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56" r:id="rId5"/>
    <p:sldId id="269" r:id="rId6"/>
    <p:sldId id="261" r:id="rId7"/>
    <p:sldId id="262" r:id="rId8"/>
    <p:sldId id="263" r:id="rId9"/>
    <p:sldId id="258" r:id="rId10"/>
    <p:sldId id="264" r:id="rId11"/>
    <p:sldId id="267" r:id="rId12"/>
    <p:sldId id="273" r:id="rId13"/>
    <p:sldId id="270" r:id="rId14"/>
    <p:sldId id="266" r:id="rId15"/>
    <p:sldId id="275" r:id="rId16"/>
    <p:sldId id="265" r:id="rId17"/>
    <p:sldId id="274" r:id="rId18"/>
    <p:sldId id="272" r:id="rId19"/>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759AC-1434-43C4-9DE6-696261DC2617}" v="144" dt="2023-10-11T20:03:12.43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83" autoAdjust="0"/>
    <p:restoredTop sz="94665" autoAdjust="0"/>
  </p:normalViewPr>
  <p:slideViewPr>
    <p:cSldViewPr snapToGrid="0">
      <p:cViewPr varScale="1">
        <p:scale>
          <a:sx n="73" d="100"/>
          <a:sy n="73" d="100"/>
        </p:scale>
        <p:origin x="-62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60"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ha Burak DOĞAN" userId="6534a1372906035e" providerId="Windows Live" clId="Web-{61FE9346-5A9D-47EF-A39E-9A0426979778}"/>
    <pc:docChg chg="addSld modSld sldOrd">
      <pc:chgData name="Talha Burak DOĞAN" userId="6534a1372906035e" providerId="Windows Live" clId="Web-{61FE9346-5A9D-47EF-A39E-9A0426979778}" dt="2023-10-08T22:56:42.693" v="801" actId="1076"/>
      <pc:docMkLst>
        <pc:docMk/>
      </pc:docMkLst>
      <pc:sldChg chg="addSp delSp modSp mod setBg setClrOvrMap">
        <pc:chgData name="Talha Burak DOĞAN" userId="6534a1372906035e" providerId="Windows Live" clId="Web-{61FE9346-5A9D-47EF-A39E-9A0426979778}" dt="2023-10-08T22:56:42.693" v="801" actId="1076"/>
        <pc:sldMkLst>
          <pc:docMk/>
          <pc:sldMk cId="553726541" sldId="256"/>
        </pc:sldMkLst>
        <pc:spChg chg="mod">
          <ac:chgData name="Talha Burak DOĞAN" userId="6534a1372906035e" providerId="Windows Live" clId="Web-{61FE9346-5A9D-47EF-A39E-9A0426979778}" dt="2023-10-08T22:56:37.225" v="800"/>
          <ac:spMkLst>
            <pc:docMk/>
            <pc:sldMk cId="553726541" sldId="256"/>
            <ac:spMk id="2" creationId="{9FB28281-3783-403A-B1AB-0182A003DFE3}"/>
          </ac:spMkLst>
        </pc:spChg>
        <pc:spChg chg="mod">
          <ac:chgData name="Talha Burak DOĞAN" userId="6534a1372906035e" providerId="Windows Live" clId="Web-{61FE9346-5A9D-47EF-A39E-9A0426979778}" dt="2023-10-08T22:56:42.693" v="801" actId="1076"/>
          <ac:spMkLst>
            <pc:docMk/>
            <pc:sldMk cId="553726541" sldId="256"/>
            <ac:spMk id="3" creationId="{C4542EAC-8BF3-4BFD-9891-145BC49409C2}"/>
          </ac:spMkLst>
        </pc:spChg>
        <pc:spChg chg="add del">
          <ac:chgData name="Talha Burak DOĞAN" userId="6534a1372906035e" providerId="Windows Live" clId="Web-{61FE9346-5A9D-47EF-A39E-9A0426979778}" dt="2023-10-08T22:56:37.225" v="800"/>
          <ac:spMkLst>
            <pc:docMk/>
            <pc:sldMk cId="553726541" sldId="256"/>
            <ac:spMk id="8" creationId="{D0BE3D13-5BE5-4B05-AFCF-2A2E059D29F8}"/>
          </ac:spMkLst>
        </pc:spChg>
        <pc:spChg chg="add del">
          <ac:chgData name="Talha Burak DOĞAN" userId="6534a1372906035e" providerId="Windows Live" clId="Web-{61FE9346-5A9D-47EF-A39E-9A0426979778}" dt="2023-10-08T22:56:37.225" v="800"/>
          <ac:spMkLst>
            <pc:docMk/>
            <pc:sldMk cId="553726541" sldId="256"/>
            <ac:spMk id="10" creationId="{1AC85C80-0175-4214-A13D-03C224658C16}"/>
          </ac:spMkLst>
        </pc:spChg>
        <pc:spChg chg="add del">
          <ac:chgData name="Talha Burak DOĞAN" userId="6534a1372906035e" providerId="Windows Live" clId="Web-{61FE9346-5A9D-47EF-A39E-9A0426979778}" dt="2023-10-08T22:56:37.225" v="800"/>
          <ac:spMkLst>
            <pc:docMk/>
            <pc:sldMk cId="553726541" sldId="256"/>
            <ac:spMk id="14" creationId="{76562092-3AA7-4EF0-9007-C44F879A1308}"/>
          </ac:spMkLst>
        </pc:spChg>
        <pc:spChg chg="add del">
          <ac:chgData name="Talha Burak DOĞAN" userId="6534a1372906035e" providerId="Windows Live" clId="Web-{61FE9346-5A9D-47EF-A39E-9A0426979778}" dt="2023-10-08T22:56:37.225" v="800"/>
          <ac:spMkLst>
            <pc:docMk/>
            <pc:sldMk cId="553726541" sldId="256"/>
            <ac:spMk id="16" creationId="{2663C086-1480-4E81-BD6F-3E43A4C38C62}"/>
          </ac:spMkLst>
        </pc:spChg>
        <pc:spChg chg="add">
          <ac:chgData name="Talha Burak DOĞAN" userId="6534a1372906035e" providerId="Windows Live" clId="Web-{61FE9346-5A9D-47EF-A39E-9A0426979778}" dt="2023-10-08T22:56:37.225" v="800"/>
          <ac:spMkLst>
            <pc:docMk/>
            <pc:sldMk cId="553726541" sldId="256"/>
            <ac:spMk id="21" creationId="{92806DFD-E192-42CC-B190-3C4C95B8FF4E}"/>
          </ac:spMkLst>
        </pc:spChg>
        <pc:spChg chg="add">
          <ac:chgData name="Talha Burak DOĞAN" userId="6534a1372906035e" providerId="Windows Live" clId="Web-{61FE9346-5A9D-47EF-A39E-9A0426979778}" dt="2023-10-08T22:56:37.225" v="800"/>
          <ac:spMkLst>
            <pc:docMk/>
            <pc:sldMk cId="553726541" sldId="256"/>
            <ac:spMk id="23" creationId="{5DA7D8ED-4DB6-46C0-AE81-24DA0AAF9A86}"/>
          </ac:spMkLst>
        </pc:spChg>
        <pc:spChg chg="add">
          <ac:chgData name="Talha Burak DOĞAN" userId="6534a1372906035e" providerId="Windows Live" clId="Web-{61FE9346-5A9D-47EF-A39E-9A0426979778}" dt="2023-10-08T22:56:37.225" v="800"/>
          <ac:spMkLst>
            <pc:docMk/>
            <pc:sldMk cId="553726541" sldId="256"/>
            <ac:spMk id="25" creationId="{E5C12349-62E6-4BD7-9794-8785CD02DF1E}"/>
          </ac:spMkLst>
        </pc:spChg>
        <pc:spChg chg="add">
          <ac:chgData name="Talha Burak DOĞAN" userId="6534a1372906035e" providerId="Windows Live" clId="Web-{61FE9346-5A9D-47EF-A39E-9A0426979778}" dt="2023-10-08T22:56:37.225" v="800"/>
          <ac:spMkLst>
            <pc:docMk/>
            <pc:sldMk cId="553726541" sldId="256"/>
            <ac:spMk id="27" creationId="{CDD5A4AA-8515-49AE-8C6C-9CF6E14C98A2}"/>
          </ac:spMkLst>
        </pc:spChg>
        <pc:picChg chg="add del">
          <ac:chgData name="Talha Burak DOĞAN" userId="6534a1372906035e" providerId="Windows Live" clId="Web-{61FE9346-5A9D-47EF-A39E-9A0426979778}" dt="2023-10-08T22:56:37.225" v="800"/>
          <ac:picMkLst>
            <pc:docMk/>
            <pc:sldMk cId="553726541" sldId="256"/>
            <ac:picMk id="12" creationId="{15ADB788-8569-409E-862D-665AD53C9904}"/>
          </ac:picMkLst>
        </pc:picChg>
      </pc:sldChg>
      <pc:sldChg chg="addSp modSp new">
        <pc:chgData name="Talha Burak DOĞAN" userId="6534a1372906035e" providerId="Windows Live" clId="Web-{61FE9346-5A9D-47EF-A39E-9A0426979778}" dt="2023-10-08T22:20:25.720" v="41" actId="1076"/>
        <pc:sldMkLst>
          <pc:docMk/>
          <pc:sldMk cId="2594360903" sldId="257"/>
        </pc:sldMkLst>
        <pc:spChg chg="mod">
          <ac:chgData name="Talha Burak DOĞAN" userId="6534a1372906035e" providerId="Windows Live" clId="Web-{61FE9346-5A9D-47EF-A39E-9A0426979778}" dt="2023-10-08T22:18:26.950" v="27" actId="1076"/>
          <ac:spMkLst>
            <pc:docMk/>
            <pc:sldMk cId="2594360903" sldId="257"/>
            <ac:spMk id="2" creationId="{BA545982-2A2C-D482-0208-5C76C7DED28C}"/>
          </ac:spMkLst>
        </pc:spChg>
        <pc:spChg chg="mod">
          <ac:chgData name="Talha Burak DOĞAN" userId="6534a1372906035e" providerId="Windows Live" clId="Web-{61FE9346-5A9D-47EF-A39E-9A0426979778}" dt="2023-10-08T22:20:16.063" v="34" actId="14100"/>
          <ac:spMkLst>
            <pc:docMk/>
            <pc:sldMk cId="2594360903" sldId="257"/>
            <ac:spMk id="3" creationId="{5EF8508D-F40E-B0E5-7967-8BBA1F38B762}"/>
          </ac:spMkLst>
        </pc:spChg>
        <pc:picChg chg="add mod">
          <ac:chgData name="Talha Burak DOĞAN" userId="6534a1372906035e" providerId="Windows Live" clId="Web-{61FE9346-5A9D-47EF-A39E-9A0426979778}" dt="2023-10-08T22:20:25.720" v="41" actId="1076"/>
          <ac:picMkLst>
            <pc:docMk/>
            <pc:sldMk cId="2594360903" sldId="257"/>
            <ac:picMk id="4" creationId="{B4AA5788-7C05-5DB6-1863-B61958C0ED19}"/>
          </ac:picMkLst>
        </pc:picChg>
      </pc:sldChg>
      <pc:sldChg chg="modSp new">
        <pc:chgData name="Talha Burak DOĞAN" userId="6534a1372906035e" providerId="Windows Live" clId="Web-{61FE9346-5A9D-47EF-A39E-9A0426979778}" dt="2023-10-08T22:23:30.944" v="79" actId="20577"/>
        <pc:sldMkLst>
          <pc:docMk/>
          <pc:sldMk cId="436696725" sldId="258"/>
        </pc:sldMkLst>
        <pc:spChg chg="mod">
          <ac:chgData name="Talha Burak DOĞAN" userId="6534a1372906035e" providerId="Windows Live" clId="Web-{61FE9346-5A9D-47EF-A39E-9A0426979778}" dt="2023-10-08T22:23:30.944" v="79" actId="20577"/>
          <ac:spMkLst>
            <pc:docMk/>
            <pc:sldMk cId="436696725" sldId="258"/>
            <ac:spMk id="2" creationId="{6A651D3F-F4DD-96A7-1905-82569710D189}"/>
          </ac:spMkLst>
        </pc:spChg>
        <pc:spChg chg="mod">
          <ac:chgData name="Talha Burak DOĞAN" userId="6534a1372906035e" providerId="Windows Live" clId="Web-{61FE9346-5A9D-47EF-A39E-9A0426979778}" dt="2023-10-08T22:21:49.753" v="55" actId="14100"/>
          <ac:spMkLst>
            <pc:docMk/>
            <pc:sldMk cId="436696725" sldId="258"/>
            <ac:spMk id="3" creationId="{55227026-7C29-0C11-A3C4-BEC948A2531E}"/>
          </ac:spMkLst>
        </pc:spChg>
      </pc:sldChg>
      <pc:sldChg chg="addSp delSp modSp new ord">
        <pc:chgData name="Talha Burak DOĞAN" userId="6534a1372906035e" providerId="Windows Live" clId="Web-{61FE9346-5A9D-47EF-A39E-9A0426979778}" dt="2023-10-08T22:28:12.327" v="152"/>
        <pc:sldMkLst>
          <pc:docMk/>
          <pc:sldMk cId="3098664307" sldId="259"/>
        </pc:sldMkLst>
        <pc:spChg chg="mod">
          <ac:chgData name="Talha Burak DOĞAN" userId="6534a1372906035e" providerId="Windows Live" clId="Web-{61FE9346-5A9D-47EF-A39E-9A0426979778}" dt="2023-10-08T22:25:35.557" v="134" actId="1076"/>
          <ac:spMkLst>
            <pc:docMk/>
            <pc:sldMk cId="3098664307" sldId="259"/>
            <ac:spMk id="2" creationId="{00504CBC-05E2-E186-202F-962DEDBFB650}"/>
          </ac:spMkLst>
        </pc:spChg>
        <pc:spChg chg="mod">
          <ac:chgData name="Talha Burak DOĞAN" userId="6534a1372906035e" providerId="Windows Live" clId="Web-{61FE9346-5A9D-47EF-A39E-9A0426979778}" dt="2023-10-08T22:25:55.933" v="140" actId="14100"/>
          <ac:spMkLst>
            <pc:docMk/>
            <pc:sldMk cId="3098664307" sldId="259"/>
            <ac:spMk id="3" creationId="{513ADC14-40C5-A204-1E87-E79A1294B85F}"/>
          </ac:spMkLst>
        </pc:spChg>
        <pc:picChg chg="add del mod">
          <ac:chgData name="Talha Burak DOĞAN" userId="6534a1372906035e" providerId="Windows Live" clId="Web-{61FE9346-5A9D-47EF-A39E-9A0426979778}" dt="2023-10-08T22:27:58.468" v="146"/>
          <ac:picMkLst>
            <pc:docMk/>
            <pc:sldMk cId="3098664307" sldId="259"/>
            <ac:picMk id="4" creationId="{CBBD384C-AE38-B4B0-AEF5-B279C5099D52}"/>
          </ac:picMkLst>
        </pc:picChg>
        <pc:picChg chg="add mod">
          <ac:chgData name="Talha Burak DOĞAN" userId="6534a1372906035e" providerId="Windows Live" clId="Web-{61FE9346-5A9D-47EF-A39E-9A0426979778}" dt="2023-10-08T22:28:07.062" v="151" actId="1076"/>
          <ac:picMkLst>
            <pc:docMk/>
            <pc:sldMk cId="3098664307" sldId="259"/>
            <ac:picMk id="5" creationId="{083100FE-37D7-860C-8C7A-10A91B606047}"/>
          </ac:picMkLst>
        </pc:picChg>
      </pc:sldChg>
      <pc:sldChg chg="new">
        <pc:chgData name="Talha Burak DOĞAN" userId="6534a1372906035e" providerId="Windows Live" clId="Web-{61FE9346-5A9D-47EF-A39E-9A0426979778}" dt="2023-10-08T21:26:05.825" v="3"/>
        <pc:sldMkLst>
          <pc:docMk/>
          <pc:sldMk cId="4205396614" sldId="260"/>
        </pc:sldMkLst>
      </pc:sldChg>
      <pc:sldChg chg="addSp delSp modSp new">
        <pc:chgData name="Talha Burak DOĞAN" userId="6534a1372906035e" providerId="Windows Live" clId="Web-{61FE9346-5A9D-47EF-A39E-9A0426979778}" dt="2023-10-08T22:32:10.397" v="194" actId="20577"/>
        <pc:sldMkLst>
          <pc:docMk/>
          <pc:sldMk cId="1565076166" sldId="261"/>
        </pc:sldMkLst>
        <pc:spChg chg="mod">
          <ac:chgData name="Talha Burak DOĞAN" userId="6534a1372906035e" providerId="Windows Live" clId="Web-{61FE9346-5A9D-47EF-A39E-9A0426979778}" dt="2023-10-08T22:28:51.422" v="171" actId="20577"/>
          <ac:spMkLst>
            <pc:docMk/>
            <pc:sldMk cId="1565076166" sldId="261"/>
            <ac:spMk id="2" creationId="{875FE92D-8FE4-8022-0423-20169225ED7F}"/>
          </ac:spMkLst>
        </pc:spChg>
        <pc:spChg chg="del">
          <ac:chgData name="Talha Burak DOĞAN" userId="6534a1372906035e" providerId="Windows Live" clId="Web-{61FE9346-5A9D-47EF-A39E-9A0426979778}" dt="2023-10-08T22:30:44.488" v="172"/>
          <ac:spMkLst>
            <pc:docMk/>
            <pc:sldMk cId="1565076166" sldId="261"/>
            <ac:spMk id="3" creationId="{25BDD3D7-0FE6-0710-8A6A-D6F638442C53}"/>
          </ac:spMkLst>
        </pc:spChg>
        <pc:spChg chg="add mod">
          <ac:chgData name="Talha Burak DOĞAN" userId="6534a1372906035e" providerId="Windows Live" clId="Web-{61FE9346-5A9D-47EF-A39E-9A0426979778}" dt="2023-10-08T22:31:36.052" v="184" actId="20577"/>
          <ac:spMkLst>
            <pc:docMk/>
            <pc:sldMk cId="1565076166" sldId="261"/>
            <ac:spMk id="5" creationId="{09E79CFD-CAC4-76A8-6D69-C2AB47815A33}"/>
          </ac:spMkLst>
        </pc:spChg>
        <pc:spChg chg="add mod">
          <ac:chgData name="Talha Burak DOĞAN" userId="6534a1372906035e" providerId="Windows Live" clId="Web-{61FE9346-5A9D-47EF-A39E-9A0426979778}" dt="2023-10-08T22:32:10.397" v="194" actId="20577"/>
          <ac:spMkLst>
            <pc:docMk/>
            <pc:sldMk cId="1565076166" sldId="261"/>
            <ac:spMk id="6" creationId="{2610A534-559F-0CDC-FD83-1E0FDDDD0FF3}"/>
          </ac:spMkLst>
        </pc:spChg>
        <pc:picChg chg="add mod ord">
          <ac:chgData name="Talha Burak DOĞAN" userId="6534a1372906035e" providerId="Windows Live" clId="Web-{61FE9346-5A9D-47EF-A39E-9A0426979778}" dt="2023-10-08T22:30:56.129" v="177" actId="1076"/>
          <ac:picMkLst>
            <pc:docMk/>
            <pc:sldMk cId="1565076166" sldId="261"/>
            <ac:picMk id="4" creationId="{2042C521-C0AF-D2C0-9235-CBBE6B297486}"/>
          </ac:picMkLst>
        </pc:picChg>
      </pc:sldChg>
      <pc:sldChg chg="addSp modSp new">
        <pc:chgData name="Talha Burak DOĞAN" userId="6534a1372906035e" providerId="Windows Live" clId="Web-{61FE9346-5A9D-47EF-A39E-9A0426979778}" dt="2023-10-08T22:35:08.668" v="244" actId="1076"/>
        <pc:sldMkLst>
          <pc:docMk/>
          <pc:sldMk cId="1075697482" sldId="262"/>
        </pc:sldMkLst>
        <pc:spChg chg="mod">
          <ac:chgData name="Talha Burak DOĞAN" userId="6534a1372906035e" providerId="Windows Live" clId="Web-{61FE9346-5A9D-47EF-A39E-9A0426979778}" dt="2023-10-08T22:33:46.978" v="234"/>
          <ac:spMkLst>
            <pc:docMk/>
            <pc:sldMk cId="1075697482" sldId="262"/>
            <ac:spMk id="2" creationId="{2E93733A-31B3-9DBE-1250-D433663AE965}"/>
          </ac:spMkLst>
        </pc:spChg>
        <pc:spChg chg="mod">
          <ac:chgData name="Talha Burak DOĞAN" userId="6534a1372906035e" providerId="Windows Live" clId="Web-{61FE9346-5A9D-47EF-A39E-9A0426979778}" dt="2023-10-08T22:34:29.933" v="238" actId="20577"/>
          <ac:spMkLst>
            <pc:docMk/>
            <pc:sldMk cId="1075697482" sldId="262"/>
            <ac:spMk id="3" creationId="{8989790F-5725-7BC4-391E-2123D1604B2F}"/>
          </ac:spMkLst>
        </pc:spChg>
        <pc:picChg chg="add mod">
          <ac:chgData name="Talha Burak DOĞAN" userId="6534a1372906035e" providerId="Windows Live" clId="Web-{61FE9346-5A9D-47EF-A39E-9A0426979778}" dt="2023-10-08T22:35:08.668" v="244" actId="1076"/>
          <ac:picMkLst>
            <pc:docMk/>
            <pc:sldMk cId="1075697482" sldId="262"/>
            <ac:picMk id="4" creationId="{1DC20D61-8660-7A0C-DA28-405EEACF6602}"/>
          </ac:picMkLst>
        </pc:picChg>
      </pc:sldChg>
      <pc:sldChg chg="addSp modSp new mod ord setBg">
        <pc:chgData name="Talha Burak DOĞAN" userId="6534a1372906035e" providerId="Windows Live" clId="Web-{61FE9346-5A9D-47EF-A39E-9A0426979778}" dt="2023-10-08T22:39:53.942" v="297" actId="1076"/>
        <pc:sldMkLst>
          <pc:docMk/>
          <pc:sldMk cId="2350528694" sldId="263"/>
        </pc:sldMkLst>
        <pc:spChg chg="mod">
          <ac:chgData name="Talha Burak DOĞAN" userId="6534a1372906035e" providerId="Windows Live" clId="Web-{61FE9346-5A9D-47EF-A39E-9A0426979778}" dt="2023-10-08T22:39:35.582" v="290" actId="1076"/>
          <ac:spMkLst>
            <pc:docMk/>
            <pc:sldMk cId="2350528694" sldId="263"/>
            <ac:spMk id="2" creationId="{A1855F8F-F7AE-9496-D32C-39E750AF35B0}"/>
          </ac:spMkLst>
        </pc:spChg>
        <pc:spChg chg="mod">
          <ac:chgData name="Talha Burak DOĞAN" userId="6534a1372906035e" providerId="Windows Live" clId="Web-{61FE9346-5A9D-47EF-A39E-9A0426979778}" dt="2023-10-08T22:39:51.989" v="296" actId="1076"/>
          <ac:spMkLst>
            <pc:docMk/>
            <pc:sldMk cId="2350528694" sldId="263"/>
            <ac:spMk id="3" creationId="{18E5AAC9-D232-4185-91EB-65C75C6AA67B}"/>
          </ac:spMkLst>
        </pc:spChg>
        <pc:spChg chg="add">
          <ac:chgData name="Talha Burak DOĞAN" userId="6534a1372906035e" providerId="Windows Live" clId="Web-{61FE9346-5A9D-47EF-A39E-9A0426979778}" dt="2023-10-08T22:39:19.269" v="288"/>
          <ac:spMkLst>
            <pc:docMk/>
            <pc:sldMk cId="2350528694" sldId="263"/>
            <ac:spMk id="9" creationId="{B3408E4B-2DDD-4FB3-9181-7D8A09775FB3}"/>
          </ac:spMkLst>
        </pc:spChg>
        <pc:spChg chg="add">
          <ac:chgData name="Talha Burak DOĞAN" userId="6534a1372906035e" providerId="Windows Live" clId="Web-{61FE9346-5A9D-47EF-A39E-9A0426979778}" dt="2023-10-08T22:39:19.269" v="288"/>
          <ac:spMkLst>
            <pc:docMk/>
            <pc:sldMk cId="2350528694" sldId="263"/>
            <ac:spMk id="15" creationId="{BC93C630-65D6-40FA-A096-8251FB983E45}"/>
          </ac:spMkLst>
        </pc:spChg>
        <pc:spChg chg="add">
          <ac:chgData name="Talha Burak DOĞAN" userId="6534a1372906035e" providerId="Windows Live" clId="Web-{61FE9346-5A9D-47EF-A39E-9A0426979778}" dt="2023-10-08T22:39:19.269" v="288"/>
          <ac:spMkLst>
            <pc:docMk/>
            <pc:sldMk cId="2350528694" sldId="263"/>
            <ac:spMk id="17" creationId="{C2C51E34-9874-483C-A2C5-C9D271AD146E}"/>
          </ac:spMkLst>
        </pc:spChg>
        <pc:spChg chg="add">
          <ac:chgData name="Talha Burak DOĞAN" userId="6534a1372906035e" providerId="Windows Live" clId="Web-{61FE9346-5A9D-47EF-A39E-9A0426979778}" dt="2023-10-08T22:39:19.269" v="288"/>
          <ac:spMkLst>
            <pc:docMk/>
            <pc:sldMk cId="2350528694" sldId="263"/>
            <ac:spMk id="19" creationId="{6109E7E7-5EA4-4526-A350-196FF2782FC3}"/>
          </ac:spMkLst>
        </pc:spChg>
        <pc:spChg chg="add">
          <ac:chgData name="Talha Burak DOĞAN" userId="6534a1372906035e" providerId="Windows Live" clId="Web-{61FE9346-5A9D-47EF-A39E-9A0426979778}" dt="2023-10-08T22:39:19.269" v="288"/>
          <ac:spMkLst>
            <pc:docMk/>
            <pc:sldMk cId="2350528694" sldId="263"/>
            <ac:spMk id="21" creationId="{22373A23-D87D-48AD-A357-96100C722DDC}"/>
          </ac:spMkLst>
        </pc:spChg>
        <pc:picChg chg="add mod">
          <ac:chgData name="Talha Burak DOĞAN" userId="6534a1372906035e" providerId="Windows Live" clId="Web-{61FE9346-5A9D-47EF-A39E-9A0426979778}" dt="2023-10-08T22:39:53.942" v="297" actId="1076"/>
          <ac:picMkLst>
            <pc:docMk/>
            <pc:sldMk cId="2350528694" sldId="263"/>
            <ac:picMk id="4" creationId="{4136056B-F079-566D-66E0-83C7583AD33C}"/>
          </ac:picMkLst>
        </pc:picChg>
        <pc:picChg chg="add">
          <ac:chgData name="Talha Burak DOĞAN" userId="6534a1372906035e" providerId="Windows Live" clId="Web-{61FE9346-5A9D-47EF-A39E-9A0426979778}" dt="2023-10-08T22:39:19.269" v="288"/>
          <ac:picMkLst>
            <pc:docMk/>
            <pc:sldMk cId="2350528694" sldId="263"/>
            <ac:picMk id="11" creationId="{3FCA32F3-0B4B-449A-8A9D-309A1B678252}"/>
          </ac:picMkLst>
        </pc:picChg>
        <pc:picChg chg="add">
          <ac:chgData name="Talha Burak DOĞAN" userId="6534a1372906035e" providerId="Windows Live" clId="Web-{61FE9346-5A9D-47EF-A39E-9A0426979778}" dt="2023-10-08T22:39:19.269" v="288"/>
          <ac:picMkLst>
            <pc:docMk/>
            <pc:sldMk cId="2350528694" sldId="263"/>
            <ac:picMk id="13" creationId="{D1C78E1D-D549-4B5E-B65A-7353ED14D838}"/>
          </ac:picMkLst>
        </pc:picChg>
      </pc:sldChg>
      <pc:sldChg chg="modSp new">
        <pc:chgData name="Talha Burak DOĞAN" userId="6534a1372906035e" providerId="Windows Live" clId="Web-{61FE9346-5A9D-47EF-A39E-9A0426979778}" dt="2023-10-08T22:36:49.781" v="265" actId="14100"/>
        <pc:sldMkLst>
          <pc:docMk/>
          <pc:sldMk cId="3497715664" sldId="264"/>
        </pc:sldMkLst>
        <pc:spChg chg="mod">
          <ac:chgData name="Talha Burak DOĞAN" userId="6534a1372906035e" providerId="Windows Live" clId="Web-{61FE9346-5A9D-47EF-A39E-9A0426979778}" dt="2023-10-08T22:36:40.608" v="263" actId="1076"/>
          <ac:spMkLst>
            <pc:docMk/>
            <pc:sldMk cId="3497715664" sldId="264"/>
            <ac:spMk id="2" creationId="{4BA4A100-37CF-254C-F059-78D68727563D}"/>
          </ac:spMkLst>
        </pc:spChg>
        <pc:spChg chg="mod">
          <ac:chgData name="Talha Burak DOĞAN" userId="6534a1372906035e" providerId="Windows Live" clId="Web-{61FE9346-5A9D-47EF-A39E-9A0426979778}" dt="2023-10-08T22:36:49.781" v="265" actId="14100"/>
          <ac:spMkLst>
            <pc:docMk/>
            <pc:sldMk cId="3497715664" sldId="264"/>
            <ac:spMk id="3" creationId="{DFB94CFE-3980-72C1-F58C-AD59D8904375}"/>
          </ac:spMkLst>
        </pc:spChg>
      </pc:sldChg>
      <pc:sldChg chg="new">
        <pc:chgData name="Talha Burak DOĞAN" userId="6534a1372906035e" providerId="Windows Live" clId="Web-{61FE9346-5A9D-47EF-A39E-9A0426979778}" dt="2023-10-08T21:26:19.280" v="8"/>
        <pc:sldMkLst>
          <pc:docMk/>
          <pc:sldMk cId="1390072504" sldId="265"/>
        </pc:sldMkLst>
      </pc:sldChg>
      <pc:sldChg chg="addSp modSp new">
        <pc:chgData name="Talha Burak DOĞAN" userId="6534a1372906035e" providerId="Windows Live" clId="Web-{61FE9346-5A9D-47EF-A39E-9A0426979778}" dt="2023-10-08T22:47:45.769" v="745" actId="1076"/>
        <pc:sldMkLst>
          <pc:docMk/>
          <pc:sldMk cId="2299836696" sldId="266"/>
        </pc:sldMkLst>
        <pc:spChg chg="mod">
          <ac:chgData name="Talha Burak DOĞAN" userId="6534a1372906035e" providerId="Windows Live" clId="Web-{61FE9346-5A9D-47EF-A39E-9A0426979778}" dt="2023-10-08T22:47:16.612" v="733" actId="1076"/>
          <ac:spMkLst>
            <pc:docMk/>
            <pc:sldMk cId="2299836696" sldId="266"/>
            <ac:spMk id="2" creationId="{30A52EF5-6685-F260-C746-70D26F968B0C}"/>
          </ac:spMkLst>
        </pc:spChg>
        <pc:spChg chg="mod">
          <ac:chgData name="Talha Burak DOĞAN" userId="6534a1372906035e" providerId="Windows Live" clId="Web-{61FE9346-5A9D-47EF-A39E-9A0426979778}" dt="2023-10-08T22:47:44.425" v="744" actId="1076"/>
          <ac:spMkLst>
            <pc:docMk/>
            <pc:sldMk cId="2299836696" sldId="266"/>
            <ac:spMk id="3" creationId="{AD805CAF-C76A-75A2-2C4B-6EC607418D77}"/>
          </ac:spMkLst>
        </pc:spChg>
        <pc:spChg chg="add mod">
          <ac:chgData name="Talha Burak DOĞAN" userId="6534a1372906035e" providerId="Windows Live" clId="Web-{61FE9346-5A9D-47EF-A39E-9A0426979778}" dt="2023-10-08T22:42:02.540" v="379" actId="20577"/>
          <ac:spMkLst>
            <pc:docMk/>
            <pc:sldMk cId="2299836696" sldId="266"/>
            <ac:spMk id="4" creationId="{4CC913D2-769B-33BC-73B2-5F2EC3D01781}"/>
          </ac:spMkLst>
        </pc:spChg>
        <pc:picChg chg="add mod">
          <ac:chgData name="Talha Burak DOĞAN" userId="6534a1372906035e" providerId="Windows Live" clId="Web-{61FE9346-5A9D-47EF-A39E-9A0426979778}" dt="2023-10-08T22:47:45.769" v="745" actId="1076"/>
          <ac:picMkLst>
            <pc:docMk/>
            <pc:sldMk cId="2299836696" sldId="266"/>
            <ac:picMk id="5" creationId="{C256261F-D63C-B28E-F495-159FD608B135}"/>
          </ac:picMkLst>
        </pc:picChg>
      </pc:sldChg>
      <pc:sldChg chg="addSp delSp modSp new mod ord setBg">
        <pc:chgData name="Talha Burak DOĞAN" userId="6534a1372906035e" providerId="Windows Live" clId="Web-{61FE9346-5A9D-47EF-A39E-9A0426979778}" dt="2023-10-08T22:55:36.332" v="779" actId="1076"/>
        <pc:sldMkLst>
          <pc:docMk/>
          <pc:sldMk cId="743756926" sldId="267"/>
        </pc:sldMkLst>
        <pc:spChg chg="mod">
          <ac:chgData name="Talha Burak DOĞAN" userId="6534a1372906035e" providerId="Windows Live" clId="Web-{61FE9346-5A9D-47EF-A39E-9A0426979778}" dt="2023-10-08T22:55:18.519" v="773" actId="1076"/>
          <ac:spMkLst>
            <pc:docMk/>
            <pc:sldMk cId="743756926" sldId="267"/>
            <ac:spMk id="2" creationId="{F9A24767-5B1D-8962-DC01-7202B0412DB0}"/>
          </ac:spMkLst>
        </pc:spChg>
        <pc:spChg chg="mod">
          <ac:chgData name="Talha Burak DOĞAN" userId="6534a1372906035e" providerId="Windows Live" clId="Web-{61FE9346-5A9D-47EF-A39E-9A0426979778}" dt="2023-10-08T22:55:33.566" v="778" actId="20577"/>
          <ac:spMkLst>
            <pc:docMk/>
            <pc:sldMk cId="743756926" sldId="267"/>
            <ac:spMk id="3" creationId="{D2EF8EE4-5034-A286-7461-0A2E7311B7B7}"/>
          </ac:spMkLst>
        </pc:spChg>
        <pc:spChg chg="add del">
          <ac:chgData name="Talha Burak DOĞAN" userId="6534a1372906035e" providerId="Windows Live" clId="Web-{61FE9346-5A9D-47EF-A39E-9A0426979778}" dt="2023-10-08T22:54:32.705" v="762"/>
          <ac:spMkLst>
            <pc:docMk/>
            <pc:sldMk cId="743756926" sldId="267"/>
            <ac:spMk id="9" creationId="{9B0F3308-12C4-4DD7-ABB4-D0DFAA3CF6DE}"/>
          </ac:spMkLst>
        </pc:spChg>
        <pc:spChg chg="add del">
          <ac:chgData name="Talha Burak DOĞAN" userId="6534a1372906035e" providerId="Windows Live" clId="Web-{61FE9346-5A9D-47EF-A39E-9A0426979778}" dt="2023-10-08T22:54:32.705" v="762"/>
          <ac:spMkLst>
            <pc:docMk/>
            <pc:sldMk cId="743756926" sldId="267"/>
            <ac:spMk id="15" creationId="{73AFD74C-283C-45BD-885B-6E6635E4B3F1}"/>
          </ac:spMkLst>
        </pc:spChg>
        <pc:spChg chg="add del">
          <ac:chgData name="Talha Burak DOĞAN" userId="6534a1372906035e" providerId="Windows Live" clId="Web-{61FE9346-5A9D-47EF-A39E-9A0426979778}" dt="2023-10-08T22:54:32.705" v="762"/>
          <ac:spMkLst>
            <pc:docMk/>
            <pc:sldMk cId="743756926" sldId="267"/>
            <ac:spMk id="17" creationId="{CE3DE725-FEB0-422F-BDBA-A29C95768A3F}"/>
          </ac:spMkLst>
        </pc:spChg>
        <pc:spChg chg="add del">
          <ac:chgData name="Talha Burak DOĞAN" userId="6534a1372906035e" providerId="Windows Live" clId="Web-{61FE9346-5A9D-47EF-A39E-9A0426979778}" dt="2023-10-08T22:54:32.705" v="762"/>
          <ac:spMkLst>
            <pc:docMk/>
            <pc:sldMk cId="743756926" sldId="267"/>
            <ac:spMk id="19" creationId="{05058156-257B-4118-BA50-5869C8AF6AD7}"/>
          </ac:spMkLst>
        </pc:spChg>
        <pc:spChg chg="add del">
          <ac:chgData name="Talha Burak DOĞAN" userId="6534a1372906035e" providerId="Windows Live" clId="Web-{61FE9346-5A9D-47EF-A39E-9A0426979778}" dt="2023-10-08T22:54:32.705" v="762"/>
          <ac:spMkLst>
            <pc:docMk/>
            <pc:sldMk cId="743756926" sldId="267"/>
            <ac:spMk id="21" creationId="{D23B4D99-FEA8-489A-8436-A2F113BE1B6E}"/>
          </ac:spMkLst>
        </pc:spChg>
        <pc:spChg chg="add del">
          <ac:chgData name="Talha Burak DOĞAN" userId="6534a1372906035e" providerId="Windows Live" clId="Web-{61FE9346-5A9D-47EF-A39E-9A0426979778}" dt="2023-10-08T22:55:04.566" v="769"/>
          <ac:spMkLst>
            <pc:docMk/>
            <pc:sldMk cId="743756926" sldId="267"/>
            <ac:spMk id="23" creationId="{3FAD17B9-9E6C-4DD1-9728-97B5E5FCCAB2}"/>
          </ac:spMkLst>
        </pc:spChg>
        <pc:spChg chg="add del">
          <ac:chgData name="Talha Burak DOĞAN" userId="6534a1372906035e" providerId="Windows Live" clId="Web-{61FE9346-5A9D-47EF-A39E-9A0426979778}" dt="2023-10-08T22:55:04.566" v="769"/>
          <ac:spMkLst>
            <pc:docMk/>
            <pc:sldMk cId="743756926" sldId="267"/>
            <ac:spMk id="24" creationId="{D7AC3F90-A588-42FF-B41D-062A8D91B9E5}"/>
          </ac:spMkLst>
        </pc:spChg>
        <pc:spChg chg="add del">
          <ac:chgData name="Talha Burak DOĞAN" userId="6534a1372906035e" providerId="Windows Live" clId="Web-{61FE9346-5A9D-47EF-A39E-9A0426979778}" dt="2023-10-08T22:54:32.580" v="761"/>
          <ac:spMkLst>
            <pc:docMk/>
            <pc:sldMk cId="743756926" sldId="267"/>
            <ac:spMk id="26" creationId="{43BBAF34-367D-4E18-A62E-4602BD90855C}"/>
          </ac:spMkLst>
        </pc:spChg>
        <pc:spChg chg="add del">
          <ac:chgData name="Talha Burak DOĞAN" userId="6534a1372906035e" providerId="Windows Live" clId="Web-{61FE9346-5A9D-47EF-A39E-9A0426979778}" dt="2023-10-08T22:55:04.566" v="769"/>
          <ac:spMkLst>
            <pc:docMk/>
            <pc:sldMk cId="743756926" sldId="267"/>
            <ac:spMk id="27" creationId="{E1AADF25-43E9-4DE0-AD82-4F6052319136}"/>
          </ac:spMkLst>
        </pc:spChg>
        <pc:spChg chg="add del">
          <ac:chgData name="Talha Burak DOĞAN" userId="6534a1372906035e" providerId="Windows Live" clId="Web-{61FE9346-5A9D-47EF-A39E-9A0426979778}" dt="2023-10-08T22:55:04.566" v="769"/>
          <ac:spMkLst>
            <pc:docMk/>
            <pc:sldMk cId="743756926" sldId="267"/>
            <ac:spMk id="29" creationId="{CBC2D515-EF3C-4E4E-8BC1-192B21E92713}"/>
          </ac:spMkLst>
        </pc:spChg>
        <pc:spChg chg="add">
          <ac:chgData name="Talha Burak DOĞAN" userId="6534a1372906035e" providerId="Windows Live" clId="Web-{61FE9346-5A9D-47EF-A39E-9A0426979778}" dt="2023-10-08T22:55:04.566" v="769"/>
          <ac:spMkLst>
            <pc:docMk/>
            <pc:sldMk cId="743756926" sldId="267"/>
            <ac:spMk id="31" creationId="{40C8693A-B687-4F5E-B86B-B4F11D52347E}"/>
          </ac:spMkLst>
        </pc:spChg>
        <pc:spChg chg="add del">
          <ac:chgData name="Talha Burak DOĞAN" userId="6534a1372906035e" providerId="Windows Live" clId="Web-{61FE9346-5A9D-47EF-A39E-9A0426979778}" dt="2023-10-08T22:54:32.580" v="761"/>
          <ac:spMkLst>
            <pc:docMk/>
            <pc:sldMk cId="743756926" sldId="267"/>
            <ac:spMk id="32" creationId="{99A4CF08-858A-49E4-B707-4E7585D11566}"/>
          </ac:spMkLst>
        </pc:spChg>
        <pc:spChg chg="add del">
          <ac:chgData name="Talha Burak DOĞAN" userId="6534a1372906035e" providerId="Windows Live" clId="Web-{61FE9346-5A9D-47EF-A39E-9A0426979778}" dt="2023-10-08T22:54:32.580" v="761"/>
          <ac:spMkLst>
            <pc:docMk/>
            <pc:sldMk cId="743756926" sldId="267"/>
            <ac:spMk id="34" creationId="{56938E62-910D-4D69-AA09-567AAAC3776D}"/>
          </ac:spMkLst>
        </pc:spChg>
        <pc:spChg chg="add del">
          <ac:chgData name="Talha Burak DOĞAN" userId="6534a1372906035e" providerId="Windows Live" clId="Web-{61FE9346-5A9D-47EF-A39E-9A0426979778}" dt="2023-10-08T22:54:32.580" v="761"/>
          <ac:spMkLst>
            <pc:docMk/>
            <pc:sldMk cId="743756926" sldId="267"/>
            <ac:spMk id="36" creationId="{A74E54C6-D084-4BC8-B3F9-8B9EC22A6B67}"/>
          </ac:spMkLst>
        </pc:spChg>
        <pc:spChg chg="add del">
          <ac:chgData name="Talha Burak DOĞAN" userId="6534a1372906035e" providerId="Windows Live" clId="Web-{61FE9346-5A9D-47EF-A39E-9A0426979778}" dt="2023-10-08T22:54:32.580" v="761"/>
          <ac:spMkLst>
            <pc:docMk/>
            <pc:sldMk cId="743756926" sldId="267"/>
            <ac:spMk id="38" creationId="{777713DB-A0B1-4507-9991-B6DCAE436C74}"/>
          </ac:spMkLst>
        </pc:spChg>
        <pc:spChg chg="add">
          <ac:chgData name="Talha Burak DOĞAN" userId="6534a1372906035e" providerId="Windows Live" clId="Web-{61FE9346-5A9D-47EF-A39E-9A0426979778}" dt="2023-10-08T22:55:04.566" v="769"/>
          <ac:spMkLst>
            <pc:docMk/>
            <pc:sldMk cId="743756926" sldId="267"/>
            <ac:spMk id="40" creationId="{E7B58214-716F-43B8-8272-85CE2B9AB0B5}"/>
          </ac:spMkLst>
        </pc:spChg>
        <pc:spChg chg="add">
          <ac:chgData name="Talha Burak DOĞAN" userId="6534a1372906035e" providerId="Windows Live" clId="Web-{61FE9346-5A9D-47EF-A39E-9A0426979778}" dt="2023-10-08T22:55:04.566" v="769"/>
          <ac:spMkLst>
            <pc:docMk/>
            <pc:sldMk cId="743756926" sldId="267"/>
            <ac:spMk id="42" creationId="{2A5C070E-7DB1-4147-B6A8-D14B9C40E159}"/>
          </ac:spMkLst>
        </pc:spChg>
        <pc:spChg chg="add">
          <ac:chgData name="Talha Burak DOĞAN" userId="6534a1372906035e" providerId="Windows Live" clId="Web-{61FE9346-5A9D-47EF-A39E-9A0426979778}" dt="2023-10-08T22:55:04.566" v="769"/>
          <ac:spMkLst>
            <pc:docMk/>
            <pc:sldMk cId="743756926" sldId="267"/>
            <ac:spMk id="44" creationId="{A31070C9-36CD-4B65-8159-324995821FB9}"/>
          </ac:spMkLst>
        </pc:spChg>
        <pc:spChg chg="add">
          <ac:chgData name="Talha Burak DOĞAN" userId="6534a1372906035e" providerId="Windows Live" clId="Web-{61FE9346-5A9D-47EF-A39E-9A0426979778}" dt="2023-10-08T22:55:04.566" v="769"/>
          <ac:spMkLst>
            <pc:docMk/>
            <pc:sldMk cId="743756926" sldId="267"/>
            <ac:spMk id="46" creationId="{89C35FB2-5194-4BE0-92D0-464E2B7116C7}"/>
          </ac:spMkLst>
        </pc:spChg>
        <pc:picChg chg="add mod ord">
          <ac:chgData name="Talha Burak DOĞAN" userId="6534a1372906035e" providerId="Windows Live" clId="Web-{61FE9346-5A9D-47EF-A39E-9A0426979778}" dt="2023-10-08T22:55:36.332" v="779" actId="1076"/>
          <ac:picMkLst>
            <pc:docMk/>
            <pc:sldMk cId="743756926" sldId="267"/>
            <ac:picMk id="4" creationId="{23D71B2C-B25C-495F-7B1B-1B8B40287ED2}"/>
          </ac:picMkLst>
        </pc:picChg>
        <pc:picChg chg="add del">
          <ac:chgData name="Talha Burak DOĞAN" userId="6534a1372906035e" providerId="Windows Live" clId="Web-{61FE9346-5A9D-47EF-A39E-9A0426979778}" dt="2023-10-08T22:54:32.705" v="762"/>
          <ac:picMkLst>
            <pc:docMk/>
            <pc:sldMk cId="743756926" sldId="267"/>
            <ac:picMk id="11" creationId="{6A24046D-AAB6-4470-AC22-6448D576E5B5}"/>
          </ac:picMkLst>
        </pc:picChg>
        <pc:picChg chg="add del">
          <ac:chgData name="Talha Burak DOĞAN" userId="6534a1372906035e" providerId="Windows Live" clId="Web-{61FE9346-5A9D-47EF-A39E-9A0426979778}" dt="2023-10-08T22:54:32.705" v="762"/>
          <ac:picMkLst>
            <pc:docMk/>
            <pc:sldMk cId="743756926" sldId="267"/>
            <ac:picMk id="13" creationId="{211A0A85-392D-49DA-B9EC-82262B3B9614}"/>
          </ac:picMkLst>
        </pc:picChg>
        <pc:picChg chg="add del">
          <ac:chgData name="Talha Burak DOĞAN" userId="6534a1372906035e" providerId="Windows Live" clId="Web-{61FE9346-5A9D-47EF-A39E-9A0426979778}" dt="2023-10-08T22:55:04.566" v="769"/>
          <ac:picMkLst>
            <pc:docMk/>
            <pc:sldMk cId="743756926" sldId="267"/>
            <ac:picMk id="25" creationId="{015AB904-4FB7-4A0D-B43E-03ACF05E1445}"/>
          </ac:picMkLst>
        </pc:picChg>
        <pc:picChg chg="add del">
          <ac:chgData name="Talha Burak DOĞAN" userId="6534a1372906035e" providerId="Windows Live" clId="Web-{61FE9346-5A9D-47EF-A39E-9A0426979778}" dt="2023-10-08T22:54:32.580" v="761"/>
          <ac:picMkLst>
            <pc:docMk/>
            <pc:sldMk cId="743756926" sldId="267"/>
            <ac:picMk id="28" creationId="{D445918B-6272-4727-A3FA-F23651AECAE3}"/>
          </ac:picMkLst>
        </pc:picChg>
        <pc:picChg chg="add del">
          <ac:chgData name="Talha Burak DOĞAN" userId="6534a1372906035e" providerId="Windows Live" clId="Web-{61FE9346-5A9D-47EF-A39E-9A0426979778}" dt="2023-10-08T22:54:32.580" v="761"/>
          <ac:picMkLst>
            <pc:docMk/>
            <pc:sldMk cId="743756926" sldId="267"/>
            <ac:picMk id="30" creationId="{A9A96FF2-ACD7-48C4-BCE1-FC7F42108606}"/>
          </ac:picMkLst>
        </pc:picChg>
        <pc:picChg chg="add">
          <ac:chgData name="Talha Burak DOĞAN" userId="6534a1372906035e" providerId="Windows Live" clId="Web-{61FE9346-5A9D-47EF-A39E-9A0426979778}" dt="2023-10-08T22:55:04.566" v="769"/>
          <ac:picMkLst>
            <pc:docMk/>
            <pc:sldMk cId="743756926" sldId="267"/>
            <ac:picMk id="33" creationId="{D51084F9-D042-49BE-9E1A-43E583B98FCC}"/>
          </ac:picMkLst>
        </pc:picChg>
        <pc:picChg chg="add">
          <ac:chgData name="Talha Burak DOĞAN" userId="6534a1372906035e" providerId="Windows Live" clId="Web-{61FE9346-5A9D-47EF-A39E-9A0426979778}" dt="2023-10-08T22:55:04.566" v="769"/>
          <ac:picMkLst>
            <pc:docMk/>
            <pc:sldMk cId="743756926" sldId="267"/>
            <ac:picMk id="35" creationId="{EE65CA45-264D-4FD3-9249-3CB04EC97E80}"/>
          </ac:picMkLst>
        </pc:picChg>
      </pc:sldChg>
      <pc:sldChg chg="new">
        <pc:chgData name="Talha Burak DOĞAN" userId="6534a1372906035e" providerId="Windows Live" clId="Web-{61FE9346-5A9D-47EF-A39E-9A0426979778}" dt="2023-10-08T21:26:24.389" v="11"/>
        <pc:sldMkLst>
          <pc:docMk/>
          <pc:sldMk cId="2562235266" sldId="268"/>
        </pc:sldMkLst>
      </pc:sldChg>
    </pc:docChg>
  </pc:docChgLst>
  <pc:docChgLst>
    <pc:chgData name="Talha Burak DOĞAN" userId="6534a1372906035e" providerId="Windows Live" clId="Web-{F47759AC-1434-43C4-9DE6-696261DC2617}"/>
    <pc:docChg chg="addSld modSld sldOrd">
      <pc:chgData name="Talha Burak DOĞAN" userId="6534a1372906035e" providerId="Windows Live" clId="Web-{F47759AC-1434-43C4-9DE6-696261DC2617}" dt="2023-10-11T20:03:12.436" v="143"/>
      <pc:docMkLst>
        <pc:docMk/>
      </pc:docMkLst>
      <pc:sldChg chg="addSp delSp modSp mod ord setBg setClrOvrMap">
        <pc:chgData name="Talha Burak DOĞAN" userId="6534a1372906035e" providerId="Windows Live" clId="Web-{F47759AC-1434-43C4-9DE6-696261DC2617}" dt="2023-10-11T20:03:01.249" v="141"/>
        <pc:sldMkLst>
          <pc:docMk/>
          <pc:sldMk cId="1390072504" sldId="265"/>
        </pc:sldMkLst>
        <pc:spChg chg="mod">
          <ac:chgData name="Talha Burak DOĞAN" userId="6534a1372906035e" providerId="Windows Live" clId="Web-{F47759AC-1434-43C4-9DE6-696261DC2617}" dt="2023-10-11T20:02:41.857" v="138"/>
          <ac:spMkLst>
            <pc:docMk/>
            <pc:sldMk cId="1390072504" sldId="265"/>
            <ac:spMk id="2" creationId="{0D18EFF7-0A4D-801F-50A4-E748E27F435A}"/>
          </ac:spMkLst>
        </pc:spChg>
        <pc:spChg chg="add del mod">
          <ac:chgData name="Talha Burak DOĞAN" userId="6534a1372906035e" providerId="Windows Live" clId="Web-{F47759AC-1434-43C4-9DE6-696261DC2617}" dt="2023-10-11T20:02:41.857" v="138"/>
          <ac:spMkLst>
            <pc:docMk/>
            <pc:sldMk cId="1390072504" sldId="265"/>
            <ac:spMk id="3" creationId="{14D74336-F93C-C9C9-E1A5-E619B3C7F866}"/>
          </ac:spMkLst>
        </pc:spChg>
        <pc:spChg chg="add">
          <ac:chgData name="Talha Burak DOĞAN" userId="6534a1372906035e" providerId="Windows Live" clId="Web-{F47759AC-1434-43C4-9DE6-696261DC2617}" dt="2023-10-11T20:02:41.857" v="138"/>
          <ac:spMkLst>
            <pc:docMk/>
            <pc:sldMk cId="1390072504" sldId="265"/>
            <ac:spMk id="7" creationId="{B5E326A3-EB92-4BDA-9F77-45197E0CBE7E}"/>
          </ac:spMkLst>
        </pc:spChg>
        <pc:spChg chg="add del">
          <ac:chgData name="Talha Burak DOĞAN" userId="6534a1372906035e" providerId="Windows Live" clId="Web-{F47759AC-1434-43C4-9DE6-696261DC2617}" dt="2023-10-11T20:02:38.123" v="135"/>
          <ac:spMkLst>
            <pc:docMk/>
            <pc:sldMk cId="1390072504" sldId="265"/>
            <ac:spMk id="9" creationId="{EC0294F1-7EE2-4EB9-A41B-908481D40AC9}"/>
          </ac:spMkLst>
        </pc:spChg>
        <pc:spChg chg="add">
          <ac:chgData name="Talha Burak DOĞAN" userId="6534a1372906035e" providerId="Windows Live" clId="Web-{F47759AC-1434-43C4-9DE6-696261DC2617}" dt="2023-10-11T20:02:41.857" v="138"/>
          <ac:spMkLst>
            <pc:docMk/>
            <pc:sldMk cId="1390072504" sldId="265"/>
            <ac:spMk id="10" creationId="{CAC996C7-7B84-4645-9AA1-6EA85EAB47D6}"/>
          </ac:spMkLst>
        </pc:spChg>
        <pc:spChg chg="add del">
          <ac:chgData name="Talha Burak DOĞAN" userId="6534a1372906035e" providerId="Windows Live" clId="Web-{F47759AC-1434-43C4-9DE6-696261DC2617}" dt="2023-10-11T20:02:38.123" v="135"/>
          <ac:spMkLst>
            <pc:docMk/>
            <pc:sldMk cId="1390072504" sldId="265"/>
            <ac:spMk id="11" creationId="{B5E326A3-EB92-4BDA-9F77-45197E0CBE7E}"/>
          </ac:spMkLst>
        </pc:spChg>
        <pc:spChg chg="add">
          <ac:chgData name="Talha Burak DOĞAN" userId="6534a1372906035e" providerId="Windows Live" clId="Web-{F47759AC-1434-43C4-9DE6-696261DC2617}" dt="2023-10-11T20:02:41.857" v="138"/>
          <ac:spMkLst>
            <pc:docMk/>
            <pc:sldMk cId="1390072504" sldId="265"/>
            <ac:spMk id="12" creationId="{32DC315B-5680-47D9-B827-34D012FB14B2}"/>
          </ac:spMkLst>
        </pc:spChg>
        <pc:spChg chg="add del">
          <ac:chgData name="Talha Burak DOĞAN" userId="6534a1372906035e" providerId="Windows Live" clId="Web-{F47759AC-1434-43C4-9DE6-696261DC2617}" dt="2023-10-11T20:02:38.123" v="135"/>
          <ac:spMkLst>
            <pc:docMk/>
            <pc:sldMk cId="1390072504" sldId="265"/>
            <ac:spMk id="13" creationId="{CAC996C7-7B84-4645-9AA1-6EA85EAB47D6}"/>
          </ac:spMkLst>
        </pc:spChg>
        <pc:spChg chg="add del">
          <ac:chgData name="Talha Burak DOĞAN" userId="6534a1372906035e" providerId="Windows Live" clId="Web-{F47759AC-1434-43C4-9DE6-696261DC2617}" dt="2023-10-11T20:02:38.123" v="135"/>
          <ac:spMkLst>
            <pc:docMk/>
            <pc:sldMk cId="1390072504" sldId="265"/>
            <ac:spMk id="15" creationId="{32DC315B-5680-47D9-B827-34D012FB14B2}"/>
          </ac:spMkLst>
        </pc:spChg>
        <pc:graphicFrameChg chg="add del">
          <ac:chgData name="Talha Burak DOĞAN" userId="6534a1372906035e" providerId="Windows Live" clId="Web-{F47759AC-1434-43C4-9DE6-696261DC2617}" dt="2023-10-11T20:02:38.123" v="135"/>
          <ac:graphicFrameMkLst>
            <pc:docMk/>
            <pc:sldMk cId="1390072504" sldId="265"/>
            <ac:graphicFrameMk id="5" creationId="{129D46B5-BD2C-CFC3-1BAB-CEE00A54C4A8}"/>
          </ac:graphicFrameMkLst>
        </pc:graphicFrameChg>
        <pc:graphicFrameChg chg="add del">
          <ac:chgData name="Talha Burak DOĞAN" userId="6534a1372906035e" providerId="Windows Live" clId="Web-{F47759AC-1434-43C4-9DE6-696261DC2617}" dt="2023-10-11T20:02:41.795" v="137"/>
          <ac:graphicFrameMkLst>
            <pc:docMk/>
            <pc:sldMk cId="1390072504" sldId="265"/>
            <ac:graphicFrameMk id="6" creationId="{16445B2C-8E2C-8671-7DCB-A1537B9FD6D0}"/>
          </ac:graphicFrameMkLst>
        </pc:graphicFrameChg>
        <pc:graphicFrameChg chg="add">
          <ac:chgData name="Talha Burak DOĞAN" userId="6534a1372906035e" providerId="Windows Live" clId="Web-{F47759AC-1434-43C4-9DE6-696261DC2617}" dt="2023-10-11T20:02:41.857" v="138"/>
          <ac:graphicFrameMkLst>
            <pc:docMk/>
            <pc:sldMk cId="1390072504" sldId="265"/>
            <ac:graphicFrameMk id="14" creationId="{4776CD35-962A-C2AD-DB96-23CD8C7C438C}"/>
          </ac:graphicFrameMkLst>
        </pc:graphicFrameChg>
        <pc:picChg chg="add">
          <ac:chgData name="Talha Burak DOĞAN" userId="6534a1372906035e" providerId="Windows Live" clId="Web-{F47759AC-1434-43C4-9DE6-696261DC2617}" dt="2023-10-11T20:02:41.857" v="138"/>
          <ac:picMkLst>
            <pc:docMk/>
            <pc:sldMk cId="1390072504" sldId="265"/>
            <ac:picMk id="8" creationId="{B4E7D395-0531-4A17-A276-FDA3EB7792EC}"/>
          </ac:picMkLst>
        </pc:picChg>
      </pc:sldChg>
      <pc:sldChg chg="ord">
        <pc:chgData name="Talha Burak DOĞAN" userId="6534a1372906035e" providerId="Windows Live" clId="Web-{F47759AC-1434-43C4-9DE6-696261DC2617}" dt="2023-10-11T20:02:54.420" v="140"/>
        <pc:sldMkLst>
          <pc:docMk/>
          <pc:sldMk cId="2299836696" sldId="266"/>
        </pc:sldMkLst>
      </pc:sldChg>
      <pc:sldChg chg="ord">
        <pc:chgData name="Talha Burak DOĞAN" userId="6534a1372906035e" providerId="Windows Live" clId="Web-{F47759AC-1434-43C4-9DE6-696261DC2617}" dt="2023-10-11T20:03:12.436" v="143"/>
        <pc:sldMkLst>
          <pc:docMk/>
          <pc:sldMk cId="754721740" sldId="270"/>
        </pc:sldMkLst>
      </pc:sldChg>
      <pc:sldChg chg="addSp delSp modSp new mod ord setBg">
        <pc:chgData name="Talha Burak DOĞAN" userId="6534a1372906035e" providerId="Windows Live" clId="Web-{F47759AC-1434-43C4-9DE6-696261DC2617}" dt="2023-10-11T20:01:20.417" v="42"/>
        <pc:sldMkLst>
          <pc:docMk/>
          <pc:sldMk cId="2103154820" sldId="273"/>
        </pc:sldMkLst>
        <pc:spChg chg="del">
          <ac:chgData name="Talha Burak DOĞAN" userId="6534a1372906035e" providerId="Windows Live" clId="Web-{F47759AC-1434-43C4-9DE6-696261DC2617}" dt="2023-10-11T19:56:13.798" v="5"/>
          <ac:spMkLst>
            <pc:docMk/>
            <pc:sldMk cId="2103154820" sldId="273"/>
            <ac:spMk id="2" creationId="{A33D1398-CD0D-2AB5-598C-19B8AF4D64D6}"/>
          </ac:spMkLst>
        </pc:spChg>
        <pc:spChg chg="del">
          <ac:chgData name="Talha Burak DOĞAN" userId="6534a1372906035e" providerId="Windows Live" clId="Web-{F47759AC-1434-43C4-9DE6-696261DC2617}" dt="2023-10-11T19:56:04.094" v="3"/>
          <ac:spMkLst>
            <pc:docMk/>
            <pc:sldMk cId="2103154820" sldId="273"/>
            <ac:spMk id="3" creationId="{EE2136DC-0348-150F-60B9-A77F376C1860}"/>
          </ac:spMkLst>
        </pc:spChg>
        <pc:spChg chg="add del">
          <ac:chgData name="Talha Burak DOĞAN" userId="6534a1372906035e" providerId="Windows Live" clId="Web-{F47759AC-1434-43C4-9DE6-696261DC2617}" dt="2023-10-11T19:57:10.956" v="13"/>
          <ac:spMkLst>
            <pc:docMk/>
            <pc:sldMk cId="2103154820" sldId="273"/>
            <ac:spMk id="13" creationId="{E16B9833-CCDE-4DEF-8D9C-0374880A53C1}"/>
          </ac:spMkLst>
        </pc:spChg>
        <pc:spChg chg="add del">
          <ac:chgData name="Talha Burak DOĞAN" userId="6534a1372906035e" providerId="Windows Live" clId="Web-{F47759AC-1434-43C4-9DE6-696261DC2617}" dt="2023-10-11T19:57:10.956" v="13"/>
          <ac:spMkLst>
            <pc:docMk/>
            <pc:sldMk cId="2103154820" sldId="273"/>
            <ac:spMk id="15" creationId="{BC2CC7F6-4DA9-40BE-9788-4ED6B0A85687}"/>
          </ac:spMkLst>
        </pc:spChg>
        <pc:spChg chg="add del">
          <ac:chgData name="Talha Burak DOĞAN" userId="6534a1372906035e" providerId="Windows Live" clId="Web-{F47759AC-1434-43C4-9DE6-696261DC2617}" dt="2023-10-11T19:57:10.956" v="13"/>
          <ac:spMkLst>
            <pc:docMk/>
            <pc:sldMk cId="2103154820" sldId="273"/>
            <ac:spMk id="17" creationId="{AD098DBD-F19D-467D-BA4D-814BD652EFE6}"/>
          </ac:spMkLst>
        </pc:spChg>
        <pc:spChg chg="add del">
          <ac:chgData name="Talha Burak DOĞAN" userId="6534a1372906035e" providerId="Windows Live" clId="Web-{F47759AC-1434-43C4-9DE6-696261DC2617}" dt="2023-10-11T19:57:10.956" v="13"/>
          <ac:spMkLst>
            <pc:docMk/>
            <pc:sldMk cId="2103154820" sldId="273"/>
            <ac:spMk id="19" creationId="{FEF6C70E-8448-40F4-8AFA-2E982338CE04}"/>
          </ac:spMkLst>
        </pc:spChg>
        <pc:spChg chg="add del mod">
          <ac:chgData name="Talha Burak DOĞAN" userId="6534a1372906035e" providerId="Windows Live" clId="Web-{F47759AC-1434-43C4-9DE6-696261DC2617}" dt="2023-10-11T19:59:01.960" v="25"/>
          <ac:spMkLst>
            <pc:docMk/>
            <pc:sldMk cId="2103154820" sldId="273"/>
            <ac:spMk id="23" creationId="{DCF2271B-624E-8B21-6EDF-EACEFD656186}"/>
          </ac:spMkLst>
        </pc:spChg>
        <pc:spChg chg="add">
          <ac:chgData name="Talha Burak DOĞAN" userId="6534a1372906035e" providerId="Windows Live" clId="Web-{F47759AC-1434-43C4-9DE6-696261DC2617}" dt="2023-10-11T19:57:10.956" v="13"/>
          <ac:spMkLst>
            <pc:docMk/>
            <pc:sldMk cId="2103154820" sldId="273"/>
            <ac:spMk id="26" creationId="{B6F1A665-D17E-4BA3-B5A3-F110CD86CDB0}"/>
          </ac:spMkLst>
        </pc:spChg>
        <pc:spChg chg="add">
          <ac:chgData name="Talha Burak DOĞAN" userId="6534a1372906035e" providerId="Windows Live" clId="Web-{F47759AC-1434-43C4-9DE6-696261DC2617}" dt="2023-10-11T19:57:10.956" v="13"/>
          <ac:spMkLst>
            <pc:docMk/>
            <pc:sldMk cId="2103154820" sldId="273"/>
            <ac:spMk id="32" creationId="{3ED9ACE9-3D3F-4446-A178-282937C11D90}"/>
          </ac:spMkLst>
        </pc:spChg>
        <pc:spChg chg="add">
          <ac:chgData name="Talha Burak DOĞAN" userId="6534a1372906035e" providerId="Windows Live" clId="Web-{F47759AC-1434-43C4-9DE6-696261DC2617}" dt="2023-10-11T19:57:10.956" v="13"/>
          <ac:spMkLst>
            <pc:docMk/>
            <pc:sldMk cId="2103154820" sldId="273"/>
            <ac:spMk id="34" creationId="{4C19B9A5-FAB0-4DEA-90D4-AD775D2E8DC8}"/>
          </ac:spMkLst>
        </pc:spChg>
        <pc:spChg chg="add">
          <ac:chgData name="Talha Burak DOĞAN" userId="6534a1372906035e" providerId="Windows Live" clId="Web-{F47759AC-1434-43C4-9DE6-696261DC2617}" dt="2023-10-11T19:57:10.956" v="13"/>
          <ac:spMkLst>
            <pc:docMk/>
            <pc:sldMk cId="2103154820" sldId="273"/>
            <ac:spMk id="36" creationId="{C2A5A27C-6EB0-4F96-97EF-7811EE9D5297}"/>
          </ac:spMkLst>
        </pc:spChg>
        <pc:spChg chg="add">
          <ac:chgData name="Talha Burak DOĞAN" userId="6534a1372906035e" providerId="Windows Live" clId="Web-{F47759AC-1434-43C4-9DE6-696261DC2617}" dt="2023-10-11T19:57:10.956" v="13"/>
          <ac:spMkLst>
            <pc:docMk/>
            <pc:sldMk cId="2103154820" sldId="273"/>
            <ac:spMk id="38" creationId="{57331C4E-F305-420E-9B65-93EAA9B243E9}"/>
          </ac:spMkLst>
        </pc:spChg>
        <pc:picChg chg="add mod ord">
          <ac:chgData name="Talha Burak DOĞAN" userId="6534a1372906035e" providerId="Windows Live" clId="Web-{F47759AC-1434-43C4-9DE6-696261DC2617}" dt="2023-10-11T19:57:45.051" v="21" actId="1076"/>
          <ac:picMkLst>
            <pc:docMk/>
            <pc:sldMk cId="2103154820" sldId="273"/>
            <ac:picMk id="4" creationId="{2E8FFD95-D45F-772B-73C4-DC148316DCAF}"/>
          </ac:picMkLst>
        </pc:picChg>
        <pc:picChg chg="add mod">
          <ac:chgData name="Talha Burak DOĞAN" userId="6534a1372906035e" providerId="Windows Live" clId="Web-{F47759AC-1434-43C4-9DE6-696261DC2617}" dt="2023-10-11T19:57:22.722" v="15" actId="14100"/>
          <ac:picMkLst>
            <pc:docMk/>
            <pc:sldMk cId="2103154820" sldId="273"/>
            <ac:picMk id="5" creationId="{DE723F9C-D9D1-790D-FEFA-BBCD3C8B7766}"/>
          </ac:picMkLst>
        </pc:picChg>
        <pc:picChg chg="add mod ord">
          <ac:chgData name="Talha Burak DOĞAN" userId="6534a1372906035e" providerId="Windows Live" clId="Web-{F47759AC-1434-43C4-9DE6-696261DC2617}" dt="2023-10-11T20:00:03.446" v="32" actId="1076"/>
          <ac:picMkLst>
            <pc:docMk/>
            <pc:sldMk cId="2103154820" sldId="273"/>
            <ac:picMk id="6" creationId="{6FD170CE-A97D-338D-74BA-A1452FD26042}"/>
          </ac:picMkLst>
        </pc:picChg>
        <pc:picChg chg="add del mod">
          <ac:chgData name="Talha Burak DOĞAN" userId="6534a1372906035e" providerId="Windows Live" clId="Web-{F47759AC-1434-43C4-9DE6-696261DC2617}" dt="2023-10-11T19:59:41.070" v="29"/>
          <ac:picMkLst>
            <pc:docMk/>
            <pc:sldMk cId="2103154820" sldId="273"/>
            <ac:picMk id="7" creationId="{CF027FA2-0720-D82E-6FD7-D609E1885103}"/>
          </ac:picMkLst>
        </pc:picChg>
        <pc:picChg chg="add mod">
          <ac:chgData name="Talha Burak DOĞAN" userId="6534a1372906035e" providerId="Windows Live" clId="Web-{F47759AC-1434-43C4-9DE6-696261DC2617}" dt="2023-10-11T20:00:11.696" v="34" actId="1076"/>
          <ac:picMkLst>
            <pc:docMk/>
            <pc:sldMk cId="2103154820" sldId="273"/>
            <ac:picMk id="8" creationId="{4CDED494-2841-271A-EDFC-E3F2EA273EC2}"/>
          </ac:picMkLst>
        </pc:picChg>
        <pc:picChg chg="add del">
          <ac:chgData name="Talha Burak DOĞAN" userId="6534a1372906035e" providerId="Windows Live" clId="Web-{F47759AC-1434-43C4-9DE6-696261DC2617}" dt="2023-10-11T19:57:10.956" v="13"/>
          <ac:picMkLst>
            <pc:docMk/>
            <pc:sldMk cId="2103154820" sldId="273"/>
            <ac:picMk id="9" creationId="{BEB7091A-7E9C-45E8-B4B8-831F07A2524E}"/>
          </ac:picMkLst>
        </pc:picChg>
        <pc:picChg chg="add del mod">
          <ac:chgData name="Talha Burak DOĞAN" userId="6534a1372906035e" providerId="Windows Live" clId="Web-{F47759AC-1434-43C4-9DE6-696261DC2617}" dt="2023-10-11T20:01:10.932" v="38"/>
          <ac:picMkLst>
            <pc:docMk/>
            <pc:sldMk cId="2103154820" sldId="273"/>
            <ac:picMk id="10" creationId="{033D74D3-2289-79CC-86AA-0ED9CA6E0CC8}"/>
          </ac:picMkLst>
        </pc:picChg>
        <pc:picChg chg="add del">
          <ac:chgData name="Talha Burak DOĞAN" userId="6534a1372906035e" providerId="Windows Live" clId="Web-{F47759AC-1434-43C4-9DE6-696261DC2617}" dt="2023-10-11T19:57:10.956" v="13"/>
          <ac:picMkLst>
            <pc:docMk/>
            <pc:sldMk cId="2103154820" sldId="273"/>
            <ac:picMk id="11" creationId="{3A7EE626-B530-46D6-8DFA-F7CCBAB93FE5}"/>
          </ac:picMkLst>
        </pc:picChg>
        <pc:picChg chg="add del mod">
          <ac:chgData name="Talha Burak DOĞAN" userId="6534a1372906035e" providerId="Windows Live" clId="Web-{F47759AC-1434-43C4-9DE6-696261DC2617}" dt="2023-10-11T20:01:20.417" v="42"/>
          <ac:picMkLst>
            <pc:docMk/>
            <pc:sldMk cId="2103154820" sldId="273"/>
            <ac:picMk id="12" creationId="{2A5596D9-D603-57A1-7947-26519C5133BD}"/>
          </ac:picMkLst>
        </pc:picChg>
        <pc:picChg chg="add">
          <ac:chgData name="Talha Burak DOĞAN" userId="6534a1372906035e" providerId="Windows Live" clId="Web-{F47759AC-1434-43C4-9DE6-696261DC2617}" dt="2023-10-11T19:57:10.956" v="13"/>
          <ac:picMkLst>
            <pc:docMk/>
            <pc:sldMk cId="2103154820" sldId="273"/>
            <ac:picMk id="28" creationId="{696D605E-D700-4B1A-A753-5714D9623919}"/>
          </ac:picMkLst>
        </pc:picChg>
        <pc:picChg chg="add">
          <ac:chgData name="Talha Burak DOĞAN" userId="6534a1372906035e" providerId="Windows Live" clId="Web-{F47759AC-1434-43C4-9DE6-696261DC2617}" dt="2023-10-11T19:57:10.956" v="13"/>
          <ac:picMkLst>
            <pc:docMk/>
            <pc:sldMk cId="2103154820" sldId="273"/>
            <ac:picMk id="30" creationId="{D7F9A0FD-37D4-45E5-9424-E1FE156DF9CA}"/>
          </ac:picMkLst>
        </pc:picChg>
      </pc:sldChg>
      <pc:sldChg chg="modSp new ord">
        <pc:chgData name="Talha Burak DOĞAN" userId="6534a1372906035e" providerId="Windows Live" clId="Web-{F47759AC-1434-43C4-9DE6-696261DC2617}" dt="2023-10-11T20:02:49.170" v="139"/>
        <pc:sldMkLst>
          <pc:docMk/>
          <pc:sldMk cId="3424999861" sldId="274"/>
        </pc:sldMkLst>
        <pc:spChg chg="mod">
          <ac:chgData name="Talha Burak DOĞAN" userId="6534a1372906035e" providerId="Windows Live" clId="Web-{F47759AC-1434-43C4-9DE6-696261DC2617}" dt="2023-10-11T20:01:40.262" v="57" actId="20577"/>
          <ac:spMkLst>
            <pc:docMk/>
            <pc:sldMk cId="3424999861" sldId="274"/>
            <ac:spMk id="2" creationId="{5466DF8D-9D4A-5676-987C-D4ABA04FBD36}"/>
          </ac:spMkLst>
        </pc:spChg>
        <pc:spChg chg="mod">
          <ac:chgData name="Talha Burak DOĞAN" userId="6534a1372906035e" providerId="Windows Live" clId="Web-{F47759AC-1434-43C4-9DE6-696261DC2617}" dt="2023-10-11T20:02:28.201" v="132" actId="1076"/>
          <ac:spMkLst>
            <pc:docMk/>
            <pc:sldMk cId="3424999861" sldId="274"/>
            <ac:spMk id="3" creationId="{AB3138B3-2E83-1FFA-DE40-E26843642382}"/>
          </ac:spMkLst>
        </pc:spChg>
      </pc:sldChg>
    </pc:docChg>
  </pc:docChgLst>
  <pc:docChgLst>
    <pc:chgData name="Talha Burak DOĞAN" userId="6534a1372906035e" providerId="Windows Live" clId="Web-{0FA9A887-D5FF-4A39-B10B-505CC5ECE790}"/>
    <pc:docChg chg="addSld delSld modSld sldOrd">
      <pc:chgData name="Talha Burak DOĞAN" userId="6534a1372906035e" providerId="Windows Live" clId="Web-{0FA9A887-D5FF-4A39-B10B-505CC5ECE790}" dt="2023-10-09T20:46:32.748" v="933" actId="20577"/>
      <pc:docMkLst>
        <pc:docMk/>
      </pc:docMkLst>
      <pc:sldChg chg="del">
        <pc:chgData name="Talha Burak DOĞAN" userId="6534a1372906035e" providerId="Windows Live" clId="Web-{0FA9A887-D5FF-4A39-B10B-505CC5ECE790}" dt="2023-10-09T20:14:02.381" v="0"/>
        <pc:sldMkLst>
          <pc:docMk/>
          <pc:sldMk cId="2594360903" sldId="257"/>
        </pc:sldMkLst>
      </pc:sldChg>
      <pc:sldChg chg="modSp">
        <pc:chgData name="Talha Burak DOĞAN" userId="6534a1372906035e" providerId="Windows Live" clId="Web-{0FA9A887-D5FF-4A39-B10B-505CC5ECE790}" dt="2023-10-09T20:20:17.235" v="63" actId="20577"/>
        <pc:sldMkLst>
          <pc:docMk/>
          <pc:sldMk cId="436696725" sldId="258"/>
        </pc:sldMkLst>
        <pc:spChg chg="mod">
          <ac:chgData name="Talha Burak DOĞAN" userId="6534a1372906035e" providerId="Windows Live" clId="Web-{0FA9A887-D5FF-4A39-B10B-505CC5ECE790}" dt="2023-10-09T20:20:17.235" v="63" actId="20577"/>
          <ac:spMkLst>
            <pc:docMk/>
            <pc:sldMk cId="436696725" sldId="258"/>
            <ac:spMk id="3" creationId="{55227026-7C29-0C11-A3C4-BEC948A2531E}"/>
          </ac:spMkLst>
        </pc:spChg>
      </pc:sldChg>
      <pc:sldChg chg="del">
        <pc:chgData name="Talha Burak DOĞAN" userId="6534a1372906035e" providerId="Windows Live" clId="Web-{0FA9A887-D5FF-4A39-B10B-505CC5ECE790}" dt="2023-10-09T20:14:04.116" v="1"/>
        <pc:sldMkLst>
          <pc:docMk/>
          <pc:sldMk cId="3098664307" sldId="259"/>
        </pc:sldMkLst>
      </pc:sldChg>
      <pc:sldChg chg="del">
        <pc:chgData name="Talha Burak DOĞAN" userId="6534a1372906035e" providerId="Windows Live" clId="Web-{0FA9A887-D5FF-4A39-B10B-505CC5ECE790}" dt="2023-10-09T20:39:56.378" v="810"/>
        <pc:sldMkLst>
          <pc:docMk/>
          <pc:sldMk cId="4205396614" sldId="260"/>
        </pc:sldMkLst>
      </pc:sldChg>
      <pc:sldChg chg="modSp ord">
        <pc:chgData name="Talha Burak DOĞAN" userId="6534a1372906035e" providerId="Windows Live" clId="Web-{0FA9A887-D5FF-4A39-B10B-505CC5ECE790}" dt="2023-10-09T20:23:44.929" v="135" actId="20577"/>
        <pc:sldMkLst>
          <pc:docMk/>
          <pc:sldMk cId="1565076166" sldId="261"/>
        </pc:sldMkLst>
        <pc:spChg chg="mod">
          <ac:chgData name="Talha Burak DOĞAN" userId="6534a1372906035e" providerId="Windows Live" clId="Web-{0FA9A887-D5FF-4A39-B10B-505CC5ECE790}" dt="2023-10-09T20:23:44.929" v="135" actId="20577"/>
          <ac:spMkLst>
            <pc:docMk/>
            <pc:sldMk cId="1565076166" sldId="261"/>
            <ac:spMk id="2" creationId="{875FE92D-8FE4-8022-0423-20169225ED7F}"/>
          </ac:spMkLst>
        </pc:spChg>
        <pc:picChg chg="mod">
          <ac:chgData name="Talha Burak DOĞAN" userId="6534a1372906035e" providerId="Windows Live" clId="Web-{0FA9A887-D5FF-4A39-B10B-505CC5ECE790}" dt="2023-10-09T20:19:58.219" v="60" actId="1076"/>
          <ac:picMkLst>
            <pc:docMk/>
            <pc:sldMk cId="1565076166" sldId="261"/>
            <ac:picMk id="4" creationId="{2042C521-C0AF-D2C0-9235-CBBE6B297486}"/>
          </ac:picMkLst>
        </pc:picChg>
      </pc:sldChg>
      <pc:sldChg chg="addSp modSp ord">
        <pc:chgData name="Talha Burak DOĞAN" userId="6534a1372906035e" providerId="Windows Live" clId="Web-{0FA9A887-D5FF-4A39-B10B-505CC5ECE790}" dt="2023-10-09T20:24:43.274" v="163" actId="20577"/>
        <pc:sldMkLst>
          <pc:docMk/>
          <pc:sldMk cId="1075697482" sldId="262"/>
        </pc:sldMkLst>
        <pc:spChg chg="mod">
          <ac:chgData name="Talha Burak DOĞAN" userId="6534a1372906035e" providerId="Windows Live" clId="Web-{0FA9A887-D5FF-4A39-B10B-505CC5ECE790}" dt="2023-10-09T20:14:45.414" v="6" actId="1076"/>
          <ac:spMkLst>
            <pc:docMk/>
            <pc:sldMk cId="1075697482" sldId="262"/>
            <ac:spMk id="3" creationId="{8989790F-5725-7BC4-391E-2123D1604B2F}"/>
          </ac:spMkLst>
        </pc:spChg>
        <pc:spChg chg="add mod">
          <ac:chgData name="Talha Burak DOĞAN" userId="6534a1372906035e" providerId="Windows Live" clId="Web-{0FA9A887-D5FF-4A39-B10B-505CC5ECE790}" dt="2023-10-09T20:24:43.274" v="163" actId="20577"/>
          <ac:spMkLst>
            <pc:docMk/>
            <pc:sldMk cId="1075697482" sldId="262"/>
            <ac:spMk id="5" creationId="{CCBFF32A-DB7A-7613-7E0D-E0D2A4B9819D}"/>
          </ac:spMkLst>
        </pc:spChg>
      </pc:sldChg>
      <pc:sldChg chg="modSp ord">
        <pc:chgData name="Talha Burak DOĞAN" userId="6534a1372906035e" providerId="Windows Live" clId="Web-{0FA9A887-D5FF-4A39-B10B-505CC5ECE790}" dt="2023-10-09T20:15:28.681" v="11"/>
        <pc:sldMkLst>
          <pc:docMk/>
          <pc:sldMk cId="2350528694" sldId="263"/>
        </pc:sldMkLst>
        <pc:spChg chg="mod">
          <ac:chgData name="Talha Burak DOĞAN" userId="6534a1372906035e" providerId="Windows Live" clId="Web-{0FA9A887-D5FF-4A39-B10B-505CC5ECE790}" dt="2023-10-09T20:15:13.305" v="10" actId="20577"/>
          <ac:spMkLst>
            <pc:docMk/>
            <pc:sldMk cId="2350528694" sldId="263"/>
            <ac:spMk id="3" creationId="{18E5AAC9-D232-4185-91EB-65C75C6AA67B}"/>
          </ac:spMkLst>
        </pc:spChg>
      </pc:sldChg>
      <pc:sldChg chg="addSp delSp modSp">
        <pc:chgData name="Talha Burak DOĞAN" userId="6534a1372906035e" providerId="Windows Live" clId="Web-{0FA9A887-D5FF-4A39-B10B-505CC5ECE790}" dt="2023-10-09T20:29:04.453" v="352" actId="1076"/>
        <pc:sldMkLst>
          <pc:docMk/>
          <pc:sldMk cId="2299836696" sldId="266"/>
        </pc:sldMkLst>
        <pc:spChg chg="mod">
          <ac:chgData name="Talha Burak DOĞAN" userId="6534a1372906035e" providerId="Windows Live" clId="Web-{0FA9A887-D5FF-4A39-B10B-505CC5ECE790}" dt="2023-10-09T20:29:04.453" v="352" actId="1076"/>
          <ac:spMkLst>
            <pc:docMk/>
            <pc:sldMk cId="2299836696" sldId="266"/>
            <ac:spMk id="2" creationId="{30A52EF5-6685-F260-C746-70D26F968B0C}"/>
          </ac:spMkLst>
        </pc:spChg>
        <pc:spChg chg="mod">
          <ac:chgData name="Talha Burak DOĞAN" userId="6534a1372906035e" providerId="Windows Live" clId="Web-{0FA9A887-D5FF-4A39-B10B-505CC5ECE790}" dt="2023-10-09T20:21:30.175" v="70" actId="20577"/>
          <ac:spMkLst>
            <pc:docMk/>
            <pc:sldMk cId="2299836696" sldId="266"/>
            <ac:spMk id="3" creationId="{AD805CAF-C76A-75A2-2C4B-6EC607418D77}"/>
          </ac:spMkLst>
        </pc:spChg>
        <pc:picChg chg="del">
          <ac:chgData name="Talha Burak DOĞAN" userId="6534a1372906035e" providerId="Windows Live" clId="Web-{0FA9A887-D5FF-4A39-B10B-505CC5ECE790}" dt="2023-10-09T20:20:37.408" v="66"/>
          <ac:picMkLst>
            <pc:docMk/>
            <pc:sldMk cId="2299836696" sldId="266"/>
            <ac:picMk id="5" creationId="{C256261F-D63C-B28E-F495-159FD608B135}"/>
          </ac:picMkLst>
        </pc:picChg>
        <pc:picChg chg="add mod">
          <ac:chgData name="Talha Burak DOĞAN" userId="6534a1372906035e" providerId="Windows Live" clId="Web-{0FA9A887-D5FF-4A39-B10B-505CC5ECE790}" dt="2023-10-09T20:21:50.660" v="80" actId="1076"/>
          <ac:picMkLst>
            <pc:docMk/>
            <pc:sldMk cId="2299836696" sldId="266"/>
            <ac:picMk id="6" creationId="{A3F90D44-74E7-E32C-3F57-16294A0A5EC6}"/>
          </ac:picMkLst>
        </pc:picChg>
      </pc:sldChg>
      <pc:sldChg chg="modSp">
        <pc:chgData name="Talha Burak DOĞAN" userId="6534a1372906035e" providerId="Windows Live" clId="Web-{0FA9A887-D5FF-4A39-B10B-505CC5ECE790}" dt="2023-10-09T20:31:31.051" v="564" actId="1076"/>
        <pc:sldMkLst>
          <pc:docMk/>
          <pc:sldMk cId="743756926" sldId="267"/>
        </pc:sldMkLst>
        <pc:spChg chg="mod">
          <ac:chgData name="Talha Burak DOĞAN" userId="6534a1372906035e" providerId="Windows Live" clId="Web-{0FA9A887-D5FF-4A39-B10B-505CC5ECE790}" dt="2023-10-09T20:17:40.153" v="42" actId="20577"/>
          <ac:spMkLst>
            <pc:docMk/>
            <pc:sldMk cId="743756926" sldId="267"/>
            <ac:spMk id="2" creationId="{F9A24767-5B1D-8962-DC01-7202B0412DB0}"/>
          </ac:spMkLst>
        </pc:spChg>
        <pc:spChg chg="mod">
          <ac:chgData name="Talha Burak DOĞAN" userId="6534a1372906035e" providerId="Windows Live" clId="Web-{0FA9A887-D5FF-4A39-B10B-505CC5ECE790}" dt="2023-10-09T20:31:23.145" v="562" actId="20577"/>
          <ac:spMkLst>
            <pc:docMk/>
            <pc:sldMk cId="743756926" sldId="267"/>
            <ac:spMk id="3" creationId="{D2EF8EE4-5034-A286-7461-0A2E7311B7B7}"/>
          </ac:spMkLst>
        </pc:spChg>
        <pc:picChg chg="mod">
          <ac:chgData name="Talha Burak DOĞAN" userId="6534a1372906035e" providerId="Windows Live" clId="Web-{0FA9A887-D5FF-4A39-B10B-505CC5ECE790}" dt="2023-10-09T20:31:31.051" v="564" actId="1076"/>
          <ac:picMkLst>
            <pc:docMk/>
            <pc:sldMk cId="743756926" sldId="267"/>
            <ac:picMk id="4" creationId="{23D71B2C-B25C-495F-7B1B-1B8B40287ED2}"/>
          </ac:picMkLst>
        </pc:picChg>
      </pc:sldChg>
      <pc:sldChg chg="modSp ord">
        <pc:chgData name="Talha Burak DOĞAN" userId="6534a1372906035e" providerId="Windows Live" clId="Web-{0FA9A887-D5FF-4A39-B10B-505CC5ECE790}" dt="2023-10-09T20:46:32.748" v="933" actId="20577"/>
        <pc:sldMkLst>
          <pc:docMk/>
          <pc:sldMk cId="2562235266" sldId="268"/>
        </pc:sldMkLst>
        <pc:spChg chg="mod">
          <ac:chgData name="Talha Burak DOĞAN" userId="6534a1372906035e" providerId="Windows Live" clId="Web-{0FA9A887-D5FF-4A39-B10B-505CC5ECE790}" dt="2023-10-09T20:41:06.817" v="833" actId="14100"/>
          <ac:spMkLst>
            <pc:docMk/>
            <pc:sldMk cId="2562235266" sldId="268"/>
            <ac:spMk id="2" creationId="{521C2183-0C22-39DC-496A-5668A4CFB5E4}"/>
          </ac:spMkLst>
        </pc:spChg>
        <pc:spChg chg="mod">
          <ac:chgData name="Talha Burak DOĞAN" userId="6534a1372906035e" providerId="Windows Live" clId="Web-{0FA9A887-D5FF-4A39-B10B-505CC5ECE790}" dt="2023-10-09T20:46:32.748" v="933" actId="20577"/>
          <ac:spMkLst>
            <pc:docMk/>
            <pc:sldMk cId="2562235266" sldId="268"/>
            <ac:spMk id="3" creationId="{E32B9B90-3878-7E11-A676-98F8B45E2051}"/>
          </ac:spMkLst>
        </pc:spChg>
      </pc:sldChg>
      <pc:sldChg chg="addSp delSp modSp new ord">
        <pc:chgData name="Talha Burak DOĞAN" userId="6534a1372906035e" providerId="Windows Live" clId="Web-{0FA9A887-D5FF-4A39-B10B-505CC5ECE790}" dt="2023-10-09T20:41:40.802" v="862"/>
        <pc:sldMkLst>
          <pc:docMk/>
          <pc:sldMk cId="2468514642" sldId="269"/>
        </pc:sldMkLst>
        <pc:spChg chg="del">
          <ac:chgData name="Talha Burak DOĞAN" userId="6534a1372906035e" providerId="Windows Live" clId="Web-{0FA9A887-D5FF-4A39-B10B-505CC5ECE790}" dt="2023-10-09T20:18:37.983" v="45"/>
          <ac:spMkLst>
            <pc:docMk/>
            <pc:sldMk cId="2468514642" sldId="269"/>
            <ac:spMk id="2" creationId="{8A91C3B9-06EB-AB5B-7C68-835D466AAC73}"/>
          </ac:spMkLst>
        </pc:spChg>
        <pc:spChg chg="del">
          <ac:chgData name="Talha Burak DOĞAN" userId="6534a1372906035e" providerId="Windows Live" clId="Web-{0FA9A887-D5FF-4A39-B10B-505CC5ECE790}" dt="2023-10-09T20:22:38.646" v="81"/>
          <ac:spMkLst>
            <pc:docMk/>
            <pc:sldMk cId="2468514642" sldId="269"/>
            <ac:spMk id="3" creationId="{6B710670-9B50-160A-6029-77928D8C0F96}"/>
          </ac:spMkLst>
        </pc:spChg>
        <pc:spChg chg="add mod">
          <ac:chgData name="Talha Burak DOĞAN" userId="6534a1372906035e" providerId="Windows Live" clId="Web-{0FA9A887-D5FF-4A39-B10B-505CC5ECE790}" dt="2023-10-09T20:19:08.874" v="56" actId="20577"/>
          <ac:spMkLst>
            <pc:docMk/>
            <pc:sldMk cId="2468514642" sldId="269"/>
            <ac:spMk id="4" creationId="{A059BBB2-C1C1-9EB0-412D-4D91E0FA2D6C}"/>
          </ac:spMkLst>
        </pc:spChg>
        <pc:spChg chg="add del mod">
          <ac:chgData name="Talha Burak DOĞAN" userId="6534a1372906035e" providerId="Windows Live" clId="Web-{0FA9A887-D5FF-4A39-B10B-505CC5ECE790}" dt="2023-10-09T20:25:02.228" v="170"/>
          <ac:spMkLst>
            <pc:docMk/>
            <pc:sldMk cId="2468514642" sldId="269"/>
            <ac:spMk id="6" creationId="{1A7C93C2-702F-7A97-FFB6-659BB5D87E08}"/>
          </ac:spMkLst>
        </pc:spChg>
        <pc:graphicFrameChg chg="add mod ord modGraphic">
          <ac:chgData name="Talha Burak DOĞAN" userId="6534a1372906035e" providerId="Windows Live" clId="Web-{0FA9A887-D5FF-4A39-B10B-505CC5ECE790}" dt="2023-10-09T20:41:40.802" v="862"/>
          <ac:graphicFrameMkLst>
            <pc:docMk/>
            <pc:sldMk cId="2468514642" sldId="269"/>
            <ac:graphicFrameMk id="5" creationId="{90E8E38E-2E50-6A10-66AF-4AF28AE07367}"/>
          </ac:graphicFrameMkLst>
        </pc:graphicFrameChg>
      </pc:sldChg>
      <pc:sldChg chg="addSp modSp new mod setBg">
        <pc:chgData name="Talha Burak DOĞAN" userId="6534a1372906035e" providerId="Windows Live" clId="Web-{0FA9A887-D5FF-4A39-B10B-505CC5ECE790}" dt="2023-10-09T20:39:47.221" v="809" actId="20577"/>
        <pc:sldMkLst>
          <pc:docMk/>
          <pc:sldMk cId="754721740" sldId="270"/>
        </pc:sldMkLst>
        <pc:spChg chg="mod">
          <ac:chgData name="Talha Burak DOĞAN" userId="6534a1372906035e" providerId="Windows Live" clId="Web-{0FA9A887-D5FF-4A39-B10B-505CC5ECE790}" dt="2023-10-09T20:39:47.221" v="809" actId="20577"/>
          <ac:spMkLst>
            <pc:docMk/>
            <pc:sldMk cId="754721740" sldId="270"/>
            <ac:spMk id="2" creationId="{EE6E6567-9B27-9869-19CA-19D3A0B02D6D}"/>
          </ac:spMkLst>
        </pc:spChg>
        <pc:spChg chg="mod">
          <ac:chgData name="Talha Burak DOĞAN" userId="6534a1372906035e" providerId="Windows Live" clId="Web-{0FA9A887-D5FF-4A39-B10B-505CC5ECE790}" dt="2023-10-09T20:39:43.190" v="808" actId="20577"/>
          <ac:spMkLst>
            <pc:docMk/>
            <pc:sldMk cId="754721740" sldId="270"/>
            <ac:spMk id="3" creationId="{2A52EB24-F12D-6C0C-B4E9-EC34C37800BE}"/>
          </ac:spMkLst>
        </pc:spChg>
        <pc:spChg chg="add">
          <ac:chgData name="Talha Burak DOĞAN" userId="6534a1372906035e" providerId="Windows Live" clId="Web-{0FA9A887-D5FF-4A39-B10B-505CC5ECE790}" dt="2023-10-09T20:39:21.595" v="803"/>
          <ac:spMkLst>
            <pc:docMk/>
            <pc:sldMk cId="754721740" sldId="270"/>
            <ac:spMk id="9" creationId="{8BEDFD2F-1480-498D-9A62-BA55B14A3B90}"/>
          </ac:spMkLst>
        </pc:spChg>
        <pc:spChg chg="add">
          <ac:chgData name="Talha Burak DOĞAN" userId="6534a1372906035e" providerId="Windows Live" clId="Web-{0FA9A887-D5FF-4A39-B10B-505CC5ECE790}" dt="2023-10-09T20:39:21.595" v="803"/>
          <ac:spMkLst>
            <pc:docMk/>
            <pc:sldMk cId="754721740" sldId="270"/>
            <ac:spMk id="15" creationId="{C306EEC9-6E83-4555-A9D3-7910ED27BAD1}"/>
          </ac:spMkLst>
        </pc:spChg>
        <pc:spChg chg="add">
          <ac:chgData name="Talha Burak DOĞAN" userId="6534a1372906035e" providerId="Windows Live" clId="Web-{0FA9A887-D5FF-4A39-B10B-505CC5ECE790}" dt="2023-10-09T20:39:21.595" v="803"/>
          <ac:spMkLst>
            <pc:docMk/>
            <pc:sldMk cId="754721740" sldId="270"/>
            <ac:spMk id="17" creationId="{186F7B80-3B04-4C72-BA77-E34EF7FAC9CC}"/>
          </ac:spMkLst>
        </pc:spChg>
        <pc:spChg chg="add">
          <ac:chgData name="Talha Burak DOĞAN" userId="6534a1372906035e" providerId="Windows Live" clId="Web-{0FA9A887-D5FF-4A39-B10B-505CC5ECE790}" dt="2023-10-09T20:39:21.595" v="803"/>
          <ac:spMkLst>
            <pc:docMk/>
            <pc:sldMk cId="754721740" sldId="270"/>
            <ac:spMk id="19" creationId="{4D1AC6C6-FE68-4B13-BFCF-D0E8B3D81777}"/>
          </ac:spMkLst>
        </pc:spChg>
        <pc:spChg chg="add">
          <ac:chgData name="Talha Burak DOĞAN" userId="6534a1372906035e" providerId="Windows Live" clId="Web-{0FA9A887-D5FF-4A39-B10B-505CC5ECE790}" dt="2023-10-09T20:39:21.595" v="803"/>
          <ac:spMkLst>
            <pc:docMk/>
            <pc:sldMk cId="754721740" sldId="270"/>
            <ac:spMk id="21" creationId="{7E2C0214-1438-4F5F-8BB7-847D7B2B3A6D}"/>
          </ac:spMkLst>
        </pc:spChg>
        <pc:spChg chg="add">
          <ac:chgData name="Talha Burak DOĞAN" userId="6534a1372906035e" providerId="Windows Live" clId="Web-{0FA9A887-D5FF-4A39-B10B-505CC5ECE790}" dt="2023-10-09T20:39:21.595" v="803"/>
          <ac:spMkLst>
            <pc:docMk/>
            <pc:sldMk cId="754721740" sldId="270"/>
            <ac:spMk id="23" creationId="{41CFFB3C-DBCC-498B-B635-CD1FA730DB40}"/>
          </ac:spMkLst>
        </pc:spChg>
        <pc:spChg chg="add">
          <ac:chgData name="Talha Burak DOĞAN" userId="6534a1372906035e" providerId="Windows Live" clId="Web-{0FA9A887-D5FF-4A39-B10B-505CC5ECE790}" dt="2023-10-09T20:39:21.595" v="803"/>
          <ac:spMkLst>
            <pc:docMk/>
            <pc:sldMk cId="754721740" sldId="270"/>
            <ac:spMk id="25" creationId="{7BB289EA-43E0-4FC3-A38C-8168D8F18AB5}"/>
          </ac:spMkLst>
        </pc:spChg>
        <pc:picChg chg="add mod">
          <ac:chgData name="Talha Burak DOĞAN" userId="6534a1372906035e" providerId="Windows Live" clId="Web-{0FA9A887-D5FF-4A39-B10B-505CC5ECE790}" dt="2023-10-09T20:39:21.595" v="803"/>
          <ac:picMkLst>
            <pc:docMk/>
            <pc:sldMk cId="754721740" sldId="270"/>
            <ac:picMk id="4" creationId="{A7F23FEA-F90E-DFF0-B348-A1A7C122894F}"/>
          </ac:picMkLst>
        </pc:picChg>
        <pc:picChg chg="add">
          <ac:chgData name="Talha Burak DOĞAN" userId="6534a1372906035e" providerId="Windows Live" clId="Web-{0FA9A887-D5FF-4A39-B10B-505CC5ECE790}" dt="2023-10-09T20:39:21.595" v="803"/>
          <ac:picMkLst>
            <pc:docMk/>
            <pc:sldMk cId="754721740" sldId="270"/>
            <ac:picMk id="11" creationId="{52D381FB-9400-4C85-9074-8D2C4A88D879}"/>
          </ac:picMkLst>
        </pc:picChg>
        <pc:picChg chg="add">
          <ac:chgData name="Talha Burak DOĞAN" userId="6534a1372906035e" providerId="Windows Live" clId="Web-{0FA9A887-D5FF-4A39-B10B-505CC5ECE790}" dt="2023-10-09T20:39:21.595" v="803"/>
          <ac:picMkLst>
            <pc:docMk/>
            <pc:sldMk cId="754721740" sldId="270"/>
            <ac:picMk id="13" creationId="{048C39C2-D375-4197-8882-9EBD58C853C5}"/>
          </ac:picMkLst>
        </pc:picChg>
      </pc:sldChg>
    </pc:docChg>
  </pc:docChgLst>
  <pc:docChgLst>
    <pc:chgData name="Talha Burak DOĞAN" userId="6534a1372906035e" providerId="Windows Live" clId="Web-{80486ED7-F8E1-4159-85DE-B47E457A25D9}"/>
    <pc:docChg chg="addSld delSld modSld sldOrd">
      <pc:chgData name="Talha Burak DOĞAN" userId="6534a1372906035e" providerId="Windows Live" clId="Web-{80486ED7-F8E1-4159-85DE-B47E457A25D9}" dt="2023-10-10T19:20:06.279" v="140"/>
      <pc:docMkLst>
        <pc:docMk/>
      </pc:docMkLst>
      <pc:sldChg chg="modSp">
        <pc:chgData name="Talha Burak DOĞAN" userId="6534a1372906035e" providerId="Windows Live" clId="Web-{80486ED7-F8E1-4159-85DE-B47E457A25D9}" dt="2023-10-10T19:19:39.215" v="139" actId="1076"/>
        <pc:sldMkLst>
          <pc:docMk/>
          <pc:sldMk cId="1565076166" sldId="261"/>
        </pc:sldMkLst>
        <pc:picChg chg="mod">
          <ac:chgData name="Talha Burak DOĞAN" userId="6534a1372906035e" providerId="Windows Live" clId="Web-{80486ED7-F8E1-4159-85DE-B47E457A25D9}" dt="2023-10-10T19:19:39.215" v="139" actId="1076"/>
          <ac:picMkLst>
            <pc:docMk/>
            <pc:sldMk cId="1565076166" sldId="261"/>
            <ac:picMk id="4" creationId="{2042C521-C0AF-D2C0-9235-CBBE6B297486}"/>
          </ac:picMkLst>
        </pc:picChg>
      </pc:sldChg>
      <pc:sldChg chg="addSp delSp modSp">
        <pc:chgData name="Talha Burak DOĞAN" userId="6534a1372906035e" providerId="Windows Live" clId="Web-{80486ED7-F8E1-4159-85DE-B47E457A25D9}" dt="2023-10-10T19:19:34.949" v="137" actId="1076"/>
        <pc:sldMkLst>
          <pc:docMk/>
          <pc:sldMk cId="1075697482" sldId="262"/>
        </pc:sldMkLst>
        <pc:spChg chg="mod">
          <ac:chgData name="Talha Burak DOĞAN" userId="6534a1372906035e" providerId="Windows Live" clId="Web-{80486ED7-F8E1-4159-85DE-B47E457A25D9}" dt="2023-10-10T19:19:21.152" v="131" actId="1076"/>
          <ac:spMkLst>
            <pc:docMk/>
            <pc:sldMk cId="1075697482" sldId="262"/>
            <ac:spMk id="2" creationId="{2E93733A-31B3-9DBE-1250-D433663AE965}"/>
          </ac:spMkLst>
        </pc:spChg>
        <pc:spChg chg="mod">
          <ac:chgData name="Talha Burak DOĞAN" userId="6534a1372906035e" providerId="Windows Live" clId="Web-{80486ED7-F8E1-4159-85DE-B47E457A25D9}" dt="2023-10-10T19:19:31.856" v="135" actId="1076"/>
          <ac:spMkLst>
            <pc:docMk/>
            <pc:sldMk cId="1075697482" sldId="262"/>
            <ac:spMk id="3" creationId="{8989790F-5725-7BC4-391E-2123D1604B2F}"/>
          </ac:spMkLst>
        </pc:spChg>
        <pc:spChg chg="mod">
          <ac:chgData name="Talha Burak DOĞAN" userId="6534a1372906035e" providerId="Windows Live" clId="Web-{80486ED7-F8E1-4159-85DE-B47E457A25D9}" dt="2023-10-10T19:19:26.168" v="134" actId="1076"/>
          <ac:spMkLst>
            <pc:docMk/>
            <pc:sldMk cId="1075697482" sldId="262"/>
            <ac:spMk id="5" creationId="{CCBFF32A-DB7A-7613-7E0D-E0D2A4B9819D}"/>
          </ac:spMkLst>
        </pc:spChg>
        <pc:picChg chg="del">
          <ac:chgData name="Talha Burak DOĞAN" userId="6534a1372906035e" providerId="Windows Live" clId="Web-{80486ED7-F8E1-4159-85DE-B47E457A25D9}" dt="2023-10-10T19:17:16.789" v="109"/>
          <ac:picMkLst>
            <pc:docMk/>
            <pc:sldMk cId="1075697482" sldId="262"/>
            <ac:picMk id="4" creationId="{1DC20D61-8660-7A0C-DA28-405EEACF6602}"/>
          </ac:picMkLst>
        </pc:picChg>
        <pc:picChg chg="add del mod">
          <ac:chgData name="Talha Burak DOĞAN" userId="6534a1372906035e" providerId="Windows Live" clId="Web-{80486ED7-F8E1-4159-85DE-B47E457A25D9}" dt="2023-10-10T19:18:34.760" v="121"/>
          <ac:picMkLst>
            <pc:docMk/>
            <pc:sldMk cId="1075697482" sldId="262"/>
            <ac:picMk id="6" creationId="{AB33FDA3-148A-6090-7A11-BE810E8CC632}"/>
          </ac:picMkLst>
        </pc:picChg>
        <pc:picChg chg="add del mod">
          <ac:chgData name="Talha Burak DOĞAN" userId="6534a1372906035e" providerId="Windows Live" clId="Web-{80486ED7-F8E1-4159-85DE-B47E457A25D9}" dt="2023-10-10T19:18:57.401" v="124"/>
          <ac:picMkLst>
            <pc:docMk/>
            <pc:sldMk cId="1075697482" sldId="262"/>
            <ac:picMk id="7" creationId="{822E5CB6-3F0A-6073-F7BD-AA84310D9D2F}"/>
          </ac:picMkLst>
        </pc:picChg>
        <pc:picChg chg="add mod">
          <ac:chgData name="Talha Burak DOĞAN" userId="6534a1372906035e" providerId="Windows Live" clId="Web-{80486ED7-F8E1-4159-85DE-B47E457A25D9}" dt="2023-10-10T19:19:34.949" v="137" actId="1076"/>
          <ac:picMkLst>
            <pc:docMk/>
            <pc:sldMk cId="1075697482" sldId="262"/>
            <ac:picMk id="8" creationId="{2C12C0A0-63DA-BA66-47B1-0F6BEB8CF2E5}"/>
          </ac:picMkLst>
        </pc:picChg>
      </pc:sldChg>
      <pc:sldChg chg="addSp delSp modSp mod setBg">
        <pc:chgData name="Talha Burak DOĞAN" userId="6534a1372906035e" providerId="Windows Live" clId="Web-{80486ED7-F8E1-4159-85DE-B47E457A25D9}" dt="2023-10-10T19:08:11.114" v="105" actId="14100"/>
        <pc:sldMkLst>
          <pc:docMk/>
          <pc:sldMk cId="2350528694" sldId="263"/>
        </pc:sldMkLst>
        <pc:spChg chg="mod">
          <ac:chgData name="Talha Burak DOĞAN" userId="6534a1372906035e" providerId="Windows Live" clId="Web-{80486ED7-F8E1-4159-85DE-B47E457A25D9}" dt="2023-10-10T19:08:08.411" v="104" actId="1076"/>
          <ac:spMkLst>
            <pc:docMk/>
            <pc:sldMk cId="2350528694" sldId="263"/>
            <ac:spMk id="2" creationId="{A1855F8F-F7AE-9496-D32C-39E750AF35B0}"/>
          </ac:spMkLst>
        </pc:spChg>
        <pc:spChg chg="mod">
          <ac:chgData name="Talha Burak DOĞAN" userId="6534a1372906035e" providerId="Windows Live" clId="Web-{80486ED7-F8E1-4159-85DE-B47E457A25D9}" dt="2023-10-10T19:08:11.114" v="105" actId="14100"/>
          <ac:spMkLst>
            <pc:docMk/>
            <pc:sldMk cId="2350528694" sldId="263"/>
            <ac:spMk id="3" creationId="{18E5AAC9-D232-4185-91EB-65C75C6AA67B}"/>
          </ac:spMkLst>
        </pc:spChg>
        <pc:spChg chg="del">
          <ac:chgData name="Talha Burak DOĞAN" userId="6534a1372906035e" providerId="Windows Live" clId="Web-{80486ED7-F8E1-4159-85DE-B47E457A25D9}" dt="2023-10-10T19:07:53.911" v="96"/>
          <ac:spMkLst>
            <pc:docMk/>
            <pc:sldMk cId="2350528694" sldId="263"/>
            <ac:spMk id="9" creationId="{B3408E4B-2DDD-4FB3-9181-7D8A09775FB3}"/>
          </ac:spMkLst>
        </pc:spChg>
        <pc:spChg chg="del">
          <ac:chgData name="Talha Burak DOĞAN" userId="6534a1372906035e" providerId="Windows Live" clId="Web-{80486ED7-F8E1-4159-85DE-B47E457A25D9}" dt="2023-10-10T19:07:53.911" v="96"/>
          <ac:spMkLst>
            <pc:docMk/>
            <pc:sldMk cId="2350528694" sldId="263"/>
            <ac:spMk id="15" creationId="{BC93C630-65D6-40FA-A096-8251FB983E45}"/>
          </ac:spMkLst>
        </pc:spChg>
        <pc:spChg chg="del">
          <ac:chgData name="Talha Burak DOĞAN" userId="6534a1372906035e" providerId="Windows Live" clId="Web-{80486ED7-F8E1-4159-85DE-B47E457A25D9}" dt="2023-10-10T19:07:53.911" v="96"/>
          <ac:spMkLst>
            <pc:docMk/>
            <pc:sldMk cId="2350528694" sldId="263"/>
            <ac:spMk id="17" creationId="{C2C51E34-9874-483C-A2C5-C9D271AD146E}"/>
          </ac:spMkLst>
        </pc:spChg>
        <pc:spChg chg="del">
          <ac:chgData name="Talha Burak DOĞAN" userId="6534a1372906035e" providerId="Windows Live" clId="Web-{80486ED7-F8E1-4159-85DE-B47E457A25D9}" dt="2023-10-10T19:07:53.911" v="96"/>
          <ac:spMkLst>
            <pc:docMk/>
            <pc:sldMk cId="2350528694" sldId="263"/>
            <ac:spMk id="19" creationId="{6109E7E7-5EA4-4526-A350-196FF2782FC3}"/>
          </ac:spMkLst>
        </pc:spChg>
        <pc:spChg chg="del">
          <ac:chgData name="Talha Burak DOĞAN" userId="6534a1372906035e" providerId="Windows Live" clId="Web-{80486ED7-F8E1-4159-85DE-B47E457A25D9}" dt="2023-10-10T19:07:53.911" v="96"/>
          <ac:spMkLst>
            <pc:docMk/>
            <pc:sldMk cId="2350528694" sldId="263"/>
            <ac:spMk id="21" creationId="{22373A23-D87D-48AD-A357-96100C722DDC}"/>
          </ac:spMkLst>
        </pc:spChg>
        <pc:spChg chg="add">
          <ac:chgData name="Talha Burak DOĞAN" userId="6534a1372906035e" providerId="Windows Live" clId="Web-{80486ED7-F8E1-4159-85DE-B47E457A25D9}" dt="2023-10-10T19:07:53.911" v="96"/>
          <ac:spMkLst>
            <pc:docMk/>
            <pc:sldMk cId="2350528694" sldId="263"/>
            <ac:spMk id="26" creationId="{3FAD17B9-9E6C-4DD1-9728-97B5E5FCCAB2}"/>
          </ac:spMkLst>
        </pc:spChg>
        <pc:spChg chg="add">
          <ac:chgData name="Talha Burak DOĞAN" userId="6534a1372906035e" providerId="Windows Live" clId="Web-{80486ED7-F8E1-4159-85DE-B47E457A25D9}" dt="2023-10-10T19:07:53.911" v="96"/>
          <ac:spMkLst>
            <pc:docMk/>
            <pc:sldMk cId="2350528694" sldId="263"/>
            <ac:spMk id="28" creationId="{D7AC3F90-A588-42FF-B41D-062A8D91B9E5}"/>
          </ac:spMkLst>
        </pc:spChg>
        <pc:spChg chg="add">
          <ac:chgData name="Talha Burak DOĞAN" userId="6534a1372906035e" providerId="Windows Live" clId="Web-{80486ED7-F8E1-4159-85DE-B47E457A25D9}" dt="2023-10-10T19:07:53.911" v="96"/>
          <ac:spMkLst>
            <pc:docMk/>
            <pc:sldMk cId="2350528694" sldId="263"/>
            <ac:spMk id="32" creationId="{E1AADF25-43E9-4DE0-AD82-4F6052319136}"/>
          </ac:spMkLst>
        </pc:spChg>
        <pc:spChg chg="add">
          <ac:chgData name="Talha Burak DOĞAN" userId="6534a1372906035e" providerId="Windows Live" clId="Web-{80486ED7-F8E1-4159-85DE-B47E457A25D9}" dt="2023-10-10T19:07:53.911" v="96"/>
          <ac:spMkLst>
            <pc:docMk/>
            <pc:sldMk cId="2350528694" sldId="263"/>
            <ac:spMk id="34" creationId="{CBC2D515-EF3C-4E4E-8BC1-192B21E92713}"/>
          </ac:spMkLst>
        </pc:spChg>
        <pc:picChg chg="mod ord">
          <ac:chgData name="Talha Burak DOĞAN" userId="6534a1372906035e" providerId="Windows Live" clId="Web-{80486ED7-F8E1-4159-85DE-B47E457A25D9}" dt="2023-10-10T19:07:53.911" v="96"/>
          <ac:picMkLst>
            <pc:docMk/>
            <pc:sldMk cId="2350528694" sldId="263"/>
            <ac:picMk id="4" creationId="{4136056B-F079-566D-66E0-83C7583AD33C}"/>
          </ac:picMkLst>
        </pc:picChg>
        <pc:picChg chg="del">
          <ac:chgData name="Talha Burak DOĞAN" userId="6534a1372906035e" providerId="Windows Live" clId="Web-{80486ED7-F8E1-4159-85DE-B47E457A25D9}" dt="2023-10-10T19:07:53.911" v="96"/>
          <ac:picMkLst>
            <pc:docMk/>
            <pc:sldMk cId="2350528694" sldId="263"/>
            <ac:picMk id="11" creationId="{3FCA32F3-0B4B-449A-8A9D-309A1B678252}"/>
          </ac:picMkLst>
        </pc:picChg>
        <pc:picChg chg="del">
          <ac:chgData name="Talha Burak DOĞAN" userId="6534a1372906035e" providerId="Windows Live" clId="Web-{80486ED7-F8E1-4159-85DE-B47E457A25D9}" dt="2023-10-10T19:07:53.911" v="96"/>
          <ac:picMkLst>
            <pc:docMk/>
            <pc:sldMk cId="2350528694" sldId="263"/>
            <ac:picMk id="13" creationId="{D1C78E1D-D549-4B5E-B65A-7353ED14D838}"/>
          </ac:picMkLst>
        </pc:picChg>
        <pc:picChg chg="add">
          <ac:chgData name="Talha Burak DOĞAN" userId="6534a1372906035e" providerId="Windows Live" clId="Web-{80486ED7-F8E1-4159-85DE-B47E457A25D9}" dt="2023-10-10T19:07:53.911" v="96"/>
          <ac:picMkLst>
            <pc:docMk/>
            <pc:sldMk cId="2350528694" sldId="263"/>
            <ac:picMk id="30" creationId="{015AB904-4FB7-4A0D-B43E-03ACF05E1445}"/>
          </ac:picMkLst>
        </pc:picChg>
      </pc:sldChg>
      <pc:sldChg chg="modSp">
        <pc:chgData name="Talha Burak DOĞAN" userId="6534a1372906035e" providerId="Windows Live" clId="Web-{80486ED7-F8E1-4159-85DE-B47E457A25D9}" dt="2023-10-10T19:04:12.466" v="50" actId="20577"/>
        <pc:sldMkLst>
          <pc:docMk/>
          <pc:sldMk cId="1390072504" sldId="265"/>
        </pc:sldMkLst>
        <pc:spChg chg="mod">
          <ac:chgData name="Talha Burak DOĞAN" userId="6534a1372906035e" providerId="Windows Live" clId="Web-{80486ED7-F8E1-4159-85DE-B47E457A25D9}" dt="2023-10-10T19:03:32.683" v="15" actId="20577"/>
          <ac:spMkLst>
            <pc:docMk/>
            <pc:sldMk cId="1390072504" sldId="265"/>
            <ac:spMk id="2" creationId="{0D18EFF7-0A4D-801F-50A4-E748E27F435A}"/>
          </ac:spMkLst>
        </pc:spChg>
        <pc:spChg chg="mod">
          <ac:chgData name="Talha Burak DOĞAN" userId="6534a1372906035e" providerId="Windows Live" clId="Web-{80486ED7-F8E1-4159-85DE-B47E457A25D9}" dt="2023-10-10T19:04:12.466" v="50" actId="20577"/>
          <ac:spMkLst>
            <pc:docMk/>
            <pc:sldMk cId="1390072504" sldId="265"/>
            <ac:spMk id="3" creationId="{14D74336-F93C-C9C9-E1A5-E619B3C7F866}"/>
          </ac:spMkLst>
        </pc:spChg>
      </pc:sldChg>
      <pc:sldChg chg="modSp del">
        <pc:chgData name="Talha Burak DOĞAN" userId="6534a1372906035e" providerId="Windows Live" clId="Web-{80486ED7-F8E1-4159-85DE-B47E457A25D9}" dt="2023-10-10T19:03:17.792" v="2"/>
        <pc:sldMkLst>
          <pc:docMk/>
          <pc:sldMk cId="2562235266" sldId="268"/>
        </pc:sldMkLst>
        <pc:picChg chg="mod modCrop">
          <ac:chgData name="Talha Burak DOĞAN" userId="6534a1372906035e" providerId="Windows Live" clId="Web-{80486ED7-F8E1-4159-85DE-B47E457A25D9}" dt="2023-10-10T19:02:56.120" v="1"/>
          <ac:picMkLst>
            <pc:docMk/>
            <pc:sldMk cId="2562235266" sldId="268"/>
            <ac:picMk id="4" creationId="{32D52253-DF20-A36F-D872-0CFF3EA02A56}"/>
          </ac:picMkLst>
        </pc:picChg>
      </pc:sldChg>
      <pc:sldChg chg="modSp new del ord">
        <pc:chgData name="Talha Burak DOĞAN" userId="6534a1372906035e" providerId="Windows Live" clId="Web-{80486ED7-F8E1-4159-85DE-B47E457A25D9}" dt="2023-10-10T19:20:06.279" v="140"/>
        <pc:sldMkLst>
          <pc:docMk/>
          <pc:sldMk cId="106937570" sldId="271"/>
        </pc:sldMkLst>
        <pc:spChg chg="mod">
          <ac:chgData name="Talha Burak DOĞAN" userId="6534a1372906035e" providerId="Windows Live" clId="Web-{80486ED7-F8E1-4159-85DE-B47E457A25D9}" dt="2023-10-10T19:06:55.503" v="95" actId="14100"/>
          <ac:spMkLst>
            <pc:docMk/>
            <pc:sldMk cId="106937570" sldId="271"/>
            <ac:spMk id="2" creationId="{D18DB94F-0209-399F-3BA5-FEDD80D00FFA}"/>
          </ac:spMkLst>
        </pc:spChg>
      </pc:sldChg>
      <pc:sldChg chg="addSp modSp new mod setBg">
        <pc:chgData name="Talha Burak DOĞAN" userId="6534a1372906035e" providerId="Windows Live" clId="Web-{80486ED7-F8E1-4159-85DE-B47E457A25D9}" dt="2023-10-10T19:06:49.330" v="94" actId="20577"/>
        <pc:sldMkLst>
          <pc:docMk/>
          <pc:sldMk cId="13599473" sldId="272"/>
        </pc:sldMkLst>
        <pc:spChg chg="mod">
          <ac:chgData name="Talha Burak DOĞAN" userId="6534a1372906035e" providerId="Windows Live" clId="Web-{80486ED7-F8E1-4159-85DE-B47E457A25D9}" dt="2023-10-10T19:06:11.720" v="83"/>
          <ac:spMkLst>
            <pc:docMk/>
            <pc:sldMk cId="13599473" sldId="272"/>
            <ac:spMk id="2" creationId="{FB0C78EC-39FB-4C5E-4EDD-FA94DE1AB782}"/>
          </ac:spMkLst>
        </pc:spChg>
        <pc:spChg chg="mod">
          <ac:chgData name="Talha Burak DOĞAN" userId="6534a1372906035e" providerId="Windows Live" clId="Web-{80486ED7-F8E1-4159-85DE-B47E457A25D9}" dt="2023-10-10T19:06:49.330" v="94" actId="20577"/>
          <ac:spMkLst>
            <pc:docMk/>
            <pc:sldMk cId="13599473" sldId="272"/>
            <ac:spMk id="3" creationId="{9D71E91F-8C69-CFB9-8881-068BA2AC7473}"/>
          </ac:spMkLst>
        </pc:spChg>
        <pc:spChg chg="add">
          <ac:chgData name="Talha Burak DOĞAN" userId="6534a1372906035e" providerId="Windows Live" clId="Web-{80486ED7-F8E1-4159-85DE-B47E457A25D9}" dt="2023-10-10T19:06:11.720" v="83"/>
          <ac:spMkLst>
            <pc:docMk/>
            <pc:sldMk cId="13599473" sldId="272"/>
            <ac:spMk id="8" creationId="{92806DFD-E192-42CC-B190-3C4C95B8FF4E}"/>
          </ac:spMkLst>
        </pc:spChg>
        <pc:spChg chg="add">
          <ac:chgData name="Talha Burak DOĞAN" userId="6534a1372906035e" providerId="Windows Live" clId="Web-{80486ED7-F8E1-4159-85DE-B47E457A25D9}" dt="2023-10-10T19:06:11.720" v="83"/>
          <ac:spMkLst>
            <pc:docMk/>
            <pc:sldMk cId="13599473" sldId="272"/>
            <ac:spMk id="12" creationId="{BB17FFD2-DBC7-4ABB-B2A0-7E18EC1B8074}"/>
          </ac:spMkLst>
        </pc:spChg>
        <pc:spChg chg="add">
          <ac:chgData name="Talha Burak DOĞAN" userId="6534a1372906035e" providerId="Windows Live" clId="Web-{80486ED7-F8E1-4159-85DE-B47E457A25D9}" dt="2023-10-10T19:06:11.720" v="83"/>
          <ac:spMkLst>
            <pc:docMk/>
            <pc:sldMk cId="13599473" sldId="272"/>
            <ac:spMk id="14" creationId="{25DA2D5B-EC4E-4C78-8139-F36D2F2D15A1}"/>
          </ac:spMkLst>
        </pc:spChg>
        <pc:spChg chg="add">
          <ac:chgData name="Talha Burak DOĞAN" userId="6534a1372906035e" providerId="Windows Live" clId="Web-{80486ED7-F8E1-4159-85DE-B47E457A25D9}" dt="2023-10-10T19:06:11.720" v="83"/>
          <ac:spMkLst>
            <pc:docMk/>
            <pc:sldMk cId="13599473" sldId="272"/>
            <ac:spMk id="16" creationId="{D4AAACE2-9C9E-468F-8297-EF7B5E55FF37}"/>
          </ac:spMkLst>
        </pc:spChg>
        <pc:picChg chg="add">
          <ac:chgData name="Talha Burak DOĞAN" userId="6534a1372906035e" providerId="Windows Live" clId="Web-{80486ED7-F8E1-4159-85DE-B47E457A25D9}" dt="2023-10-10T19:06:11.720" v="83"/>
          <ac:picMkLst>
            <pc:docMk/>
            <pc:sldMk cId="13599473" sldId="272"/>
            <ac:picMk id="10" creationId="{0214283E-D7B4-49E9-932E-D7F2A2847F1F}"/>
          </ac:picMkLst>
        </pc:picChg>
      </pc:sldChg>
    </pc:docChg>
  </pc:docChgLst>
  <pc:docChgLst>
    <pc:chgData name="Talha Burak DOĞAN" userId="6534a1372906035e" providerId="LiveId" clId="{45AB4D80-1DBB-B84C-81ED-52AA18BA1B4F}"/>
    <pc:docChg chg="undo custSel addSld modSld sldOrd">
      <pc:chgData name="Talha Burak DOĞAN" userId="6534a1372906035e" providerId="LiveId" clId="{45AB4D80-1DBB-B84C-81ED-52AA18BA1B4F}" dt="2023-10-12T07:12:49.714" v="344" actId="1076"/>
      <pc:docMkLst>
        <pc:docMk/>
      </pc:docMkLst>
      <pc:sldChg chg="delSp modSp mod delDesignElem chgLayout">
        <pc:chgData name="Talha Burak DOĞAN" userId="6534a1372906035e" providerId="LiveId" clId="{45AB4D80-1DBB-B84C-81ED-52AA18BA1B4F}" dt="2023-10-12T07:01:32.298" v="185" actId="20577"/>
        <pc:sldMkLst>
          <pc:docMk/>
          <pc:sldMk cId="553726541" sldId="256"/>
        </pc:sldMkLst>
        <pc:spChg chg="mod ord">
          <ac:chgData name="Talha Burak DOĞAN" userId="6534a1372906035e" providerId="LiveId" clId="{45AB4D80-1DBB-B84C-81ED-52AA18BA1B4F}" dt="2023-10-12T07:00:08.490" v="124" actId="1076"/>
          <ac:spMkLst>
            <pc:docMk/>
            <pc:sldMk cId="553726541" sldId="256"/>
            <ac:spMk id="2" creationId="{9FB28281-3783-403A-B1AB-0182A003DFE3}"/>
          </ac:spMkLst>
        </pc:spChg>
        <pc:spChg chg="mod ord">
          <ac:chgData name="Talha Burak DOĞAN" userId="6534a1372906035e" providerId="LiveId" clId="{45AB4D80-1DBB-B84C-81ED-52AA18BA1B4F}" dt="2023-10-12T07:01:32.298" v="185" actId="20577"/>
          <ac:spMkLst>
            <pc:docMk/>
            <pc:sldMk cId="553726541" sldId="256"/>
            <ac:spMk id="3" creationId="{C4542EAC-8BF3-4BFD-9891-145BC49409C2}"/>
          </ac:spMkLst>
        </pc:spChg>
        <pc:spChg chg="del">
          <ac:chgData name="Talha Burak DOĞAN" userId="6534a1372906035e" providerId="LiveId" clId="{45AB4D80-1DBB-B84C-81ED-52AA18BA1B4F}" dt="2023-10-12T06:58:53.904" v="0" actId="700"/>
          <ac:spMkLst>
            <pc:docMk/>
            <pc:sldMk cId="553726541" sldId="256"/>
            <ac:spMk id="21" creationId="{92806DFD-E192-42CC-B190-3C4C95B8FF4E}"/>
          </ac:spMkLst>
        </pc:spChg>
        <pc:spChg chg="del">
          <ac:chgData name="Talha Burak DOĞAN" userId="6534a1372906035e" providerId="LiveId" clId="{45AB4D80-1DBB-B84C-81ED-52AA18BA1B4F}" dt="2023-10-12T06:58:53.904" v="0" actId="700"/>
          <ac:spMkLst>
            <pc:docMk/>
            <pc:sldMk cId="553726541" sldId="256"/>
            <ac:spMk id="23" creationId="{5DA7D8ED-4DB6-46C0-AE81-24DA0AAF9A86}"/>
          </ac:spMkLst>
        </pc:spChg>
        <pc:spChg chg="del">
          <ac:chgData name="Talha Burak DOĞAN" userId="6534a1372906035e" providerId="LiveId" clId="{45AB4D80-1DBB-B84C-81ED-52AA18BA1B4F}" dt="2023-10-12T06:58:53.904" v="0" actId="700"/>
          <ac:spMkLst>
            <pc:docMk/>
            <pc:sldMk cId="553726541" sldId="256"/>
            <ac:spMk id="25" creationId="{E5C12349-62E6-4BD7-9794-8785CD02DF1E}"/>
          </ac:spMkLst>
        </pc:spChg>
        <pc:spChg chg="del">
          <ac:chgData name="Talha Burak DOĞAN" userId="6534a1372906035e" providerId="LiveId" clId="{45AB4D80-1DBB-B84C-81ED-52AA18BA1B4F}" dt="2023-10-12T06:58:53.904" v="0" actId="700"/>
          <ac:spMkLst>
            <pc:docMk/>
            <pc:sldMk cId="553726541" sldId="256"/>
            <ac:spMk id="27" creationId="{CDD5A4AA-8515-49AE-8C6C-9CF6E14C98A2}"/>
          </ac:spMkLst>
        </pc:spChg>
      </pc:sldChg>
      <pc:sldChg chg="modSp">
        <pc:chgData name="Talha Burak DOĞAN" userId="6534a1372906035e" providerId="LiveId" clId="{45AB4D80-1DBB-B84C-81ED-52AA18BA1B4F}" dt="2023-10-12T07:05:35.975" v="277" actId="20577"/>
        <pc:sldMkLst>
          <pc:docMk/>
          <pc:sldMk cId="2468514642" sldId="269"/>
        </pc:sldMkLst>
        <pc:graphicFrameChg chg="modGraphic">
          <ac:chgData name="Talha Burak DOĞAN" userId="6534a1372906035e" providerId="LiveId" clId="{45AB4D80-1DBB-B84C-81ED-52AA18BA1B4F}" dt="2023-10-12T07:05:35.975" v="277" actId="20577"/>
          <ac:graphicFrameMkLst>
            <pc:docMk/>
            <pc:sldMk cId="2468514642" sldId="269"/>
            <ac:graphicFrameMk id="5" creationId="{90E8E38E-2E50-6A10-66AF-4AF28AE07367}"/>
          </ac:graphicFrameMkLst>
        </pc:graphicFrameChg>
      </pc:sldChg>
      <pc:sldChg chg="modSp">
        <pc:chgData name="Talha Burak DOĞAN" userId="6534a1372906035e" providerId="LiveId" clId="{45AB4D80-1DBB-B84C-81ED-52AA18BA1B4F}" dt="2023-10-12T07:04:15.194" v="260" actId="20577"/>
        <pc:sldMkLst>
          <pc:docMk/>
          <pc:sldMk cId="13599473" sldId="272"/>
        </pc:sldMkLst>
        <pc:spChg chg="mod">
          <ac:chgData name="Talha Burak DOĞAN" userId="6534a1372906035e" providerId="LiveId" clId="{45AB4D80-1DBB-B84C-81ED-52AA18BA1B4F}" dt="2023-10-12T07:04:15.194" v="260" actId="20577"/>
          <ac:spMkLst>
            <pc:docMk/>
            <pc:sldMk cId="13599473" sldId="272"/>
            <ac:spMk id="3" creationId="{9D71E91F-8C69-CFB9-8881-068BA2AC7473}"/>
          </ac:spMkLst>
        </pc:spChg>
      </pc:sldChg>
      <pc:sldChg chg="addSp delSp modSp new ord">
        <pc:chgData name="Talha Burak DOĞAN" userId="6534a1372906035e" providerId="LiveId" clId="{45AB4D80-1DBB-B84C-81ED-52AA18BA1B4F}" dt="2023-10-12T07:12:49.714" v="344" actId="1076"/>
        <pc:sldMkLst>
          <pc:docMk/>
          <pc:sldMk cId="4074985952" sldId="275"/>
        </pc:sldMkLst>
        <pc:spChg chg="mod">
          <ac:chgData name="Talha Burak DOĞAN" userId="6534a1372906035e" providerId="LiveId" clId="{45AB4D80-1DBB-B84C-81ED-52AA18BA1B4F}" dt="2023-10-12T07:10:24.426" v="326" actId="20577"/>
          <ac:spMkLst>
            <pc:docMk/>
            <pc:sldMk cId="4074985952" sldId="275"/>
            <ac:spMk id="2" creationId="{686FB6AF-F82E-3782-24BA-7DDAE4241417}"/>
          </ac:spMkLst>
        </pc:spChg>
        <pc:spChg chg="del">
          <ac:chgData name="Talha Burak DOĞAN" userId="6534a1372906035e" providerId="LiveId" clId="{45AB4D80-1DBB-B84C-81ED-52AA18BA1B4F}" dt="2023-10-12T07:09:19.566" v="280" actId="931"/>
          <ac:spMkLst>
            <pc:docMk/>
            <pc:sldMk cId="4074985952" sldId="275"/>
            <ac:spMk id="3" creationId="{32834D70-7703-CE1B-A0E6-68F1732C49D0}"/>
          </ac:spMkLst>
        </pc:spChg>
        <pc:spChg chg="add del">
          <ac:chgData name="Talha Burak DOĞAN" userId="6534a1372906035e" providerId="LiveId" clId="{45AB4D80-1DBB-B84C-81ED-52AA18BA1B4F}" dt="2023-10-12T07:12:05.135" v="331" actId="1119"/>
          <ac:spMkLst>
            <pc:docMk/>
            <pc:sldMk cId="4074985952" sldId="275"/>
            <ac:spMk id="5" creationId="{3FA6F273-0D3C-D45B-275B-DEF781EBE569}"/>
          </ac:spMkLst>
        </pc:spChg>
        <pc:spChg chg="add mod">
          <ac:chgData name="Talha Burak DOĞAN" userId="6534a1372906035e" providerId="LiveId" clId="{45AB4D80-1DBB-B84C-81ED-52AA18BA1B4F}" dt="2023-10-12T07:12:49.714" v="344" actId="1076"/>
          <ac:spMkLst>
            <pc:docMk/>
            <pc:sldMk cId="4074985952" sldId="275"/>
            <ac:spMk id="6" creationId="{BCB9AB24-CBB4-3E89-056E-0A8D2A722195}"/>
          </ac:spMkLst>
        </pc:spChg>
        <pc:picChg chg="add mod ord">
          <ac:chgData name="Talha Burak DOĞAN" userId="6534a1372906035e" providerId="LiveId" clId="{45AB4D80-1DBB-B84C-81ED-52AA18BA1B4F}" dt="2023-10-12T07:12:43.622" v="342" actId="1076"/>
          <ac:picMkLst>
            <pc:docMk/>
            <pc:sldMk cId="4074985952" sldId="275"/>
            <ac:picMk id="4" creationId="{9D2F2EA0-9F50-CDE4-77FC-7B93E9F707CB}"/>
          </ac:picMkLst>
        </pc:picChg>
      </pc:sldChg>
    </pc:docChg>
  </pc:docChgLst>
  <pc:docChgLst>
    <pc:chgData name="Talha Burak DOĞAN" userId="6534a1372906035e" providerId="Windows Live" clId="Web-{E36FF9FA-C25E-40BA-B4F0-5795826455BE}"/>
    <pc:docChg chg="modSld">
      <pc:chgData name="Talha Burak DOĞAN" userId="6534a1372906035e" providerId="Windows Live" clId="Web-{E36FF9FA-C25E-40BA-B4F0-5795826455BE}" dt="2023-10-09T20:49:00.511" v="7" actId="20577"/>
      <pc:docMkLst>
        <pc:docMk/>
      </pc:docMkLst>
      <pc:sldChg chg="addSp modSp mod setBg">
        <pc:chgData name="Talha Burak DOĞAN" userId="6534a1372906035e" providerId="Windows Live" clId="Web-{E36FF9FA-C25E-40BA-B4F0-5795826455BE}" dt="2023-10-09T20:49:00.511" v="7" actId="20577"/>
        <pc:sldMkLst>
          <pc:docMk/>
          <pc:sldMk cId="2562235266" sldId="268"/>
        </pc:sldMkLst>
        <pc:spChg chg="mod">
          <ac:chgData name="Talha Burak DOĞAN" userId="6534a1372906035e" providerId="Windows Live" clId="Web-{E36FF9FA-C25E-40BA-B4F0-5795826455BE}" dt="2023-10-09T20:48:58.011" v="6" actId="20577"/>
          <ac:spMkLst>
            <pc:docMk/>
            <pc:sldMk cId="2562235266" sldId="268"/>
            <ac:spMk id="2" creationId="{521C2183-0C22-39DC-496A-5668A4CFB5E4}"/>
          </ac:spMkLst>
        </pc:spChg>
        <pc:spChg chg="mod">
          <ac:chgData name="Talha Burak DOĞAN" userId="6534a1372906035e" providerId="Windows Live" clId="Web-{E36FF9FA-C25E-40BA-B4F0-5795826455BE}" dt="2023-10-09T20:49:00.511" v="7" actId="20577"/>
          <ac:spMkLst>
            <pc:docMk/>
            <pc:sldMk cId="2562235266" sldId="268"/>
            <ac:spMk id="3" creationId="{E32B9B90-3878-7E11-A676-98F8B45E2051}"/>
          </ac:spMkLst>
        </pc:spChg>
        <pc:spChg chg="add">
          <ac:chgData name="Talha Burak DOĞAN" userId="6534a1372906035e" providerId="Windows Live" clId="Web-{E36FF9FA-C25E-40BA-B4F0-5795826455BE}" dt="2023-10-09T20:48:50.714" v="5"/>
          <ac:spMkLst>
            <pc:docMk/>
            <pc:sldMk cId="2562235266" sldId="268"/>
            <ac:spMk id="9" creationId="{3FAD17B9-9E6C-4DD1-9728-97B5E5FCCAB2}"/>
          </ac:spMkLst>
        </pc:spChg>
        <pc:spChg chg="add">
          <ac:chgData name="Talha Burak DOĞAN" userId="6534a1372906035e" providerId="Windows Live" clId="Web-{E36FF9FA-C25E-40BA-B4F0-5795826455BE}" dt="2023-10-09T20:48:50.714" v="5"/>
          <ac:spMkLst>
            <pc:docMk/>
            <pc:sldMk cId="2562235266" sldId="268"/>
            <ac:spMk id="11" creationId="{D7AC3F90-A588-42FF-B41D-062A8D91B9E5}"/>
          </ac:spMkLst>
        </pc:spChg>
        <pc:spChg chg="add">
          <ac:chgData name="Talha Burak DOĞAN" userId="6534a1372906035e" providerId="Windows Live" clId="Web-{E36FF9FA-C25E-40BA-B4F0-5795826455BE}" dt="2023-10-09T20:48:50.714" v="5"/>
          <ac:spMkLst>
            <pc:docMk/>
            <pc:sldMk cId="2562235266" sldId="268"/>
            <ac:spMk id="15" creationId="{E1AADF25-43E9-4DE0-AD82-4F6052319136}"/>
          </ac:spMkLst>
        </pc:spChg>
        <pc:spChg chg="add">
          <ac:chgData name="Talha Burak DOĞAN" userId="6534a1372906035e" providerId="Windows Live" clId="Web-{E36FF9FA-C25E-40BA-B4F0-5795826455BE}" dt="2023-10-09T20:48:50.714" v="5"/>
          <ac:spMkLst>
            <pc:docMk/>
            <pc:sldMk cId="2562235266" sldId="268"/>
            <ac:spMk id="17" creationId="{CBC2D515-EF3C-4E4E-8BC1-192B21E92713}"/>
          </ac:spMkLst>
        </pc:spChg>
        <pc:picChg chg="add mod ord">
          <ac:chgData name="Talha Burak DOĞAN" userId="6534a1372906035e" providerId="Windows Live" clId="Web-{E36FF9FA-C25E-40BA-B4F0-5795826455BE}" dt="2023-10-09T20:48:50.714" v="5"/>
          <ac:picMkLst>
            <pc:docMk/>
            <pc:sldMk cId="2562235266" sldId="268"/>
            <ac:picMk id="4" creationId="{32D52253-DF20-A36F-D872-0CFF3EA02A56}"/>
          </ac:picMkLst>
        </pc:picChg>
        <pc:picChg chg="add">
          <ac:chgData name="Talha Burak DOĞAN" userId="6534a1372906035e" providerId="Windows Live" clId="Web-{E36FF9FA-C25E-40BA-B4F0-5795826455BE}" dt="2023-10-09T20:48:50.714" v="5"/>
          <ac:picMkLst>
            <pc:docMk/>
            <pc:sldMk cId="2562235266" sldId="268"/>
            <ac:picMk id="13" creationId="{015AB904-4FB7-4A0D-B43E-03ACF05E1445}"/>
          </ac:picMkLst>
        </pc:picChg>
      </pc:sldChg>
      <pc:sldChg chg="modSp">
        <pc:chgData name="Talha Burak DOĞAN" userId="6534a1372906035e" providerId="Windows Live" clId="Web-{E36FF9FA-C25E-40BA-B4F0-5795826455BE}" dt="2023-10-09T20:47:09.945" v="1"/>
        <pc:sldMkLst>
          <pc:docMk/>
          <pc:sldMk cId="2468514642" sldId="269"/>
        </pc:sldMkLst>
        <pc:graphicFrameChg chg="mod modGraphic">
          <ac:chgData name="Talha Burak DOĞAN" userId="6534a1372906035e" providerId="Windows Live" clId="Web-{E36FF9FA-C25E-40BA-B4F0-5795826455BE}" dt="2023-10-09T20:47:09.945" v="1"/>
          <ac:graphicFrameMkLst>
            <pc:docMk/>
            <pc:sldMk cId="2468514642" sldId="269"/>
            <ac:graphicFrameMk id="5" creationId="{90E8E38E-2E50-6A10-66AF-4AF28AE0736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DD1C6-E053-4FCA-B1C0-0A0A0E6FA84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3386C0-6B92-4EC6-BC0F-5BA021C66CFA}">
      <dgm:prSet/>
      <dgm:spPr/>
      <dgm:t>
        <a:bodyPr/>
        <a:lstStyle/>
        <a:p>
          <a:r>
            <a:rPr lang="tr-TR"/>
            <a:t>Mevzuat değişikliğinin gerekmesi</a:t>
          </a:r>
          <a:endParaRPr lang="en-US"/>
        </a:p>
      </dgm:t>
    </dgm:pt>
    <dgm:pt modelId="{813BA608-B2C8-45AB-91AD-9D20232368F0}" type="parTrans" cxnId="{3A6D6EAD-A253-429C-9EA6-BB37405AAD67}">
      <dgm:prSet/>
      <dgm:spPr/>
      <dgm:t>
        <a:bodyPr/>
        <a:lstStyle/>
        <a:p>
          <a:endParaRPr lang="en-US"/>
        </a:p>
      </dgm:t>
    </dgm:pt>
    <dgm:pt modelId="{F94425A1-F7EB-48E4-AB64-F3AFE1601EFC}" type="sibTrans" cxnId="{3A6D6EAD-A253-429C-9EA6-BB37405AAD67}">
      <dgm:prSet/>
      <dgm:spPr/>
      <dgm:t>
        <a:bodyPr/>
        <a:lstStyle/>
        <a:p>
          <a:endParaRPr lang="en-US"/>
        </a:p>
      </dgm:t>
    </dgm:pt>
    <dgm:pt modelId="{A39345D9-0FEB-4705-910B-71029A5A7F03}">
      <dgm:prSet/>
      <dgm:spPr/>
      <dgm:t>
        <a:bodyPr/>
        <a:lstStyle/>
        <a:p>
          <a:r>
            <a:rPr lang="tr-TR"/>
            <a:t>Firmaların değişikliğe karşı çıkması</a:t>
          </a:r>
          <a:endParaRPr lang="en-US"/>
        </a:p>
      </dgm:t>
    </dgm:pt>
    <dgm:pt modelId="{1F369276-9109-43A2-A3C1-3F6CDC6FF09E}" type="parTrans" cxnId="{F8453861-CC37-4BFD-B5D0-C39FA5CB304A}">
      <dgm:prSet/>
      <dgm:spPr/>
      <dgm:t>
        <a:bodyPr/>
        <a:lstStyle/>
        <a:p>
          <a:endParaRPr lang="en-US"/>
        </a:p>
      </dgm:t>
    </dgm:pt>
    <dgm:pt modelId="{C9673C42-001C-4917-937E-E254DE417D9C}" type="sibTrans" cxnId="{F8453861-CC37-4BFD-B5D0-C39FA5CB304A}">
      <dgm:prSet/>
      <dgm:spPr/>
      <dgm:t>
        <a:bodyPr/>
        <a:lstStyle/>
        <a:p>
          <a:endParaRPr lang="en-US"/>
        </a:p>
      </dgm:t>
    </dgm:pt>
    <dgm:pt modelId="{F0D6E776-03CD-42FE-AC88-52EE34BAD38C}" type="pres">
      <dgm:prSet presAssocID="{E49DD1C6-E053-4FCA-B1C0-0A0A0E6FA84A}" presName="linear" presStyleCnt="0">
        <dgm:presLayoutVars>
          <dgm:animLvl val="lvl"/>
          <dgm:resizeHandles val="exact"/>
        </dgm:presLayoutVars>
      </dgm:prSet>
      <dgm:spPr/>
      <dgm:t>
        <a:bodyPr/>
        <a:lstStyle/>
        <a:p>
          <a:endParaRPr lang="tr-TR"/>
        </a:p>
      </dgm:t>
    </dgm:pt>
    <dgm:pt modelId="{F90514C8-D193-43B5-93E9-9583876A971D}" type="pres">
      <dgm:prSet presAssocID="{343386C0-6B92-4EC6-BC0F-5BA021C66CFA}" presName="parentText" presStyleLbl="node1" presStyleIdx="0" presStyleCnt="2">
        <dgm:presLayoutVars>
          <dgm:chMax val="0"/>
          <dgm:bulletEnabled val="1"/>
        </dgm:presLayoutVars>
      </dgm:prSet>
      <dgm:spPr/>
      <dgm:t>
        <a:bodyPr/>
        <a:lstStyle/>
        <a:p>
          <a:endParaRPr lang="tr-TR"/>
        </a:p>
      </dgm:t>
    </dgm:pt>
    <dgm:pt modelId="{2A738125-1BB6-4590-8F95-985A66F380B0}" type="pres">
      <dgm:prSet presAssocID="{F94425A1-F7EB-48E4-AB64-F3AFE1601EFC}" presName="spacer" presStyleCnt="0"/>
      <dgm:spPr/>
    </dgm:pt>
    <dgm:pt modelId="{69CC53E6-A1B9-4F05-B5AF-CD954C4111B3}" type="pres">
      <dgm:prSet presAssocID="{A39345D9-0FEB-4705-910B-71029A5A7F03}" presName="parentText" presStyleLbl="node1" presStyleIdx="1" presStyleCnt="2">
        <dgm:presLayoutVars>
          <dgm:chMax val="0"/>
          <dgm:bulletEnabled val="1"/>
        </dgm:presLayoutVars>
      </dgm:prSet>
      <dgm:spPr/>
      <dgm:t>
        <a:bodyPr/>
        <a:lstStyle/>
        <a:p>
          <a:endParaRPr lang="tr-TR"/>
        </a:p>
      </dgm:t>
    </dgm:pt>
  </dgm:ptLst>
  <dgm:cxnLst>
    <dgm:cxn modelId="{E34C3D70-57F7-495B-81EA-3DF9BAE3829C}" type="presOf" srcId="{343386C0-6B92-4EC6-BC0F-5BA021C66CFA}" destId="{F90514C8-D193-43B5-93E9-9583876A971D}" srcOrd="0" destOrd="0" presId="urn:microsoft.com/office/officeart/2005/8/layout/vList2"/>
    <dgm:cxn modelId="{4843ADFB-A129-4768-90D1-D8EC782107AA}" type="presOf" srcId="{E49DD1C6-E053-4FCA-B1C0-0A0A0E6FA84A}" destId="{F0D6E776-03CD-42FE-AC88-52EE34BAD38C}" srcOrd="0" destOrd="0" presId="urn:microsoft.com/office/officeart/2005/8/layout/vList2"/>
    <dgm:cxn modelId="{879430C8-398D-4911-BD15-D03016D4B414}" type="presOf" srcId="{A39345D9-0FEB-4705-910B-71029A5A7F03}" destId="{69CC53E6-A1B9-4F05-B5AF-CD954C4111B3}" srcOrd="0" destOrd="0" presId="urn:microsoft.com/office/officeart/2005/8/layout/vList2"/>
    <dgm:cxn modelId="{3A6D6EAD-A253-429C-9EA6-BB37405AAD67}" srcId="{E49DD1C6-E053-4FCA-B1C0-0A0A0E6FA84A}" destId="{343386C0-6B92-4EC6-BC0F-5BA021C66CFA}" srcOrd="0" destOrd="0" parTransId="{813BA608-B2C8-45AB-91AD-9D20232368F0}" sibTransId="{F94425A1-F7EB-48E4-AB64-F3AFE1601EFC}"/>
    <dgm:cxn modelId="{F8453861-CC37-4BFD-B5D0-C39FA5CB304A}" srcId="{E49DD1C6-E053-4FCA-B1C0-0A0A0E6FA84A}" destId="{A39345D9-0FEB-4705-910B-71029A5A7F03}" srcOrd="1" destOrd="0" parTransId="{1F369276-9109-43A2-A3C1-3F6CDC6FF09E}" sibTransId="{C9673C42-001C-4917-937E-E254DE417D9C}"/>
    <dgm:cxn modelId="{F08411B6-DBA4-47F3-A40D-55342721FF7E}" type="presParOf" srcId="{F0D6E776-03CD-42FE-AC88-52EE34BAD38C}" destId="{F90514C8-D193-43B5-93E9-9583876A971D}" srcOrd="0" destOrd="0" presId="urn:microsoft.com/office/officeart/2005/8/layout/vList2"/>
    <dgm:cxn modelId="{54269A36-2439-4A16-8792-6917D4CC99E9}" type="presParOf" srcId="{F0D6E776-03CD-42FE-AC88-52EE34BAD38C}" destId="{2A738125-1BB6-4590-8F95-985A66F380B0}" srcOrd="1" destOrd="0" presId="urn:microsoft.com/office/officeart/2005/8/layout/vList2"/>
    <dgm:cxn modelId="{B96D9826-FE68-4D2E-938C-7673EE2C6A0B}" type="presParOf" srcId="{F0D6E776-03CD-42FE-AC88-52EE34BAD38C}" destId="{69CC53E6-A1B9-4F05-B5AF-CD954C4111B3}"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514C8-D193-43B5-93E9-9583876A971D}">
      <dsp:nvSpPr>
        <dsp:cNvPr id="0" name=""/>
        <dsp:cNvSpPr/>
      </dsp:nvSpPr>
      <dsp:spPr>
        <a:xfrm>
          <a:off x="0" y="9210"/>
          <a:ext cx="5889686" cy="25798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tr-TR" sz="4900" kern="1200"/>
            <a:t>Mevzuat değişikliğinin gerekmesi</a:t>
          </a:r>
          <a:endParaRPr lang="en-US" sz="4900" kern="1200"/>
        </a:p>
      </dsp:txBody>
      <dsp:txXfrm>
        <a:off x="125938" y="135148"/>
        <a:ext cx="5637810" cy="2327973"/>
      </dsp:txXfrm>
    </dsp:sp>
    <dsp:sp modelId="{69CC53E6-A1B9-4F05-B5AF-CD954C4111B3}">
      <dsp:nvSpPr>
        <dsp:cNvPr id="0" name=""/>
        <dsp:cNvSpPr/>
      </dsp:nvSpPr>
      <dsp:spPr>
        <a:xfrm>
          <a:off x="0" y="2730180"/>
          <a:ext cx="5889686" cy="2579849"/>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tr-TR" sz="4900" kern="1200"/>
            <a:t>Firmaların değişikliğe karşı çıkması</a:t>
          </a:r>
          <a:endParaRPr lang="en-US" sz="4900" kern="1200"/>
        </a:p>
      </dsp:txBody>
      <dsp:txXfrm>
        <a:off x="125938" y="2856118"/>
        <a:ext cx="5637810" cy="23279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xmlns=""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8CAD799-DDDE-492B-99B6-DDC046C4ED57}" type="datetime1">
              <a:rPr lang="tr-TR" smtClean="0"/>
              <a:pPr rtl="0"/>
              <a:t>13.10.2023</a:t>
            </a:fld>
            <a:endParaRPr lang="tr-TR"/>
          </a:p>
        </p:txBody>
      </p:sp>
      <p:sp>
        <p:nvSpPr>
          <p:cNvPr id="4" name="Alt Bilgi Yer Tutucusu 3">
            <a:extLst>
              <a:ext uri="{FF2B5EF4-FFF2-40B4-BE49-F238E27FC236}">
                <a16:creationId xmlns:a16="http://schemas.microsoft.com/office/drawing/2014/main" xmlns=""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xmlns=""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tr-TR" smtClean="0"/>
              <a:pPr rtl="0"/>
              <a:t>‹#›</a:t>
            </a:fld>
            <a:endParaRPr lang="tr-TR"/>
          </a:p>
        </p:txBody>
      </p:sp>
    </p:spTree>
    <p:extLst>
      <p:ext uri="{BB962C8B-B14F-4D97-AF65-F5344CB8AC3E}">
        <p14:creationId xmlns:p14="http://schemas.microsoft.com/office/powerpoint/2010/main" xmlns=""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EB1369C-99DB-4685-BAB6-E92612F9C3FA}" type="datetime1">
              <a:rPr lang="tr-TR" noProof="0" smtClean="0"/>
              <a:pPr rtl="0"/>
              <a:t>13.10.2023</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tr-TR" noProof="0" smtClean="0"/>
              <a:pPr rtl="0"/>
              <a:t>‹#›</a:t>
            </a:fld>
            <a:endParaRPr lang="tr-TR" noProof="0"/>
          </a:p>
        </p:txBody>
      </p:sp>
    </p:spTree>
    <p:extLst>
      <p:ext uri="{BB962C8B-B14F-4D97-AF65-F5344CB8AC3E}">
        <p14:creationId xmlns:p14="http://schemas.microsoft.com/office/powerpoint/2010/main" xmlns=""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918CCA95-4F40-4CDD-BF1E-B8C9EB86EE73}" type="slidenum">
              <a:rPr lang="tr-TR" smtClean="0"/>
              <a:pPr rtl="0"/>
              <a:t>1</a:t>
            </a:fld>
            <a:endParaRPr lang="tr-TR"/>
          </a:p>
        </p:txBody>
      </p:sp>
    </p:spTree>
    <p:extLst>
      <p:ext uri="{BB962C8B-B14F-4D97-AF65-F5344CB8AC3E}">
        <p14:creationId xmlns:p14="http://schemas.microsoft.com/office/powerpoint/2010/main" xmlns=""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Dikdörtgen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ikdörtgen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ctrTitle"/>
          </p:nvPr>
        </p:nvSpPr>
        <p:spPr>
          <a:xfrm>
            <a:off x="2611808" y="3428998"/>
            <a:ext cx="5518066" cy="2268559"/>
          </a:xfrm>
        </p:spPr>
        <p:txBody>
          <a:bodyPr rtlCol="0" anchor="t">
            <a:normAutofit/>
          </a:bodyPr>
          <a:lstStyle>
            <a:lvl1pPr algn="r">
              <a:defRPr sz="6000"/>
            </a:lvl1pPr>
          </a:lstStyle>
          <a:p>
            <a:pPr rtl="0"/>
            <a:r>
              <a:rPr lang="tr-TR" noProof="0" dirty="0"/>
              <a:t>Asıl başlık stilini düzenlemek için tıklayın</a:t>
            </a:r>
          </a:p>
        </p:txBody>
      </p:sp>
      <p:sp>
        <p:nvSpPr>
          <p:cNvPr id="3" name="Alt Başlık 2"/>
          <p:cNvSpPr>
            <a:spLocks noGrp="1"/>
          </p:cNvSpPr>
          <p:nvPr>
            <p:ph type="subTitle" idx="1"/>
          </p:nvPr>
        </p:nvSpPr>
        <p:spPr>
          <a:xfrm>
            <a:off x="2772274" y="2268786"/>
            <a:ext cx="5357600" cy="1160213"/>
          </a:xfrm>
        </p:spPr>
        <p:txBody>
          <a:bodyPr tIns="0" rtlCol="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tıklayın</a:t>
            </a:r>
          </a:p>
        </p:txBody>
      </p:sp>
      <p:sp>
        <p:nvSpPr>
          <p:cNvPr id="4" name="Tarih Yer Tutucusu 3"/>
          <p:cNvSpPr>
            <a:spLocks noGrp="1"/>
          </p:cNvSpPr>
          <p:nvPr>
            <p:ph type="dt" sz="half" idx="10"/>
          </p:nvPr>
        </p:nvSpPr>
        <p:spPr/>
        <p:txBody>
          <a:bodyPr rtlCol="0"/>
          <a:lstStyle/>
          <a:p>
            <a:pPr rtl="0"/>
            <a:fld id="{F59F5C2F-85C6-447A-BBA9-0A8947BFB2E6}" type="datetime1">
              <a:rPr lang="tr-TR" noProof="0" smtClean="0"/>
              <a:pPr rtl="0"/>
              <a:t>13.10.2023</a:t>
            </a:fld>
            <a:endParaRPr lang="tr-TR" noProof="0" dirty="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Ins="45720" rtlCol="0"/>
          <a:lstStyle/>
          <a:p>
            <a:pPr rtl="0"/>
            <a:fld id="{600CBFCC-E1FF-473E-BF42-70E7405CF173}" type="slidenum">
              <a:rPr lang="tr-TR" noProof="0" smtClean="0"/>
              <a:pPr rtl="0"/>
              <a:t>‹#›</a:t>
            </a:fld>
            <a:endParaRPr lang="tr-TR" noProof="0"/>
          </a:p>
        </p:txBody>
      </p:sp>
      <p:sp>
        <p:nvSpPr>
          <p:cNvPr id="13" name="Metin Kutusu 12"/>
          <p:cNvSpPr txBox="1"/>
          <p:nvPr/>
        </p:nvSpPr>
        <p:spPr>
          <a:xfrm>
            <a:off x="2191282" y="3262852"/>
            <a:ext cx="415636" cy="461665"/>
          </a:xfrm>
          <a:prstGeom prst="rect">
            <a:avLst/>
          </a:prstGeom>
          <a:noFill/>
        </p:spPr>
        <p:txBody>
          <a:bodyPr wrap="square" rtlCol="0">
            <a:spAutoFit/>
          </a:bodyPr>
          <a:lstStyle/>
          <a:p>
            <a:pPr algn="r" rtl="0"/>
            <a:r>
              <a:rPr lang="tr-TR" sz="2400" noProof="0">
                <a:solidFill>
                  <a:schemeClr val="accent6"/>
                </a:solidFill>
                <a:latin typeface="Wingdings 3" panose="05040102010807070707" pitchFamily="18" charset="2"/>
              </a:rPr>
              <a:t>z</a:t>
            </a:r>
            <a:endParaRPr lang="tr-TR" sz="24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14" name="Dikdörtgen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Dikdörtgen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Metin Kutusu 8"/>
          <p:cNvSpPr txBox="1"/>
          <p:nvPr/>
        </p:nvSpPr>
        <p:spPr>
          <a:xfrm>
            <a:off x="2194236" y="641225"/>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
        <p:nvSpPr>
          <p:cNvPr id="2" name="Başlık 1"/>
          <p:cNvSpPr>
            <a:spLocks noGrp="1"/>
          </p:cNvSpPr>
          <p:nvPr>
            <p:ph type="title"/>
          </p:nvPr>
        </p:nvSpPr>
        <p:spPr>
          <a:xfrm>
            <a:off x="2611808" y="808056"/>
            <a:ext cx="7954091" cy="1077229"/>
          </a:xfrm>
        </p:spPr>
        <p:txBody>
          <a:bodyPr rtlCol="0"/>
          <a:lstStyle/>
          <a:p>
            <a:pPr rtl="0"/>
            <a:r>
              <a:rPr lang="tr-TR" noProof="0"/>
              <a:t>Asıl başlık stilini düzenlemek için tıklayın</a:t>
            </a:r>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15E1FDC5-7120-45FF-8DEB-9AA019B86FF8}" type="datetime1">
              <a:rPr lang="tr-TR" noProof="0" smtClean="0"/>
              <a:pPr rtl="0"/>
              <a:t>13.10.2023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Tree>
    <p:extLst>
      <p:ext uri="{BB962C8B-B14F-4D97-AF65-F5344CB8AC3E}">
        <p14:creationId xmlns:p14="http://schemas.microsoft.com/office/powerpoint/2010/main" xmlns=""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5" name="Dikdörtgen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Dikdörtgen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Metin Kutusu 8"/>
          <p:cNvSpPr txBox="1"/>
          <p:nvPr/>
        </p:nvSpPr>
        <p:spPr>
          <a:xfrm rot="5400000">
            <a:off x="10337141" y="416061"/>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
        <p:nvSpPr>
          <p:cNvPr id="2" name="Dikey Başlık 1"/>
          <p:cNvSpPr>
            <a:spLocks noGrp="1"/>
          </p:cNvSpPr>
          <p:nvPr>
            <p:ph type="title" orient="vert"/>
          </p:nvPr>
        </p:nvSpPr>
        <p:spPr>
          <a:xfrm>
            <a:off x="9239380" y="805818"/>
            <a:ext cx="1326519" cy="5244126"/>
          </a:xfrm>
        </p:spPr>
        <p:txBody>
          <a:bodyPr vert="eaVert" rtlCol="0"/>
          <a:lstStyle>
            <a:lvl1pPr algn="l">
              <a:defRPr/>
            </a:lvl1pPr>
          </a:lstStyle>
          <a:p>
            <a:pPr rtl="0"/>
            <a:r>
              <a:rPr lang="tr-TR" noProof="0"/>
              <a:t>Asıl başlık stilini düzenlemek için tıklayın</a:t>
            </a:r>
          </a:p>
        </p:txBody>
      </p:sp>
      <p:sp>
        <p:nvSpPr>
          <p:cNvPr id="3" name="Dikey Metin Yer Tutucusu 2"/>
          <p:cNvSpPr>
            <a:spLocks noGrp="1"/>
          </p:cNvSpPr>
          <p:nvPr>
            <p:ph type="body" orient="vert" idx="1"/>
          </p:nvPr>
        </p:nvSpPr>
        <p:spPr>
          <a:xfrm>
            <a:off x="2608751" y="970410"/>
            <a:ext cx="6466903" cy="5079534"/>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D9481BB7-2E15-4E72-86AB-453EEEF0759C}" type="datetime1">
              <a:rPr lang="tr-TR" noProof="0" smtClean="0"/>
              <a:pPr rtl="0"/>
              <a:t>13.10.2023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Tree>
    <p:extLst>
      <p:ext uri="{BB962C8B-B14F-4D97-AF65-F5344CB8AC3E}">
        <p14:creationId xmlns:p14="http://schemas.microsoft.com/office/powerpoint/2010/main" xmlns=""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9" name="Dikdörtgen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Dikdörtgen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idx="1"/>
          </p:nvPr>
        </p:nvSpPr>
        <p:spPr/>
        <p:txBody>
          <a:bodyPr rtlCol="0" anchor="ct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78C520F3-B63E-45C4-AF3D-0539EB6B2869}" type="datetime1">
              <a:rPr lang="tr-TR" noProof="0" smtClean="0"/>
              <a:pPr rtl="0"/>
              <a:t>13.10.2023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
        <p:nvSpPr>
          <p:cNvPr id="7" name="Metin Kutusu 6"/>
          <p:cNvSpPr txBox="1"/>
          <p:nvPr/>
        </p:nvSpPr>
        <p:spPr>
          <a:xfrm>
            <a:off x="2194943" y="641225"/>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sp>
        <p:nvSpPr>
          <p:cNvPr id="24" name="Dikdörtgen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Dikdörtgen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Metin Kutusu 10"/>
          <p:cNvSpPr txBox="1"/>
          <p:nvPr/>
        </p:nvSpPr>
        <p:spPr>
          <a:xfrm>
            <a:off x="2191843" y="2962586"/>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
        <p:nvSpPr>
          <p:cNvPr id="2" name="Başlık 1"/>
          <p:cNvSpPr>
            <a:spLocks noGrp="1"/>
          </p:cNvSpPr>
          <p:nvPr>
            <p:ph type="title"/>
          </p:nvPr>
        </p:nvSpPr>
        <p:spPr>
          <a:xfrm>
            <a:off x="2609873" y="3147254"/>
            <a:ext cx="7956560" cy="1424746"/>
          </a:xfrm>
        </p:spPr>
        <p:txBody>
          <a:bodyPr rtlCol="0" anchor="t">
            <a:normAutofit/>
          </a:bodyPr>
          <a:lstStyle>
            <a:lvl1pPr algn="r">
              <a:defRPr sz="3200"/>
            </a:lvl1pPr>
          </a:lstStyle>
          <a:p>
            <a:pPr rtl="0"/>
            <a:r>
              <a:rPr lang="tr-TR" noProof="0"/>
              <a:t>Asıl başlık stilini düzenlemek için tıklayın</a:t>
            </a:r>
          </a:p>
        </p:txBody>
      </p:sp>
      <p:sp>
        <p:nvSpPr>
          <p:cNvPr id="3" name="Metin Yer Tutucusu 2"/>
          <p:cNvSpPr>
            <a:spLocks noGrp="1"/>
          </p:cNvSpPr>
          <p:nvPr>
            <p:ph type="body" idx="1"/>
          </p:nvPr>
        </p:nvSpPr>
        <p:spPr>
          <a:xfrm>
            <a:off x="2773968" y="2268786"/>
            <a:ext cx="7791931" cy="878468"/>
          </a:xfrm>
        </p:spPr>
        <p:txBody>
          <a:bodyPr tIns="0" rtlCol="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a:t>
            </a:r>
          </a:p>
        </p:txBody>
      </p:sp>
      <p:sp>
        <p:nvSpPr>
          <p:cNvPr id="4" name="Tarih Yer Tutucusu 3"/>
          <p:cNvSpPr>
            <a:spLocks noGrp="1"/>
          </p:cNvSpPr>
          <p:nvPr>
            <p:ph type="dt" sz="half" idx="10"/>
          </p:nvPr>
        </p:nvSpPr>
        <p:spPr/>
        <p:txBody>
          <a:bodyPr rtlCol="0"/>
          <a:lstStyle/>
          <a:p>
            <a:pPr rtl="0"/>
            <a:fld id="{C758A2D2-9048-4019-85FB-747883551F68}" type="datetime1">
              <a:rPr lang="tr-TR" noProof="0" smtClean="0"/>
              <a:pPr rtl="0"/>
              <a:t>13.10.2023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Tree>
    <p:extLst>
      <p:ext uri="{BB962C8B-B14F-4D97-AF65-F5344CB8AC3E}">
        <p14:creationId xmlns:p14="http://schemas.microsoft.com/office/powerpoint/2010/main" xmlns=""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6" name="Dikdörtgen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Dikdörtgen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2609873" y="805817"/>
            <a:ext cx="7950984" cy="1081705"/>
          </a:xfrm>
        </p:spPr>
        <p:txBody>
          <a:bodyPr rtlCol="0"/>
          <a:lstStyle/>
          <a:p>
            <a:pPr rtl="0"/>
            <a:r>
              <a:rPr lang="tr-TR" noProof="0"/>
              <a:t>Asıl başlık stilini düzenlemek için tıklayın</a:t>
            </a:r>
          </a:p>
        </p:txBody>
      </p:sp>
      <p:sp>
        <p:nvSpPr>
          <p:cNvPr id="3" name="İçerik Yer Tutucusu 2"/>
          <p:cNvSpPr>
            <a:spLocks noGrp="1"/>
          </p:cNvSpPr>
          <p:nvPr>
            <p:ph sz="half" idx="1"/>
          </p:nvPr>
        </p:nvSpPr>
        <p:spPr>
          <a:xfrm>
            <a:off x="2605374" y="2052116"/>
            <a:ext cx="3891960" cy="3997828"/>
          </a:xfrm>
        </p:spPr>
        <p:txBody>
          <a:bodyPr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p:cNvSpPr>
            <a:spLocks noGrp="1"/>
          </p:cNvSpPr>
          <p:nvPr>
            <p:ph sz="half" idx="2"/>
          </p:nvPr>
        </p:nvSpPr>
        <p:spPr>
          <a:xfrm>
            <a:off x="6666636" y="2052114"/>
            <a:ext cx="3894222" cy="3997829"/>
          </a:xfrm>
        </p:spPr>
        <p:txBody>
          <a:bodyPr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5D07B324-0D21-4ADC-A16C-236D819D86F1}" type="datetime1">
              <a:rPr lang="tr-TR" noProof="0" smtClean="0"/>
              <a:pPr rtl="0"/>
              <a:t>13.10.2023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
        <p:nvSpPr>
          <p:cNvPr id="10" name="Metin Kutusu 9"/>
          <p:cNvSpPr txBox="1"/>
          <p:nvPr/>
        </p:nvSpPr>
        <p:spPr>
          <a:xfrm>
            <a:off x="2196172" y="641223"/>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0" name="Dikdörtgen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Dikdörtgen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Metin Kutusu 11"/>
          <p:cNvSpPr txBox="1"/>
          <p:nvPr/>
        </p:nvSpPr>
        <p:spPr>
          <a:xfrm>
            <a:off x="2193650" y="636424"/>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
        <p:nvSpPr>
          <p:cNvPr id="2" name="Başlık 1"/>
          <p:cNvSpPr>
            <a:spLocks noGrp="1"/>
          </p:cNvSpPr>
          <p:nvPr>
            <p:ph type="title"/>
          </p:nvPr>
        </p:nvSpPr>
        <p:spPr>
          <a:xfrm>
            <a:off x="2609873" y="805818"/>
            <a:ext cx="7956560" cy="1078348"/>
          </a:xfrm>
        </p:spPr>
        <p:txBody>
          <a:bodyPr rtlCol="0"/>
          <a:lstStyle/>
          <a:p>
            <a:pPr rtl="0"/>
            <a:r>
              <a:rPr lang="tr-TR" noProof="0"/>
              <a:t>Asıl başlık stilini düzenlemek için tıklayın</a:t>
            </a:r>
          </a:p>
        </p:txBody>
      </p:sp>
      <p:sp>
        <p:nvSpPr>
          <p:cNvPr id="3" name="Metin Yer Tutucusu 2"/>
          <p:cNvSpPr>
            <a:spLocks noGrp="1"/>
          </p:cNvSpPr>
          <p:nvPr>
            <p:ph type="body" idx="1"/>
          </p:nvPr>
        </p:nvSpPr>
        <p:spPr>
          <a:xfrm>
            <a:off x="2609285" y="2052115"/>
            <a:ext cx="3896467"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4" name="İçerik Yer Tutucusu 3"/>
          <p:cNvSpPr>
            <a:spLocks noGrp="1"/>
          </p:cNvSpPr>
          <p:nvPr>
            <p:ph sz="half" idx="2"/>
          </p:nvPr>
        </p:nvSpPr>
        <p:spPr>
          <a:xfrm>
            <a:off x="2609285" y="2851331"/>
            <a:ext cx="3893623" cy="3071434"/>
          </a:xfrm>
        </p:spPr>
        <p:txBody>
          <a:bodyPr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p:cNvSpPr>
            <a:spLocks noGrp="1"/>
          </p:cNvSpPr>
          <p:nvPr>
            <p:ph type="body" sz="quarter" idx="3"/>
          </p:nvPr>
        </p:nvSpPr>
        <p:spPr>
          <a:xfrm>
            <a:off x="6666634" y="2052115"/>
            <a:ext cx="3899798"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6" name="İçerik Yer Tutucusu 5"/>
          <p:cNvSpPr>
            <a:spLocks noGrp="1"/>
          </p:cNvSpPr>
          <p:nvPr>
            <p:ph sz="quarter" idx="4"/>
          </p:nvPr>
        </p:nvSpPr>
        <p:spPr>
          <a:xfrm>
            <a:off x="6666635" y="2851331"/>
            <a:ext cx="3899798" cy="3071434"/>
          </a:xfrm>
        </p:spPr>
        <p:txBody>
          <a:bodyPr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p:cNvSpPr>
            <a:spLocks noGrp="1"/>
          </p:cNvSpPr>
          <p:nvPr>
            <p:ph type="dt" sz="half" idx="10"/>
          </p:nvPr>
        </p:nvSpPr>
        <p:spPr/>
        <p:txBody>
          <a:bodyPr rtlCol="0"/>
          <a:lstStyle/>
          <a:p>
            <a:pPr rtl="0"/>
            <a:fld id="{19DB5983-EFC9-4AC7-9376-85A07A6F2BC5}" type="datetime1">
              <a:rPr lang="tr-TR" noProof="0" smtClean="0"/>
              <a:pPr rtl="0"/>
              <a:t>13.10.2023</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9" name="Slayt Numarası Yer Tutucusu 8"/>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Tree>
    <p:extLst>
      <p:ext uri="{BB962C8B-B14F-4D97-AF65-F5344CB8AC3E}">
        <p14:creationId xmlns:p14="http://schemas.microsoft.com/office/powerpoint/2010/main" xmlns=""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3" name="Dikdörtgen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Dikdörtgen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Tarih Yer Tutucusu 2"/>
          <p:cNvSpPr>
            <a:spLocks noGrp="1"/>
          </p:cNvSpPr>
          <p:nvPr>
            <p:ph type="dt" sz="half" idx="10"/>
          </p:nvPr>
        </p:nvSpPr>
        <p:spPr/>
        <p:txBody>
          <a:bodyPr rtlCol="0"/>
          <a:lstStyle/>
          <a:p>
            <a:pPr rtl="0"/>
            <a:fld id="{DBBC9414-EB83-420E-840F-E199FC7B4B37}" type="datetime1">
              <a:rPr lang="tr-TR" noProof="0" smtClean="0"/>
              <a:pPr rtl="0"/>
              <a:t>13.10.2023</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
        <p:nvSpPr>
          <p:cNvPr id="8" name="Metin Kutusu 7"/>
          <p:cNvSpPr txBox="1"/>
          <p:nvPr/>
        </p:nvSpPr>
        <p:spPr>
          <a:xfrm>
            <a:off x="2196172" y="641226"/>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2" name="Dikdörtgen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ikdörtgen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arih Yer Tutucusu 1"/>
          <p:cNvSpPr>
            <a:spLocks noGrp="1"/>
          </p:cNvSpPr>
          <p:nvPr>
            <p:ph type="dt" sz="half" idx="10"/>
          </p:nvPr>
        </p:nvSpPr>
        <p:spPr/>
        <p:txBody>
          <a:bodyPr rtlCol="0"/>
          <a:lstStyle/>
          <a:p>
            <a:pPr rtl="0"/>
            <a:fld id="{05458A5F-9E42-45E6-84CC-70BD19985B63}" type="datetime1">
              <a:rPr lang="tr-TR" noProof="0" smtClean="0"/>
              <a:pPr rtl="0"/>
              <a:t>13.10.2023</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4" name="Slayt Numarası Yer Tutucusu 3"/>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Tree>
    <p:extLst>
      <p:ext uri="{BB962C8B-B14F-4D97-AF65-F5344CB8AC3E}">
        <p14:creationId xmlns:p14="http://schemas.microsoft.com/office/powerpoint/2010/main" xmlns=""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5" name="Dikdörtgen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Dikdörtgen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Metin Kutusu 9"/>
          <p:cNvSpPr txBox="1"/>
          <p:nvPr/>
        </p:nvSpPr>
        <p:spPr>
          <a:xfrm>
            <a:off x="1554154" y="1127550"/>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
        <p:nvSpPr>
          <p:cNvPr id="2" name="Başlık 1"/>
          <p:cNvSpPr>
            <a:spLocks noGrp="1"/>
          </p:cNvSpPr>
          <p:nvPr>
            <p:ph type="title"/>
          </p:nvPr>
        </p:nvSpPr>
        <p:spPr>
          <a:xfrm>
            <a:off x="1970323" y="1282451"/>
            <a:ext cx="2664361" cy="1903241"/>
          </a:xfrm>
        </p:spPr>
        <p:txBody>
          <a:bodyPr rtlCol="0" anchor="b">
            <a:normAutofit/>
          </a:bodyPr>
          <a:lstStyle>
            <a:lvl1pPr algn="l">
              <a:defRPr sz="2400"/>
            </a:lvl1pPr>
          </a:lstStyle>
          <a:p>
            <a:pPr rtl="0"/>
            <a:r>
              <a:rPr lang="tr-TR" noProof="0"/>
              <a:t>Asıl başlık stilini düzenlemek için tıklayın</a:t>
            </a:r>
          </a:p>
        </p:txBody>
      </p:sp>
      <p:sp>
        <p:nvSpPr>
          <p:cNvPr id="3" name="İçerik Yer Tutucusu 2"/>
          <p:cNvSpPr>
            <a:spLocks noGrp="1"/>
          </p:cNvSpPr>
          <p:nvPr>
            <p:ph idx="1"/>
          </p:nvPr>
        </p:nvSpPr>
        <p:spPr>
          <a:xfrm>
            <a:off x="5120154" y="805818"/>
            <a:ext cx="5446278" cy="5244126"/>
          </a:xfrm>
        </p:spPr>
        <p:txBody>
          <a:bodyPr rtlCol="0" anchor="ct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p:cNvSpPr>
            <a:spLocks noGrp="1"/>
          </p:cNvSpPr>
          <p:nvPr>
            <p:ph type="body" sz="half" idx="2"/>
          </p:nvPr>
        </p:nvSpPr>
        <p:spPr>
          <a:xfrm>
            <a:off x="1970322" y="3186154"/>
            <a:ext cx="2664361" cy="2386397"/>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p>
            <a:pPr rtl="0"/>
            <a:fld id="{F319C2AD-639C-4FED-A51C-488237B4BBC6}" type="datetime1">
              <a:rPr lang="tr-TR" noProof="0" smtClean="0"/>
              <a:pPr rtl="0"/>
              <a:t>13.10.2023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Tree>
    <p:extLst>
      <p:ext uri="{BB962C8B-B14F-4D97-AF65-F5344CB8AC3E}">
        <p14:creationId xmlns:p14="http://schemas.microsoft.com/office/powerpoint/2010/main" xmlns=""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19" name="Dikdörtgen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Dikdörtgen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sim Yer Tutucusu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rtlCol="0"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10" name="Metin Kutusu 9"/>
          <p:cNvSpPr txBox="1"/>
          <p:nvPr/>
        </p:nvSpPr>
        <p:spPr>
          <a:xfrm>
            <a:off x="1554686" y="1127550"/>
            <a:ext cx="415636" cy="369332"/>
          </a:xfrm>
          <a:prstGeom prst="rect">
            <a:avLst/>
          </a:prstGeom>
          <a:noFill/>
        </p:spPr>
        <p:txBody>
          <a:bodyPr wrap="square" rtlCol="0">
            <a:spAutoFit/>
          </a:bodyPr>
          <a:lstStyle/>
          <a:p>
            <a:pPr algn="r" rtl="0"/>
            <a:r>
              <a:rPr lang="tr-TR" sz="1800" noProof="0">
                <a:solidFill>
                  <a:schemeClr val="accent6"/>
                </a:solidFill>
                <a:latin typeface="Wingdings 3" panose="05040102010807070707" pitchFamily="18" charset="2"/>
              </a:rPr>
              <a:t>z</a:t>
            </a:r>
            <a:endParaRPr lang="tr-TR" sz="1000" noProof="0">
              <a:solidFill>
                <a:schemeClr val="accent6"/>
              </a:solidFill>
              <a:latin typeface="MS Shell Dlg 2" panose="020B0604030504040204" pitchFamily="34" charset="0"/>
            </a:endParaRPr>
          </a:p>
        </p:txBody>
      </p:sp>
      <p:sp>
        <p:nvSpPr>
          <p:cNvPr id="2" name="Başlık 1"/>
          <p:cNvSpPr>
            <a:spLocks noGrp="1"/>
          </p:cNvSpPr>
          <p:nvPr>
            <p:ph type="title"/>
          </p:nvPr>
        </p:nvSpPr>
        <p:spPr>
          <a:xfrm>
            <a:off x="1971241" y="1282452"/>
            <a:ext cx="3970986" cy="1900473"/>
          </a:xfrm>
        </p:spPr>
        <p:txBody>
          <a:bodyPr rtlCol="0" anchor="b">
            <a:normAutofit/>
          </a:bodyPr>
          <a:lstStyle>
            <a:lvl1pPr algn="l">
              <a:defRPr sz="3200"/>
            </a:lvl1pPr>
          </a:lstStyle>
          <a:p>
            <a:pPr rtl="0"/>
            <a:r>
              <a:rPr lang="tr-TR" noProof="0"/>
              <a:t>Asıl başlık stilini düzenlemek için tıklayın</a:t>
            </a:r>
          </a:p>
        </p:txBody>
      </p:sp>
      <p:sp>
        <p:nvSpPr>
          <p:cNvPr id="4" name="Metin Yer Tutucusu 3"/>
          <p:cNvSpPr>
            <a:spLocks noGrp="1"/>
          </p:cNvSpPr>
          <p:nvPr>
            <p:ph type="body" sz="half" idx="2"/>
          </p:nvPr>
        </p:nvSpPr>
        <p:spPr>
          <a:xfrm>
            <a:off x="1970322" y="3182928"/>
            <a:ext cx="3971874" cy="2386394"/>
          </a:xfrm>
        </p:spPr>
        <p:txBody>
          <a:bodyPr rtlCol="0">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p>
            <a:pPr rtl="0"/>
            <a:fld id="{12803F6F-2E86-444C-9600-929363434BC1}" type="datetime1">
              <a:rPr lang="tr-TR" noProof="0" smtClean="0"/>
              <a:pPr rtl="0"/>
              <a:t>13.10.2023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00CBFCC-E1FF-473E-BF42-70E7405CF173}" type="slidenum">
              <a:rPr lang="tr-TR" noProof="0" smtClean="0"/>
              <a:pPr rtl="0"/>
              <a:t>‹#›</a:t>
            </a:fld>
            <a:endParaRPr lang="tr-TR" noProof="0"/>
          </a:p>
        </p:txBody>
      </p:sp>
    </p:spTree>
    <p:extLst>
      <p:ext uri="{BB962C8B-B14F-4D97-AF65-F5344CB8AC3E}">
        <p14:creationId xmlns:p14="http://schemas.microsoft.com/office/powerpoint/2010/main" xmlns=""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Resim 17"/>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5" name="Resim 14"/>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8" name="Dikdörtgen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Yer Tutucusu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rtl="0"/>
            <a:r>
              <a:rPr lang="tr-TR" noProof="0" dirty="0"/>
              <a:t>Asıl metin stillerini düzenle</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a:p>
            <a:pPr lvl="5" rtl="0"/>
            <a:r>
              <a:rPr lang="tr-TR" noProof="0" dirty="0"/>
              <a:t>Altıncı düzey</a:t>
            </a:r>
          </a:p>
          <a:p>
            <a:pPr lvl="6" rtl="0"/>
            <a:r>
              <a:rPr lang="tr-TR" noProof="0" dirty="0"/>
              <a:t>Yedinci düzey</a:t>
            </a:r>
          </a:p>
          <a:p>
            <a:pPr lvl="7" rtl="0"/>
            <a:r>
              <a:rPr lang="tr-TR" noProof="0" dirty="0"/>
              <a:t>Sekizinci düzey</a:t>
            </a:r>
          </a:p>
          <a:p>
            <a:pPr lvl="8" rtl="0"/>
            <a:r>
              <a:rPr lang="tr-TR" noProof="0" dirty="0"/>
              <a:t>Dokuzuncu düzey</a:t>
            </a:r>
          </a:p>
        </p:txBody>
      </p:sp>
      <p:sp>
        <p:nvSpPr>
          <p:cNvPr id="4" name="Tarih Yer Tutucusu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rtl="0"/>
            <a:fld id="{AB2C564F-259B-432F-AA65-9E0CD8543F31}" type="datetime1">
              <a:rPr lang="tr-TR" noProof="0" smtClean="0"/>
              <a:pPr rtl="0"/>
              <a:t>13.10.2023</a:t>
            </a:fld>
            <a:endParaRPr lang="tr-TR" noProof="0"/>
          </a:p>
        </p:txBody>
      </p:sp>
      <p:sp>
        <p:nvSpPr>
          <p:cNvPr id="5" name="Alt Bilgi Yer Tutucusu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pPr rtl="0"/>
            <a:endParaRPr lang="tr-TR" noProof="0"/>
          </a:p>
        </p:txBody>
      </p:sp>
      <p:sp>
        <p:nvSpPr>
          <p:cNvPr id="6" name="Slayt Numarası Yer Tutucusu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rtl="0"/>
            <a:fld id="{600CBFCC-E1FF-473E-BF42-70E7405CF173}" type="slidenum">
              <a:rPr lang="tr-TR" noProof="0" smtClean="0"/>
              <a:pPr rtl="0"/>
              <a:t>‹#›</a:t>
            </a:fld>
            <a:endParaRPr lang="tr-TR" noProof="0"/>
          </a:p>
        </p:txBody>
      </p:sp>
      <p:sp>
        <p:nvSpPr>
          <p:cNvPr id="57" name="Dikdörtgen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FB28281-3783-403A-B1AB-0182A003DFE3}"/>
              </a:ext>
            </a:extLst>
          </p:cNvPr>
          <p:cNvSpPr>
            <a:spLocks noGrp="1"/>
          </p:cNvSpPr>
          <p:nvPr>
            <p:ph type="ctrTitle"/>
          </p:nvPr>
        </p:nvSpPr>
        <p:spPr>
          <a:xfrm>
            <a:off x="3141895" y="525044"/>
            <a:ext cx="5518066" cy="2268559"/>
          </a:xfrm>
        </p:spPr>
        <p:txBody>
          <a:bodyPr rtlCol="0">
            <a:normAutofit fontScale="90000"/>
          </a:bodyPr>
          <a:lstStyle/>
          <a:p>
            <a:r>
              <a:rPr lang="tr-TR" sz="6600">
                <a:cs typeface="Arial"/>
              </a:rPr>
              <a:t>Tuz Kullanımında </a:t>
            </a:r>
            <a:br>
              <a:rPr lang="tr-TR" sz="6600">
                <a:cs typeface="Arial"/>
              </a:rPr>
            </a:br>
            <a:r>
              <a:rPr lang="tr-TR" sz="6600">
                <a:cs typeface="Arial"/>
              </a:rPr>
              <a:t>Risk İletişimi</a:t>
            </a:r>
            <a:endParaRPr lang="tr-TR" sz="6600"/>
          </a:p>
        </p:txBody>
      </p:sp>
      <p:sp>
        <p:nvSpPr>
          <p:cNvPr id="3" name="Alt Başlık 2">
            <a:extLst>
              <a:ext uri="{FF2B5EF4-FFF2-40B4-BE49-F238E27FC236}">
                <a16:creationId xmlns:a16="http://schemas.microsoft.com/office/drawing/2014/main" xmlns="" id="{C4542EAC-8BF3-4BFD-9891-145BC49409C2}"/>
              </a:ext>
            </a:extLst>
          </p:cNvPr>
          <p:cNvSpPr>
            <a:spLocks noGrp="1"/>
          </p:cNvSpPr>
          <p:nvPr>
            <p:ph type="subTitle" idx="1"/>
          </p:nvPr>
        </p:nvSpPr>
        <p:spPr>
          <a:xfrm>
            <a:off x="1723623" y="3949162"/>
            <a:ext cx="7276332" cy="2908838"/>
          </a:xfrm>
        </p:spPr>
        <p:txBody>
          <a:bodyPr rtlCol="0" anchor="ctr">
            <a:normAutofit/>
          </a:bodyPr>
          <a:lstStyle/>
          <a:p>
            <a:pPr algn="ctr" rtl="0"/>
            <a:r>
              <a:rPr lang="tr-TR" sz="1400" dirty="0"/>
              <a:t>Hazırlayanlar</a:t>
            </a:r>
          </a:p>
          <a:p>
            <a:pPr algn="ctr" rtl="0"/>
            <a:r>
              <a:rPr lang="tr-TR" sz="1400" dirty="0" err="1"/>
              <a:t>İnt</a:t>
            </a:r>
            <a:r>
              <a:rPr lang="tr-TR" sz="1400" dirty="0"/>
              <a:t>. Dr. Talha Burak DOĞAN</a:t>
            </a:r>
          </a:p>
          <a:p>
            <a:pPr algn="ctr" rtl="0"/>
            <a:r>
              <a:rPr lang="tr-TR" sz="1400" dirty="0" err="1"/>
              <a:t>İnt</a:t>
            </a:r>
            <a:r>
              <a:rPr lang="tr-TR" sz="1400" dirty="0"/>
              <a:t>. Dr. Mehmet Alp ERÇİN</a:t>
            </a:r>
          </a:p>
          <a:p>
            <a:pPr algn="ctr" rtl="0"/>
            <a:r>
              <a:rPr lang="tr-TR" sz="1400" dirty="0" err="1"/>
              <a:t>İnt</a:t>
            </a:r>
            <a:r>
              <a:rPr lang="tr-TR" sz="1400" dirty="0"/>
              <a:t>. Dr. Berat Can KARA</a:t>
            </a:r>
          </a:p>
          <a:p>
            <a:pPr algn="ctr" rtl="0"/>
            <a:r>
              <a:rPr lang="tr-TR" sz="1400" dirty="0"/>
              <a:t>Asistan Dr. Bilge ÇAMLIK</a:t>
            </a:r>
          </a:p>
        </p:txBody>
      </p:sp>
    </p:spTree>
    <p:extLst>
      <p:ext uri="{BB962C8B-B14F-4D97-AF65-F5344CB8AC3E}">
        <p14:creationId xmlns:p14="http://schemas.microsoft.com/office/powerpoint/2010/main" xmlns="" val="5537265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EDFD2F-1480-498D-9A62-BA55B14A3B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2D381FB-9400-4C85-9074-8D2C4A88D8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xmlns="" id="{048C39C2-D375-4197-8882-9EBD58C853C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xmlns="" id="{C306EEC9-6E83-4555-A9D3-7910ED27B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86F7B80-3B04-4C72-BA77-E34EF7FAC9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4D1AC6C6-FE68-4B13-BFCF-D0E8B3D817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EE6E6567-9B27-9869-19CA-19D3A0B02D6D}"/>
              </a:ext>
            </a:extLst>
          </p:cNvPr>
          <p:cNvSpPr>
            <a:spLocks noGrp="1"/>
          </p:cNvSpPr>
          <p:nvPr>
            <p:ph type="title"/>
          </p:nvPr>
        </p:nvSpPr>
        <p:spPr>
          <a:xfrm>
            <a:off x="1964445" y="808056"/>
            <a:ext cx="2668106" cy="1077229"/>
          </a:xfrm>
        </p:spPr>
        <p:txBody>
          <a:bodyPr>
            <a:normAutofit/>
          </a:bodyPr>
          <a:lstStyle/>
          <a:p>
            <a:pPr algn="l"/>
            <a:r>
              <a:rPr lang="tr-TR" sz="2800" dirty="0">
                <a:solidFill>
                  <a:srgbClr val="FF0000"/>
                </a:solidFill>
                <a:cs typeface="Arial"/>
              </a:rPr>
              <a:t>Amacımız</a:t>
            </a:r>
          </a:p>
        </p:txBody>
      </p:sp>
      <p:sp>
        <p:nvSpPr>
          <p:cNvPr id="3" name="İçerik Yer Tutucusu 2">
            <a:extLst>
              <a:ext uri="{FF2B5EF4-FFF2-40B4-BE49-F238E27FC236}">
                <a16:creationId xmlns:a16="http://schemas.microsoft.com/office/drawing/2014/main" xmlns="" id="{2A52EB24-F12D-6C0C-B4E9-EC34C37800BE}"/>
              </a:ext>
            </a:extLst>
          </p:cNvPr>
          <p:cNvSpPr>
            <a:spLocks noGrp="1"/>
          </p:cNvSpPr>
          <p:nvPr>
            <p:ph idx="1"/>
          </p:nvPr>
        </p:nvSpPr>
        <p:spPr>
          <a:xfrm>
            <a:off x="1964444" y="1343778"/>
            <a:ext cx="2674949" cy="4738363"/>
          </a:xfrm>
        </p:spPr>
        <p:txBody>
          <a:bodyPr>
            <a:noAutofit/>
          </a:bodyPr>
          <a:lstStyle/>
          <a:p>
            <a:pPr marL="0" indent="0">
              <a:buNone/>
            </a:pPr>
            <a:r>
              <a:rPr lang="tr-TR" sz="2400" dirty="0">
                <a:cs typeface="Arial"/>
              </a:rPr>
              <a:t>Geleneksel olarak fazla olan tuz kullanımında farkındalığı evin içerisine taşımak ve tuzla mücadeleye tenceredeki yemeği de dahil etmek.</a:t>
            </a:r>
          </a:p>
        </p:txBody>
      </p:sp>
      <p:sp>
        <p:nvSpPr>
          <p:cNvPr id="21" name="Rectangle 20">
            <a:extLst>
              <a:ext uri="{FF2B5EF4-FFF2-40B4-BE49-F238E27FC236}">
                <a16:creationId xmlns:a16="http://schemas.microsoft.com/office/drawing/2014/main" xmlns="" id="{7E2C0214-1438-4F5F-8BB7-847D7B2B3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anahtar içeren bir resim&#10;&#10;Açıklama otomatik olarak oluşturuldu">
            <a:extLst>
              <a:ext uri="{FF2B5EF4-FFF2-40B4-BE49-F238E27FC236}">
                <a16:creationId xmlns:a16="http://schemas.microsoft.com/office/drawing/2014/main" xmlns="" id="{A7F23FEA-F90E-DFF0-B348-A1A7C122894F}"/>
              </a:ext>
            </a:extLst>
          </p:cNvPr>
          <p:cNvPicPr>
            <a:picLocks noChangeAspect="1"/>
          </p:cNvPicPr>
          <p:nvPr/>
        </p:nvPicPr>
        <p:blipFill>
          <a:blip r:embed="rId5"/>
          <a:stretch>
            <a:fillRect/>
          </a:stretch>
        </p:blipFill>
        <p:spPr>
          <a:xfrm>
            <a:off x="5756053" y="776742"/>
            <a:ext cx="5303975" cy="5303975"/>
          </a:xfrm>
          <a:prstGeom prst="rect">
            <a:avLst/>
          </a:prstGeom>
          <a:ln w="12700">
            <a:noFill/>
          </a:ln>
        </p:spPr>
      </p:pic>
      <p:sp>
        <p:nvSpPr>
          <p:cNvPr id="23" name="Rectangle 22">
            <a:extLst>
              <a:ext uri="{FF2B5EF4-FFF2-40B4-BE49-F238E27FC236}">
                <a16:creationId xmlns:a16="http://schemas.microsoft.com/office/drawing/2014/main" xmlns="" id="{41CFFB3C-DBCC-498B-B635-CD1FA730D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7BB289EA-43E0-4FC3-A38C-8168D8F18A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5472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0A52EF5-6685-F260-C746-70D26F968B0C}"/>
              </a:ext>
            </a:extLst>
          </p:cNvPr>
          <p:cNvSpPr>
            <a:spLocks noGrp="1"/>
          </p:cNvSpPr>
          <p:nvPr>
            <p:ph type="title"/>
          </p:nvPr>
        </p:nvSpPr>
        <p:spPr>
          <a:xfrm>
            <a:off x="1798229" y="817827"/>
            <a:ext cx="7958331" cy="1077229"/>
          </a:xfrm>
        </p:spPr>
        <p:txBody>
          <a:bodyPr/>
          <a:lstStyle/>
          <a:p>
            <a:pPr algn="ctr"/>
            <a:r>
              <a:rPr lang="tr-TR" dirty="0">
                <a:solidFill>
                  <a:srgbClr val="FF0000"/>
                </a:solidFill>
                <a:cs typeface="Arial"/>
              </a:rPr>
              <a:t>Risk İletişiminde Benzer Çalışmalar</a:t>
            </a:r>
          </a:p>
        </p:txBody>
      </p:sp>
      <p:sp>
        <p:nvSpPr>
          <p:cNvPr id="3" name="İçerik Yer Tutucusu 2">
            <a:extLst>
              <a:ext uri="{FF2B5EF4-FFF2-40B4-BE49-F238E27FC236}">
                <a16:creationId xmlns:a16="http://schemas.microsoft.com/office/drawing/2014/main" xmlns="" id="{AD805CAF-C76A-75A2-2C4B-6EC607418D77}"/>
              </a:ext>
            </a:extLst>
          </p:cNvPr>
          <p:cNvSpPr>
            <a:spLocks noGrp="1"/>
          </p:cNvSpPr>
          <p:nvPr>
            <p:ph idx="1"/>
          </p:nvPr>
        </p:nvSpPr>
        <p:spPr>
          <a:xfrm>
            <a:off x="612704" y="893818"/>
            <a:ext cx="7796540" cy="4598842"/>
          </a:xfrm>
        </p:spPr>
        <p:txBody>
          <a:bodyPr>
            <a:normAutofit/>
          </a:bodyPr>
          <a:lstStyle/>
          <a:p>
            <a:pPr marL="344170" indent="-344170"/>
            <a:r>
              <a:rPr lang="tr-TR" sz="1800" dirty="0">
                <a:solidFill>
                  <a:schemeClr val="tx1">
                    <a:lumMod val="95000"/>
                  </a:schemeClr>
                </a:solidFill>
                <a:latin typeface="Calibri"/>
                <a:ea typeface="Calibri"/>
                <a:cs typeface="Calibri"/>
              </a:rPr>
              <a:t>Danimarka’da Gıda, Tarım ve Balıkçılık Bakanlığının tüketiciyle iletişiminin başka örnekleri de görülebilmektedir. Bu örneklerden birincisi Anahtar Deliği Sembolü (</a:t>
            </a:r>
            <a:r>
              <a:rPr lang="tr-TR" sz="1800" dirty="0" err="1">
                <a:solidFill>
                  <a:schemeClr val="tx1">
                    <a:lumMod val="95000"/>
                  </a:schemeClr>
                </a:solidFill>
                <a:latin typeface="Calibri"/>
                <a:ea typeface="Calibri"/>
                <a:cs typeface="Calibri"/>
              </a:rPr>
              <a:t>The</a:t>
            </a:r>
            <a:r>
              <a:rPr lang="tr-TR" sz="1800" dirty="0">
                <a:solidFill>
                  <a:schemeClr val="tx1">
                    <a:lumMod val="95000"/>
                  </a:schemeClr>
                </a:solidFill>
                <a:latin typeface="Calibri"/>
                <a:ea typeface="Calibri"/>
                <a:cs typeface="Calibri"/>
              </a:rPr>
              <a:t> </a:t>
            </a:r>
            <a:r>
              <a:rPr lang="tr-TR" sz="1800" dirty="0" err="1">
                <a:solidFill>
                  <a:schemeClr val="tx1">
                    <a:lumMod val="95000"/>
                  </a:schemeClr>
                </a:solidFill>
                <a:latin typeface="Calibri"/>
                <a:ea typeface="Calibri"/>
                <a:cs typeface="Calibri"/>
              </a:rPr>
              <a:t>Keyhole</a:t>
            </a:r>
            <a:r>
              <a:rPr lang="tr-TR" sz="1800" dirty="0">
                <a:solidFill>
                  <a:schemeClr val="tx1">
                    <a:lumMod val="95000"/>
                  </a:schemeClr>
                </a:solidFill>
                <a:latin typeface="Calibri"/>
                <a:ea typeface="Calibri"/>
                <a:cs typeface="Calibri"/>
              </a:rPr>
              <a:t> </a:t>
            </a:r>
            <a:r>
              <a:rPr lang="tr-TR" sz="1800" dirty="0" err="1">
                <a:solidFill>
                  <a:schemeClr val="tx1">
                    <a:lumMod val="95000"/>
                  </a:schemeClr>
                </a:solidFill>
                <a:latin typeface="Calibri"/>
                <a:ea typeface="Calibri"/>
                <a:cs typeface="Calibri"/>
              </a:rPr>
              <a:t>Symbol</a:t>
            </a:r>
            <a:r>
              <a:rPr lang="tr-TR" sz="1800" dirty="0">
                <a:solidFill>
                  <a:schemeClr val="tx1">
                    <a:lumMod val="95000"/>
                  </a:schemeClr>
                </a:solidFill>
                <a:latin typeface="Calibri"/>
                <a:ea typeface="Calibri"/>
                <a:cs typeface="Calibri"/>
              </a:rPr>
              <a:t>) ’dür. Son tüketici ürünleri üzerine konulan bu sembol sayesinde tüketiciler belirli bir ürün grubu içerisinden hangisinin daha sağlıklı olduğunu kolayca seçebilmektedir. Bu sembole sahip ürünler diğer muadil ürünlerden daha az şeker, yağ, tuz ve daha çok besinsel lif içermektedir.</a:t>
            </a:r>
            <a:endParaRPr lang="tr-TR" dirty="0"/>
          </a:p>
        </p:txBody>
      </p:sp>
      <p:sp>
        <p:nvSpPr>
          <p:cNvPr id="4" name="Metin kutusu 3">
            <a:extLst>
              <a:ext uri="{FF2B5EF4-FFF2-40B4-BE49-F238E27FC236}">
                <a16:creationId xmlns:a16="http://schemas.microsoft.com/office/drawing/2014/main" xmlns="" id="{4CC913D2-769B-33BC-73B2-5F2EC3D01781}"/>
              </a:ext>
            </a:extLst>
          </p:cNvPr>
          <p:cNvSpPr txBox="1"/>
          <p:nvPr/>
        </p:nvSpPr>
        <p:spPr>
          <a:xfrm>
            <a:off x="2365611" y="6286500"/>
            <a:ext cx="79327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100" dirty="0">
                <a:solidFill>
                  <a:schemeClr val="tx1">
                    <a:lumMod val="95000"/>
                  </a:schemeClr>
                </a:solidFill>
                <a:latin typeface="Calibri"/>
                <a:ea typeface="Calibri"/>
                <a:cs typeface="Calibri"/>
              </a:rPr>
              <a:t>Aytekin, Nihal. AB GIDA GÜVENİLİRLİĞİNDE RİSK İLETİŞİMİ, KAMUOYUNUN BİLGİLENDİRİLMESİ VE TÜRKİYE’NİN DURUMU. T.C. GIDA TARIM VE HAYVANCILIK BAKANLIĞI Avrupa Birliği ve Dış İlişkiler Genel Müdürlüğü.(2015 Mayıs)</a:t>
            </a:r>
          </a:p>
        </p:txBody>
      </p:sp>
      <p:pic>
        <p:nvPicPr>
          <p:cNvPr id="6" name="Resim 5" descr="grafik, tasarım içeren bir resim&#10;&#10;Açıklama otomatik olarak oluşturuldu">
            <a:extLst>
              <a:ext uri="{FF2B5EF4-FFF2-40B4-BE49-F238E27FC236}">
                <a16:creationId xmlns:a16="http://schemas.microsoft.com/office/drawing/2014/main" xmlns="" id="{A3F90D44-74E7-E32C-3F57-16294A0A5EC6}"/>
              </a:ext>
            </a:extLst>
          </p:cNvPr>
          <p:cNvPicPr>
            <a:picLocks noChangeAspect="1"/>
          </p:cNvPicPr>
          <p:nvPr/>
        </p:nvPicPr>
        <p:blipFill>
          <a:blip r:embed="rId2"/>
          <a:stretch>
            <a:fillRect/>
          </a:stretch>
        </p:blipFill>
        <p:spPr>
          <a:xfrm>
            <a:off x="8246840" y="1646162"/>
            <a:ext cx="3106057" cy="3093962"/>
          </a:xfrm>
          <a:prstGeom prst="rect">
            <a:avLst/>
          </a:prstGeom>
        </p:spPr>
      </p:pic>
    </p:spTree>
    <p:extLst>
      <p:ext uri="{BB962C8B-B14F-4D97-AF65-F5344CB8AC3E}">
        <p14:creationId xmlns:p14="http://schemas.microsoft.com/office/powerpoint/2010/main" xmlns="" val="229983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86FB6AF-F82E-3782-24BA-7DDAE4241417}"/>
              </a:ext>
            </a:extLst>
          </p:cNvPr>
          <p:cNvSpPr>
            <a:spLocks noGrp="1"/>
          </p:cNvSpPr>
          <p:nvPr>
            <p:ph type="title"/>
          </p:nvPr>
        </p:nvSpPr>
        <p:spPr>
          <a:xfrm>
            <a:off x="1782107" y="174256"/>
            <a:ext cx="7958331" cy="1077229"/>
          </a:xfrm>
        </p:spPr>
        <p:txBody>
          <a:bodyPr/>
          <a:lstStyle/>
          <a:p>
            <a:r>
              <a:rPr lang="tr-TR" dirty="0"/>
              <a:t>Sürdürülebilir KALKINMA HEDEFLERİ</a:t>
            </a:r>
            <a:br>
              <a:rPr lang="tr-TR" dirty="0"/>
            </a:br>
            <a:r>
              <a:rPr lang="tr-TR" dirty="0"/>
              <a:t> </a:t>
            </a:r>
          </a:p>
        </p:txBody>
      </p:sp>
      <p:pic>
        <p:nvPicPr>
          <p:cNvPr id="4" name="İçerik Yer Tutucusu 3">
            <a:extLst>
              <a:ext uri="{FF2B5EF4-FFF2-40B4-BE49-F238E27FC236}">
                <a16:creationId xmlns:a16="http://schemas.microsoft.com/office/drawing/2014/main" xmlns="" id="{9D2F2EA0-9F50-CDE4-77FC-7B93E9F707C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48383" y="1251485"/>
            <a:ext cx="10487038" cy="5210121"/>
          </a:xfrm>
        </p:spPr>
      </p:pic>
      <p:sp>
        <p:nvSpPr>
          <p:cNvPr id="6" name="Daire: Boş 5">
            <a:extLst>
              <a:ext uri="{FF2B5EF4-FFF2-40B4-BE49-F238E27FC236}">
                <a16:creationId xmlns:a16="http://schemas.microsoft.com/office/drawing/2014/main" xmlns="" id="{BCB9AB24-CBB4-3E89-056E-0A8D2A722195}"/>
              </a:ext>
            </a:extLst>
          </p:cNvPr>
          <p:cNvSpPr/>
          <p:nvPr/>
        </p:nvSpPr>
        <p:spPr>
          <a:xfrm>
            <a:off x="4109902" y="824986"/>
            <a:ext cx="2712087" cy="2604014"/>
          </a:xfrm>
          <a:prstGeom prst="donut">
            <a:avLst>
              <a:gd name="adj" fmla="val 63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xmlns="" val="407498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xmlns="" id="{B5E326A3-EB92-4BDA-9F77-45197E0CBE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a:extLst>
              <a:ext uri="{FF2B5EF4-FFF2-40B4-BE49-F238E27FC236}">
                <a16:creationId xmlns:a16="http://schemas.microsoft.com/office/drawing/2014/main" xmlns="" id="{B4E7D395-0531-4A17-A276-FDA3EB7792E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0" name="Rectangle 12">
            <a:extLst>
              <a:ext uri="{FF2B5EF4-FFF2-40B4-BE49-F238E27FC236}">
                <a16:creationId xmlns:a16="http://schemas.microsoft.com/office/drawing/2014/main" xmlns="" id="{CAC996C7-7B84-4645-9AA1-6EA85EAB4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xmlns="" id="{0D18EFF7-0A4D-801F-50A4-E748E27F435A}"/>
              </a:ext>
            </a:extLst>
          </p:cNvPr>
          <p:cNvSpPr>
            <a:spLocks noGrp="1"/>
          </p:cNvSpPr>
          <p:nvPr>
            <p:ph type="title"/>
          </p:nvPr>
        </p:nvSpPr>
        <p:spPr>
          <a:xfrm>
            <a:off x="1337191" y="1064365"/>
            <a:ext cx="2856582" cy="3313671"/>
          </a:xfrm>
        </p:spPr>
        <p:txBody>
          <a:bodyPr>
            <a:normAutofit/>
          </a:bodyPr>
          <a:lstStyle/>
          <a:p>
            <a:pPr algn="l"/>
            <a:r>
              <a:rPr lang="tr-TR">
                <a:solidFill>
                  <a:schemeClr val="bg1"/>
                </a:solidFill>
                <a:cs typeface="Arial"/>
              </a:rPr>
              <a:t>Kısıtlılıklar</a:t>
            </a:r>
          </a:p>
        </p:txBody>
      </p:sp>
      <p:sp>
        <p:nvSpPr>
          <p:cNvPr id="12" name="Rectangle 14">
            <a:extLst>
              <a:ext uri="{FF2B5EF4-FFF2-40B4-BE49-F238E27FC236}">
                <a16:creationId xmlns:a16="http://schemas.microsoft.com/office/drawing/2014/main" xmlns="" id="{32DC315B-5680-47D9-B827-34D012FB1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İçerik Yer Tutucusu 2">
            <a:extLst>
              <a:ext uri="{FF2B5EF4-FFF2-40B4-BE49-F238E27FC236}">
                <a16:creationId xmlns:a16="http://schemas.microsoft.com/office/drawing/2014/main" xmlns="" id="{4776CD35-962A-C2AD-DB96-23CD8C7C438C}"/>
              </a:ext>
            </a:extLst>
          </p:cNvPr>
          <p:cNvGraphicFramePr>
            <a:graphicFrameLocks noGrp="1"/>
          </p:cNvGraphicFramePr>
          <p:nvPr>
            <p:ph idx="1"/>
            <p:extLst>
              <p:ext uri="{D42A27DB-BD31-4B8C-83A1-F6EECF244321}">
                <p14:modId xmlns:p14="http://schemas.microsoft.com/office/powerpoint/2010/main" xmlns="" val="2968185003"/>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9007250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466DF8D-9D4A-5676-987C-D4ABA04FBD36}"/>
              </a:ext>
            </a:extLst>
          </p:cNvPr>
          <p:cNvSpPr>
            <a:spLocks noGrp="1"/>
          </p:cNvSpPr>
          <p:nvPr>
            <p:ph type="title"/>
          </p:nvPr>
        </p:nvSpPr>
        <p:spPr/>
        <p:txBody>
          <a:bodyPr>
            <a:normAutofit/>
          </a:bodyPr>
          <a:lstStyle/>
          <a:p>
            <a:pPr algn="ctr"/>
            <a:r>
              <a:rPr lang="tr-TR" sz="4800" dirty="0">
                <a:solidFill>
                  <a:srgbClr val="FF0000"/>
                </a:solidFill>
                <a:cs typeface="Arial"/>
              </a:rPr>
              <a:t>Olumlu yönlerimiz</a:t>
            </a:r>
          </a:p>
        </p:txBody>
      </p:sp>
      <p:sp>
        <p:nvSpPr>
          <p:cNvPr id="3" name="İçerik Yer Tutucusu 2">
            <a:extLst>
              <a:ext uri="{FF2B5EF4-FFF2-40B4-BE49-F238E27FC236}">
                <a16:creationId xmlns:a16="http://schemas.microsoft.com/office/drawing/2014/main" xmlns="" id="{AB3138B3-2E83-1FFA-DE40-E26843642382}"/>
              </a:ext>
            </a:extLst>
          </p:cNvPr>
          <p:cNvSpPr>
            <a:spLocks noGrp="1"/>
          </p:cNvSpPr>
          <p:nvPr>
            <p:ph idx="1"/>
          </p:nvPr>
        </p:nvSpPr>
        <p:spPr>
          <a:xfrm>
            <a:off x="2408698" y="721299"/>
            <a:ext cx="7796540" cy="3997828"/>
          </a:xfrm>
        </p:spPr>
        <p:txBody>
          <a:bodyPr/>
          <a:lstStyle/>
          <a:p>
            <a:pPr marL="344170" indent="-344170"/>
            <a:r>
              <a:rPr lang="tr-TR" dirty="0">
                <a:cs typeface="Arial"/>
              </a:rPr>
              <a:t>Fazla tuz kullanımının riskleri hakkında bilinçlenme</a:t>
            </a:r>
          </a:p>
          <a:p>
            <a:pPr marL="344170" indent="-344170"/>
            <a:r>
              <a:rPr lang="tr-TR" dirty="0">
                <a:cs typeface="Arial"/>
              </a:rPr>
              <a:t>Günlük tuz kullanımının sınırlanması</a:t>
            </a:r>
          </a:p>
        </p:txBody>
      </p:sp>
    </p:spTree>
    <p:extLst>
      <p:ext uri="{BB962C8B-B14F-4D97-AF65-F5344CB8AC3E}">
        <p14:creationId xmlns:p14="http://schemas.microsoft.com/office/powerpoint/2010/main" xmlns="" val="3424999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FB0C78EC-39FB-4C5E-4EDD-FA94DE1AB782}"/>
              </a:ext>
            </a:extLst>
          </p:cNvPr>
          <p:cNvSpPr>
            <a:spLocks noGrp="1"/>
          </p:cNvSpPr>
          <p:nvPr>
            <p:ph type="title"/>
          </p:nvPr>
        </p:nvSpPr>
        <p:spPr>
          <a:xfrm>
            <a:off x="1518412" y="1201723"/>
            <a:ext cx="3133750" cy="4454554"/>
          </a:xfrm>
        </p:spPr>
        <p:txBody>
          <a:bodyPr anchor="ctr">
            <a:normAutofit/>
          </a:bodyPr>
          <a:lstStyle/>
          <a:p>
            <a:pPr marL="457200" indent="-457200">
              <a:buFont typeface="Arial"/>
              <a:buChar char="•"/>
            </a:pPr>
            <a:r>
              <a:rPr lang="tr-TR" sz="3300">
                <a:latin typeface="Sylfaen"/>
                <a:cs typeface="Arial"/>
              </a:rPr>
              <a:t>KAYNAKÇA</a:t>
            </a:r>
            <a:endParaRPr lang="tr-TR" sz="3300">
              <a:latin typeface="Sylfaen"/>
            </a:endParaRPr>
          </a:p>
        </p:txBody>
      </p:sp>
      <p:sp>
        <p:nvSpPr>
          <p:cNvPr id="3" name="İçerik Yer Tutucusu 2">
            <a:extLst>
              <a:ext uri="{FF2B5EF4-FFF2-40B4-BE49-F238E27FC236}">
                <a16:creationId xmlns:a16="http://schemas.microsoft.com/office/drawing/2014/main" xmlns="" id="{9D71E91F-8C69-CFB9-8881-068BA2AC7473}"/>
              </a:ext>
            </a:extLst>
          </p:cNvPr>
          <p:cNvSpPr>
            <a:spLocks noGrp="1"/>
          </p:cNvSpPr>
          <p:nvPr>
            <p:ph idx="1"/>
          </p:nvPr>
        </p:nvSpPr>
        <p:spPr>
          <a:xfrm>
            <a:off x="5540222" y="2092512"/>
            <a:ext cx="5329250" cy="4454554"/>
          </a:xfrm>
        </p:spPr>
        <p:txBody>
          <a:bodyPr anchor="ctr">
            <a:normAutofit/>
          </a:bodyPr>
          <a:lstStyle/>
          <a:p>
            <a:pPr marL="344170" indent="-344170">
              <a:lnSpc>
                <a:spcPct val="110000"/>
              </a:lnSpc>
              <a:buAutoNum type="romanUcPeriod"/>
            </a:pPr>
            <a:r>
              <a:rPr lang="tr-TR" sz="1100" dirty="0">
                <a:latin typeface="Calibri"/>
                <a:ea typeface="Calibri"/>
                <a:cs typeface="Calibri"/>
              </a:rPr>
              <a:t>Aytekin, Nihal. AB GIDA GÜVENİLİRLİĞİNDE RİSK İLETİŞİMİ, KAMUOYUNUN BİLGİLENDİRİLMESİ VE TÜRKİYE’NİN DURUMU. T.C. GIDA TARIM VE HAYVANCILIK BAKANLIĞI Avrupa Birliği ve Dış İlişkiler Genel Müdürlüğü.(7 Ekim 2023)</a:t>
            </a:r>
            <a:endParaRPr lang="tr-TR" dirty="0">
              <a:cs typeface="Arial" panose="020B0604020202020204"/>
            </a:endParaRPr>
          </a:p>
          <a:p>
            <a:pPr marL="344170" indent="-344170">
              <a:lnSpc>
                <a:spcPct val="110000"/>
              </a:lnSpc>
              <a:buAutoNum type="romanUcPeriod"/>
            </a:pPr>
            <a:r>
              <a:rPr lang="tr-TR" sz="1100" dirty="0">
                <a:latin typeface="Calibri"/>
                <a:ea typeface="Calibri"/>
                <a:cs typeface="Calibri"/>
              </a:rPr>
              <a:t>T.C. Sağlık Bakanlığı, Türkiye Halk Sağlığı Kurumu Obezite, Diyabet ve Metabolik Hastalıklar Daire Başkanlığı. [</a:t>
            </a:r>
            <a:r>
              <a:rPr lang="tr-TR" sz="1100" dirty="0" err="1">
                <a:latin typeface="Calibri"/>
                <a:ea typeface="Calibri"/>
                <a:cs typeface="Calibri"/>
              </a:rPr>
              <a:t>The</a:t>
            </a:r>
            <a:r>
              <a:rPr lang="tr-TR" sz="1100" dirty="0">
                <a:latin typeface="Calibri"/>
                <a:ea typeface="Calibri"/>
                <a:cs typeface="Calibri"/>
              </a:rPr>
              <a:t> </a:t>
            </a:r>
            <a:r>
              <a:rPr lang="tr-TR" sz="1100" dirty="0" err="1">
                <a:latin typeface="Calibri"/>
                <a:ea typeface="Calibri"/>
                <a:cs typeface="Calibri"/>
              </a:rPr>
              <a:t>world’s</a:t>
            </a:r>
            <a:r>
              <a:rPr lang="tr-TR" sz="1100" dirty="0">
                <a:latin typeface="Calibri"/>
                <a:ea typeface="Calibri"/>
                <a:cs typeface="Calibri"/>
              </a:rPr>
              <a:t> </a:t>
            </a:r>
            <a:r>
              <a:rPr lang="tr-TR" sz="1100" dirty="0" err="1">
                <a:latin typeface="Calibri"/>
                <a:ea typeface="Calibri"/>
                <a:cs typeface="Calibri"/>
              </a:rPr>
              <a:t>taking</a:t>
            </a:r>
            <a:r>
              <a:rPr lang="tr-TR" sz="1100" dirty="0">
                <a:latin typeface="Calibri"/>
                <a:ea typeface="Calibri"/>
                <a:cs typeface="Calibri"/>
              </a:rPr>
              <a:t> </a:t>
            </a:r>
            <a:r>
              <a:rPr lang="tr-TR" sz="1100" dirty="0" err="1">
                <a:latin typeface="Calibri"/>
                <a:ea typeface="Calibri"/>
                <a:cs typeface="Calibri"/>
              </a:rPr>
              <a:t>action</a:t>
            </a:r>
            <a:r>
              <a:rPr lang="tr-TR" sz="1100" dirty="0">
                <a:latin typeface="Calibri"/>
                <a:ea typeface="Calibri"/>
                <a:cs typeface="Calibri"/>
              </a:rPr>
              <a:t> </a:t>
            </a:r>
            <a:r>
              <a:rPr lang="tr-TR" sz="1100" dirty="0" err="1">
                <a:latin typeface="Calibri"/>
                <a:ea typeface="Calibri"/>
                <a:cs typeface="Calibri"/>
              </a:rPr>
              <a:t>to</a:t>
            </a:r>
            <a:r>
              <a:rPr lang="tr-TR" sz="1100" dirty="0">
                <a:latin typeface="Calibri"/>
                <a:ea typeface="Calibri"/>
                <a:cs typeface="Calibri"/>
              </a:rPr>
              <a:t> </a:t>
            </a:r>
            <a:r>
              <a:rPr lang="tr-TR" sz="1100" dirty="0" err="1">
                <a:latin typeface="Calibri"/>
                <a:ea typeface="Calibri"/>
                <a:cs typeface="Calibri"/>
              </a:rPr>
              <a:t>reduce</a:t>
            </a:r>
            <a:r>
              <a:rPr lang="tr-TR" sz="1100" dirty="0">
                <a:latin typeface="Calibri"/>
                <a:ea typeface="Calibri"/>
                <a:cs typeface="Calibri"/>
              </a:rPr>
              <a:t> </a:t>
            </a:r>
            <a:r>
              <a:rPr lang="tr-TR" sz="1100" dirty="0" err="1">
                <a:latin typeface="Calibri"/>
                <a:ea typeface="Calibri"/>
                <a:cs typeface="Calibri"/>
              </a:rPr>
              <a:t>excessive</a:t>
            </a:r>
            <a:r>
              <a:rPr lang="tr-TR" sz="1100" dirty="0">
                <a:latin typeface="Calibri"/>
                <a:ea typeface="Calibri"/>
                <a:cs typeface="Calibri"/>
              </a:rPr>
              <a:t> salt/</a:t>
            </a:r>
            <a:r>
              <a:rPr lang="tr-TR" sz="1100" dirty="0" err="1">
                <a:latin typeface="Calibri"/>
                <a:ea typeface="Calibri"/>
                <a:cs typeface="Calibri"/>
              </a:rPr>
              <a:t>sodium</a:t>
            </a:r>
            <a:r>
              <a:rPr lang="tr-TR" sz="1100" dirty="0">
                <a:latin typeface="Calibri"/>
                <a:ea typeface="Calibri"/>
                <a:cs typeface="Calibri"/>
              </a:rPr>
              <a:t> </a:t>
            </a:r>
            <a:r>
              <a:rPr lang="tr-TR" sz="1100" dirty="0" err="1">
                <a:latin typeface="Calibri"/>
                <a:ea typeface="Calibri"/>
                <a:cs typeface="Calibri"/>
              </a:rPr>
              <a:t>intake</a:t>
            </a:r>
            <a:r>
              <a:rPr lang="tr-TR" sz="1100" dirty="0">
                <a:latin typeface="Calibri"/>
                <a:ea typeface="Calibri"/>
                <a:cs typeface="Calibri"/>
              </a:rPr>
              <a:t>]. Türkiye Aşırı Tuz Tüketiminin Azaltılması Programı 2017-2021. 2. Baskı. Ankara: Sağlık Bakanlığı Yayınları; 2016. P.61.(7 Ekim 2023)</a:t>
            </a:r>
          </a:p>
          <a:p>
            <a:pPr marL="344170" indent="-344170">
              <a:lnSpc>
                <a:spcPct val="110000"/>
              </a:lnSpc>
              <a:buAutoNum type="romanUcPeriod"/>
            </a:pPr>
            <a:r>
              <a:rPr lang="tr-TR" sz="1100" dirty="0">
                <a:latin typeface="Calibri"/>
                <a:ea typeface="Calibri"/>
                <a:cs typeface="Calibri"/>
              </a:rPr>
              <a:t>Cook NR, Cohen J, </a:t>
            </a:r>
            <a:r>
              <a:rPr lang="tr-TR" sz="1100" dirty="0" err="1">
                <a:latin typeface="Calibri"/>
                <a:ea typeface="Calibri"/>
                <a:cs typeface="Calibri"/>
              </a:rPr>
              <a:t>Hebert</a:t>
            </a:r>
            <a:r>
              <a:rPr lang="tr-TR" sz="1100" dirty="0">
                <a:latin typeface="Calibri"/>
                <a:ea typeface="Calibri"/>
                <a:cs typeface="Calibri"/>
              </a:rPr>
              <a:t> PR, et al. </a:t>
            </a:r>
            <a:r>
              <a:rPr lang="tr-TR" sz="1100" dirty="0" err="1">
                <a:latin typeface="Calibri"/>
                <a:ea typeface="Calibri"/>
                <a:cs typeface="Calibri"/>
              </a:rPr>
              <a:t>Implications</a:t>
            </a:r>
            <a:r>
              <a:rPr lang="tr-TR" sz="1100" dirty="0">
                <a:latin typeface="Calibri"/>
                <a:ea typeface="Calibri"/>
                <a:cs typeface="Calibri"/>
              </a:rPr>
              <a:t> of </a:t>
            </a:r>
            <a:r>
              <a:rPr lang="tr-TR" sz="1100" dirty="0" err="1">
                <a:latin typeface="Calibri"/>
                <a:ea typeface="Calibri"/>
                <a:cs typeface="Calibri"/>
              </a:rPr>
              <a:t>small</a:t>
            </a:r>
            <a:r>
              <a:rPr lang="tr-TR" sz="1100" dirty="0">
                <a:latin typeface="Calibri"/>
                <a:ea typeface="Calibri"/>
                <a:cs typeface="Calibri"/>
              </a:rPr>
              <a:t> </a:t>
            </a:r>
            <a:r>
              <a:rPr lang="tr-TR" sz="1100" dirty="0" err="1">
                <a:latin typeface="Calibri"/>
                <a:ea typeface="Calibri"/>
                <a:cs typeface="Calibri"/>
              </a:rPr>
              <a:t>reductions</a:t>
            </a:r>
            <a:r>
              <a:rPr lang="tr-TR" sz="1100" dirty="0">
                <a:latin typeface="Calibri"/>
                <a:ea typeface="Calibri"/>
                <a:cs typeface="Calibri"/>
              </a:rPr>
              <a:t> in </a:t>
            </a:r>
            <a:r>
              <a:rPr lang="tr-TR" sz="1100" dirty="0" err="1">
                <a:latin typeface="Calibri"/>
                <a:ea typeface="Calibri"/>
                <a:cs typeface="Calibri"/>
              </a:rPr>
              <a:t>diastolic</a:t>
            </a:r>
            <a:r>
              <a:rPr lang="tr-TR" sz="1100" dirty="0">
                <a:latin typeface="Calibri"/>
                <a:ea typeface="Calibri"/>
                <a:cs typeface="Calibri"/>
              </a:rPr>
              <a:t> </a:t>
            </a:r>
            <a:r>
              <a:rPr lang="tr-TR" sz="1100" dirty="0" err="1">
                <a:latin typeface="Calibri"/>
                <a:ea typeface="Calibri"/>
                <a:cs typeface="Calibri"/>
              </a:rPr>
              <a:t>blood</a:t>
            </a:r>
            <a:r>
              <a:rPr lang="tr-TR" sz="1100" dirty="0">
                <a:latin typeface="Calibri"/>
                <a:ea typeface="Calibri"/>
                <a:cs typeface="Calibri"/>
              </a:rPr>
              <a:t> </a:t>
            </a:r>
            <a:r>
              <a:rPr lang="tr-TR" sz="1100" dirty="0" err="1">
                <a:latin typeface="Calibri"/>
                <a:ea typeface="Calibri"/>
                <a:cs typeface="Calibri"/>
              </a:rPr>
              <a:t>pressure</a:t>
            </a:r>
            <a:r>
              <a:rPr lang="tr-TR" sz="1100" dirty="0">
                <a:latin typeface="Calibri"/>
                <a:ea typeface="Calibri"/>
                <a:cs typeface="Calibri"/>
              </a:rPr>
              <a:t> </a:t>
            </a:r>
            <a:r>
              <a:rPr lang="tr-TR" sz="1100" dirty="0" err="1">
                <a:latin typeface="Calibri"/>
                <a:ea typeface="Calibri"/>
                <a:cs typeface="Calibri"/>
              </a:rPr>
              <a:t>for</a:t>
            </a:r>
            <a:r>
              <a:rPr lang="tr-TR" sz="1100" dirty="0">
                <a:latin typeface="Calibri"/>
                <a:ea typeface="Calibri"/>
                <a:cs typeface="Calibri"/>
              </a:rPr>
              <a:t> </a:t>
            </a:r>
            <a:r>
              <a:rPr lang="tr-TR" sz="1100" dirty="0" err="1">
                <a:latin typeface="Calibri"/>
                <a:ea typeface="Calibri"/>
                <a:cs typeface="Calibri"/>
              </a:rPr>
              <a:t>primary</a:t>
            </a:r>
            <a:r>
              <a:rPr lang="tr-TR" sz="1100" dirty="0">
                <a:latin typeface="Calibri"/>
                <a:ea typeface="Calibri"/>
                <a:cs typeface="Calibri"/>
              </a:rPr>
              <a:t> </a:t>
            </a:r>
            <a:r>
              <a:rPr lang="tr-TR" sz="1100" dirty="0" err="1">
                <a:latin typeface="Calibri"/>
                <a:ea typeface="Calibri"/>
                <a:cs typeface="Calibri"/>
              </a:rPr>
              <a:t>prevention</a:t>
            </a:r>
            <a:r>
              <a:rPr lang="tr-TR" sz="1100" dirty="0">
                <a:latin typeface="Calibri"/>
                <a:ea typeface="Calibri"/>
                <a:cs typeface="Calibri"/>
              </a:rPr>
              <a:t>. </a:t>
            </a:r>
            <a:r>
              <a:rPr lang="tr-TR" sz="1100" dirty="0" err="1">
                <a:latin typeface="Calibri"/>
                <a:ea typeface="Calibri"/>
                <a:cs typeface="Calibri"/>
              </a:rPr>
              <a:t>Arch</a:t>
            </a:r>
            <a:r>
              <a:rPr lang="tr-TR" sz="1100" dirty="0">
                <a:latin typeface="Calibri"/>
                <a:ea typeface="Calibri"/>
                <a:cs typeface="Calibri"/>
              </a:rPr>
              <a:t> </a:t>
            </a:r>
            <a:r>
              <a:rPr lang="tr-TR" sz="1100" dirty="0" err="1">
                <a:latin typeface="Calibri"/>
                <a:ea typeface="Calibri"/>
                <a:cs typeface="Calibri"/>
              </a:rPr>
              <a:t>Intern</a:t>
            </a:r>
            <a:r>
              <a:rPr lang="tr-TR" sz="1100" dirty="0">
                <a:latin typeface="Calibri"/>
                <a:ea typeface="Calibri"/>
                <a:cs typeface="Calibri"/>
              </a:rPr>
              <a:t> </a:t>
            </a:r>
            <a:r>
              <a:rPr lang="tr-TR" sz="1100" dirty="0" err="1">
                <a:latin typeface="Calibri"/>
                <a:ea typeface="Calibri"/>
                <a:cs typeface="Calibri"/>
              </a:rPr>
              <a:t>Med</a:t>
            </a:r>
            <a:r>
              <a:rPr lang="tr-TR" sz="1100" dirty="0">
                <a:latin typeface="Calibri"/>
                <a:ea typeface="Calibri"/>
                <a:cs typeface="Calibri"/>
              </a:rPr>
              <a:t> 1995;155:701.(7 Ekim 2023)</a:t>
            </a:r>
          </a:p>
          <a:p>
            <a:pPr marL="344170" indent="-344170">
              <a:lnSpc>
                <a:spcPct val="110000"/>
              </a:lnSpc>
              <a:buAutoNum type="romanUcPeriod"/>
            </a:pPr>
            <a:r>
              <a:rPr lang="tr-TR" sz="1100" dirty="0">
                <a:latin typeface="Calibri"/>
                <a:ea typeface="Calibri"/>
                <a:cs typeface="Calibri"/>
              </a:rPr>
              <a:t>Besler HT, </a:t>
            </a:r>
            <a:r>
              <a:rPr lang="tr-TR" sz="1100" dirty="0" err="1">
                <a:latin typeface="Calibri"/>
                <a:ea typeface="Calibri"/>
                <a:cs typeface="Calibri"/>
              </a:rPr>
              <a:t>Rakıcıoğlu</a:t>
            </a:r>
            <a:r>
              <a:rPr lang="tr-TR" sz="1100" dirty="0">
                <a:latin typeface="Calibri"/>
                <a:ea typeface="Calibri"/>
                <a:cs typeface="Calibri"/>
              </a:rPr>
              <a:t> N, Ayaz A, Demirel Z, Özel H, Samur G, et al. [Salt </a:t>
            </a:r>
            <a:r>
              <a:rPr lang="tr-TR" sz="1100" dirty="0" err="1">
                <a:latin typeface="Calibri"/>
                <a:ea typeface="Calibri"/>
                <a:cs typeface="Calibri"/>
              </a:rPr>
              <a:t>consumption</a:t>
            </a:r>
            <a:r>
              <a:rPr lang="tr-TR" sz="1100" dirty="0">
                <a:latin typeface="Calibri"/>
                <a:ea typeface="Calibri"/>
                <a:cs typeface="Calibri"/>
              </a:rPr>
              <a:t> </a:t>
            </a:r>
            <a:r>
              <a:rPr lang="tr-TR" sz="1100" dirty="0" err="1">
                <a:latin typeface="Calibri"/>
                <a:ea typeface="Calibri"/>
                <a:cs typeface="Calibri"/>
              </a:rPr>
              <a:t>and</a:t>
            </a:r>
            <a:r>
              <a:rPr lang="tr-TR" sz="1100" dirty="0">
                <a:latin typeface="Calibri"/>
                <a:ea typeface="Calibri"/>
                <a:cs typeface="Calibri"/>
              </a:rPr>
              <a:t> </a:t>
            </a:r>
            <a:r>
              <a:rPr lang="tr-TR" sz="1100" dirty="0" err="1">
                <a:latin typeface="Calibri"/>
                <a:ea typeface="Calibri"/>
                <a:cs typeface="Calibri"/>
              </a:rPr>
              <a:t>health</a:t>
            </a:r>
            <a:r>
              <a:rPr lang="tr-TR" sz="1100" dirty="0">
                <a:latin typeface="Calibri"/>
                <a:ea typeface="Calibri"/>
                <a:cs typeface="Calibri"/>
              </a:rPr>
              <a:t>]. Türkiye’ye Özgü Besin ve Beslenme Rehberi. Hacettepe Üniversitesi Sağlık Bilimleri Fakültesi Beslenme ve Diyetetik Bölümü. 1. Baskı. Ankara: Merdiven Reklam Tanıtım; 2015. p.55-7.  (7 Ekim 2023)</a:t>
            </a:r>
          </a:p>
          <a:p>
            <a:pPr marL="344170" indent="-344170">
              <a:lnSpc>
                <a:spcPct val="110000"/>
              </a:lnSpc>
              <a:buAutoNum type="romanUcPeriod"/>
            </a:pPr>
            <a:r>
              <a:rPr lang="tr-TR" sz="1100" dirty="0">
                <a:latin typeface="Calibri"/>
                <a:ea typeface="Calibri"/>
                <a:cs typeface="Calibri"/>
              </a:rPr>
              <a:t>Erdem Y, </a:t>
            </a:r>
            <a:r>
              <a:rPr lang="tr-TR" sz="1100" dirty="0" err="1">
                <a:latin typeface="Calibri"/>
                <a:ea typeface="Calibri"/>
                <a:cs typeface="Calibri"/>
              </a:rPr>
              <a:t>Arici</a:t>
            </a:r>
            <a:r>
              <a:rPr lang="tr-TR" sz="1100" dirty="0">
                <a:latin typeface="Calibri"/>
                <a:ea typeface="Calibri"/>
                <a:cs typeface="Calibri"/>
              </a:rPr>
              <a:t> M, Altun B, </a:t>
            </a:r>
            <a:r>
              <a:rPr lang="tr-TR" sz="1100" dirty="0" err="1">
                <a:latin typeface="Calibri"/>
                <a:ea typeface="Calibri"/>
                <a:cs typeface="Calibri"/>
              </a:rPr>
              <a:t>Turgan</a:t>
            </a:r>
            <a:r>
              <a:rPr lang="tr-TR" sz="1100" dirty="0">
                <a:latin typeface="Calibri"/>
                <a:ea typeface="Calibri"/>
                <a:cs typeface="Calibri"/>
              </a:rPr>
              <a:t> C, </a:t>
            </a:r>
            <a:r>
              <a:rPr lang="tr-TR" sz="1100" dirty="0" err="1">
                <a:latin typeface="Calibri"/>
                <a:ea typeface="Calibri"/>
                <a:cs typeface="Calibri"/>
              </a:rPr>
              <a:t>Sindel</a:t>
            </a:r>
            <a:r>
              <a:rPr lang="tr-TR" sz="1100" dirty="0">
                <a:latin typeface="Calibri"/>
                <a:ea typeface="Calibri"/>
                <a:cs typeface="Calibri"/>
              </a:rPr>
              <a:t> S, Erbay B, et al. </a:t>
            </a:r>
            <a:r>
              <a:rPr lang="tr-TR" sz="1100" dirty="0" err="1">
                <a:latin typeface="Calibri"/>
                <a:ea typeface="Calibri"/>
                <a:cs typeface="Calibri"/>
              </a:rPr>
              <a:t>The</a:t>
            </a:r>
            <a:r>
              <a:rPr lang="tr-TR" sz="1100" dirty="0">
                <a:latin typeface="Calibri"/>
                <a:ea typeface="Calibri"/>
                <a:cs typeface="Calibri"/>
              </a:rPr>
              <a:t> </a:t>
            </a:r>
            <a:r>
              <a:rPr lang="tr-TR" sz="1100" dirty="0" err="1">
                <a:latin typeface="Calibri"/>
                <a:ea typeface="Calibri"/>
                <a:cs typeface="Calibri"/>
              </a:rPr>
              <a:t>relationship</a:t>
            </a:r>
            <a:r>
              <a:rPr lang="tr-TR" sz="1100" dirty="0">
                <a:latin typeface="Calibri"/>
                <a:ea typeface="Calibri"/>
                <a:cs typeface="Calibri"/>
              </a:rPr>
              <a:t> </a:t>
            </a:r>
            <a:r>
              <a:rPr lang="tr-TR" sz="1100" dirty="0" err="1">
                <a:latin typeface="Calibri"/>
                <a:ea typeface="Calibri"/>
                <a:cs typeface="Calibri"/>
              </a:rPr>
              <a:t>between</a:t>
            </a:r>
            <a:r>
              <a:rPr lang="tr-TR" sz="1100" dirty="0">
                <a:latin typeface="Calibri"/>
                <a:ea typeface="Calibri"/>
                <a:cs typeface="Calibri"/>
              </a:rPr>
              <a:t> </a:t>
            </a:r>
            <a:r>
              <a:rPr lang="tr-TR" sz="1100" dirty="0" err="1">
                <a:latin typeface="Calibri"/>
                <a:ea typeface="Calibri"/>
                <a:cs typeface="Calibri"/>
              </a:rPr>
              <a:t>hypertension</a:t>
            </a:r>
            <a:r>
              <a:rPr lang="tr-TR" sz="1100" dirty="0">
                <a:latin typeface="Calibri"/>
                <a:ea typeface="Calibri"/>
                <a:cs typeface="Calibri"/>
              </a:rPr>
              <a:t> </a:t>
            </a:r>
            <a:r>
              <a:rPr lang="tr-TR" sz="1100" dirty="0" err="1">
                <a:latin typeface="Calibri"/>
                <a:ea typeface="Calibri"/>
                <a:cs typeface="Calibri"/>
              </a:rPr>
              <a:t>and</a:t>
            </a:r>
            <a:r>
              <a:rPr lang="tr-TR" sz="1100" dirty="0">
                <a:latin typeface="Calibri"/>
                <a:ea typeface="Calibri"/>
                <a:cs typeface="Calibri"/>
              </a:rPr>
              <a:t> salt </a:t>
            </a:r>
            <a:r>
              <a:rPr lang="tr-TR" sz="1100" dirty="0" err="1">
                <a:latin typeface="Calibri"/>
                <a:ea typeface="Calibri"/>
                <a:cs typeface="Calibri"/>
              </a:rPr>
              <a:t>intake</a:t>
            </a:r>
            <a:r>
              <a:rPr lang="tr-TR" sz="1100" dirty="0">
                <a:latin typeface="Calibri"/>
                <a:ea typeface="Calibri"/>
                <a:cs typeface="Calibri"/>
              </a:rPr>
              <a:t> in </a:t>
            </a:r>
            <a:r>
              <a:rPr lang="tr-TR" sz="1100" dirty="0" err="1">
                <a:latin typeface="Calibri"/>
                <a:ea typeface="Calibri"/>
                <a:cs typeface="Calibri"/>
              </a:rPr>
              <a:t>Turkish</a:t>
            </a:r>
            <a:r>
              <a:rPr lang="tr-TR" sz="1100" dirty="0">
                <a:latin typeface="Calibri"/>
                <a:ea typeface="Calibri"/>
                <a:cs typeface="Calibri"/>
              </a:rPr>
              <a:t> </a:t>
            </a:r>
            <a:r>
              <a:rPr lang="tr-TR" sz="1100" dirty="0" err="1">
                <a:latin typeface="Calibri"/>
                <a:ea typeface="Calibri"/>
                <a:cs typeface="Calibri"/>
              </a:rPr>
              <a:t>population</a:t>
            </a:r>
            <a:r>
              <a:rPr lang="tr-TR" sz="1100" dirty="0">
                <a:latin typeface="Calibri"/>
                <a:ea typeface="Calibri"/>
                <a:cs typeface="Calibri"/>
              </a:rPr>
              <a:t>: SALTURK </a:t>
            </a:r>
            <a:r>
              <a:rPr lang="tr-TR" sz="1100" dirty="0" err="1">
                <a:latin typeface="Calibri"/>
                <a:ea typeface="Calibri"/>
                <a:cs typeface="Calibri"/>
              </a:rPr>
              <a:t>study</a:t>
            </a:r>
            <a:r>
              <a:rPr lang="tr-TR" sz="1100" dirty="0">
                <a:latin typeface="Calibri"/>
                <a:ea typeface="Calibri"/>
                <a:cs typeface="Calibri"/>
              </a:rPr>
              <a:t>. Blood </a:t>
            </a:r>
            <a:r>
              <a:rPr lang="tr-TR" sz="1100" dirty="0" err="1">
                <a:latin typeface="Calibri"/>
                <a:ea typeface="Calibri"/>
                <a:cs typeface="Calibri"/>
              </a:rPr>
              <a:t>Press</a:t>
            </a:r>
            <a:r>
              <a:rPr lang="tr-TR" sz="1100" dirty="0">
                <a:latin typeface="Calibri"/>
                <a:ea typeface="Calibri"/>
                <a:cs typeface="Calibri"/>
              </a:rPr>
              <a:t> 2010;19(5): 313-8.)(7 Ekim 2023)</a:t>
            </a:r>
          </a:p>
          <a:p>
            <a:pPr marL="344170" indent="-344170">
              <a:lnSpc>
                <a:spcPct val="110000"/>
              </a:lnSpc>
              <a:buAutoNum type="romanUcPeriod"/>
            </a:pPr>
            <a:endParaRPr lang="tr-TR" sz="1100" dirty="0">
              <a:latin typeface="Calibri"/>
              <a:ea typeface="Calibri"/>
              <a:cs typeface="Calibri"/>
            </a:endParaRPr>
          </a:p>
          <a:p>
            <a:pPr marL="344170" indent="-344170">
              <a:lnSpc>
                <a:spcPct val="110000"/>
              </a:lnSpc>
              <a:buAutoNum type="romanUcPeriod"/>
            </a:pPr>
            <a:endParaRPr lang="tr-TR" sz="1100" dirty="0">
              <a:latin typeface="Calibri"/>
              <a:ea typeface="Calibri"/>
              <a:cs typeface="Calibri"/>
            </a:endParaRPr>
          </a:p>
          <a:p>
            <a:pPr marL="344170" indent="-344170">
              <a:lnSpc>
                <a:spcPct val="110000"/>
              </a:lnSpc>
              <a:buAutoNum type="romanUcPeriod"/>
            </a:pPr>
            <a:endParaRPr lang="tr-TR" sz="1100" dirty="0">
              <a:latin typeface="Calibri"/>
              <a:ea typeface="Calibri"/>
              <a:cs typeface="Calibri"/>
            </a:endParaRPr>
          </a:p>
        </p:txBody>
      </p:sp>
    </p:spTree>
    <p:extLst>
      <p:ext uri="{BB962C8B-B14F-4D97-AF65-F5344CB8AC3E}">
        <p14:creationId xmlns:p14="http://schemas.microsoft.com/office/powerpoint/2010/main" xmlns="" val="1359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xmlns="" id="{90E8E38E-2E50-6A10-66AF-4AF28AE07367}"/>
              </a:ext>
            </a:extLst>
          </p:cNvPr>
          <p:cNvGraphicFramePr>
            <a:graphicFrameLocks noGrp="1"/>
          </p:cNvGraphicFramePr>
          <p:nvPr>
            <p:ph idx="1"/>
            <p:extLst>
              <p:ext uri="{D42A27DB-BD31-4B8C-83A1-F6EECF244321}">
                <p14:modId xmlns:p14="http://schemas.microsoft.com/office/powerpoint/2010/main" xmlns="" val="283032618"/>
              </p:ext>
            </p:extLst>
          </p:nvPr>
        </p:nvGraphicFramePr>
        <p:xfrm>
          <a:off x="2236743" y="2213624"/>
          <a:ext cx="7849874" cy="3608700"/>
        </p:xfrm>
        <a:graphic>
          <a:graphicData uri="http://schemas.openxmlformats.org/drawingml/2006/table">
            <a:tbl>
              <a:tblPr firstRow="1" bandRow="1">
                <a:tableStyleId>{5C22544A-7EE6-4342-B048-85BDC9FD1C3A}</a:tableStyleId>
              </a:tblPr>
              <a:tblGrid>
                <a:gridCol w="3924937">
                  <a:extLst>
                    <a:ext uri="{9D8B030D-6E8A-4147-A177-3AD203B41FA5}">
                      <a16:colId xmlns:a16="http://schemas.microsoft.com/office/drawing/2014/main" xmlns="" val="961442460"/>
                    </a:ext>
                  </a:extLst>
                </a:gridCol>
                <a:gridCol w="3924937">
                  <a:extLst>
                    <a:ext uri="{9D8B030D-6E8A-4147-A177-3AD203B41FA5}">
                      <a16:colId xmlns:a16="http://schemas.microsoft.com/office/drawing/2014/main" xmlns="" val="342520096"/>
                    </a:ext>
                  </a:extLst>
                </a:gridCol>
              </a:tblGrid>
              <a:tr h="1202900">
                <a:tc>
                  <a:txBody>
                    <a:bodyPr/>
                    <a:lstStyle/>
                    <a:p>
                      <a:endParaRPr lang="tr-TR" dirty="0"/>
                    </a:p>
                    <a:p>
                      <a:pPr lvl="0">
                        <a:buNone/>
                      </a:pPr>
                      <a:r>
                        <a:rPr lang="tr-TR" dirty="0"/>
                        <a:t>1- Tuz Tüketimi</a:t>
                      </a:r>
                    </a:p>
                  </a:txBody>
                  <a:tcPr/>
                </a:tc>
                <a:tc>
                  <a:txBody>
                    <a:bodyPr/>
                    <a:lstStyle/>
                    <a:p>
                      <a:endParaRPr lang="tr-TR"/>
                    </a:p>
                    <a:p>
                      <a:pPr lvl="0">
                        <a:buNone/>
                      </a:pPr>
                      <a:endParaRPr lang="tr-TR" dirty="0"/>
                    </a:p>
                    <a:p>
                      <a:pPr lvl="0">
                        <a:buNone/>
                      </a:pPr>
                      <a:r>
                        <a:rPr lang="tr-TR" dirty="0"/>
                        <a:t>3- Proje Önerisi ve Amacımız</a:t>
                      </a:r>
                    </a:p>
                  </a:txBody>
                  <a:tcPr/>
                </a:tc>
                <a:extLst>
                  <a:ext uri="{0D108BD9-81ED-4DB2-BD59-A6C34878D82A}">
                    <a16:rowId xmlns:a16="http://schemas.microsoft.com/office/drawing/2014/main" xmlns="" val="625029444"/>
                  </a:ext>
                </a:extLst>
              </a:tr>
              <a:tr h="1202900">
                <a:tc>
                  <a:txBody>
                    <a:bodyPr/>
                    <a:lstStyle/>
                    <a:p>
                      <a:endParaRPr lang="tr-TR"/>
                    </a:p>
                    <a:p>
                      <a:pPr lvl="0">
                        <a:buNone/>
                      </a:pPr>
                      <a:r>
                        <a:rPr lang="tr-TR" dirty="0"/>
                        <a:t>2- Tuzun Sağlığa Etkileri</a:t>
                      </a:r>
                    </a:p>
                  </a:txBody>
                  <a:tcPr/>
                </a:tc>
                <a:tc>
                  <a:txBody>
                    <a:bodyPr/>
                    <a:lstStyle/>
                    <a:p>
                      <a:endParaRPr lang="tr-TR" dirty="0"/>
                    </a:p>
                    <a:p>
                      <a:pPr lvl="0">
                        <a:buNone/>
                      </a:pPr>
                      <a:r>
                        <a:rPr lang="tr-TR" dirty="0"/>
                        <a:t>4-Kısıtlılıklarımız</a:t>
                      </a:r>
                    </a:p>
                  </a:txBody>
                  <a:tcPr/>
                </a:tc>
                <a:extLst>
                  <a:ext uri="{0D108BD9-81ED-4DB2-BD59-A6C34878D82A}">
                    <a16:rowId xmlns:a16="http://schemas.microsoft.com/office/drawing/2014/main" xmlns="" val="1622271251"/>
                  </a:ext>
                </a:extLst>
              </a:tr>
              <a:tr h="1202900">
                <a:tc>
                  <a:txBody>
                    <a:bodyPr/>
                    <a:lstStyle/>
                    <a:p>
                      <a:endParaRPr lang="tr-TR"/>
                    </a:p>
                    <a:p>
                      <a:pPr lvl="0">
                        <a:buNone/>
                      </a:pPr>
                      <a:r>
                        <a:rPr lang="tr-TR" dirty="0"/>
                        <a:t>3- Risk İletişimi</a:t>
                      </a:r>
                    </a:p>
                  </a:txBody>
                  <a:tcPr/>
                </a:tc>
                <a:tc>
                  <a:txBody>
                    <a:bodyPr/>
                    <a:lstStyle/>
                    <a:p>
                      <a:pPr lvl="0" algn="l">
                        <a:lnSpc>
                          <a:spcPct val="100000"/>
                        </a:lnSpc>
                        <a:spcBef>
                          <a:spcPts val="0"/>
                        </a:spcBef>
                        <a:spcAft>
                          <a:spcPts val="0"/>
                        </a:spcAft>
                        <a:buNone/>
                      </a:pPr>
                      <a:endParaRPr lang="tr-TR" sz="1800" b="0" i="0" u="none" strike="noStrike" noProof="0" dirty="0">
                        <a:solidFill>
                          <a:srgbClr val="FFFFFF"/>
                        </a:solidFill>
                        <a:latin typeface="Arial"/>
                      </a:endParaRPr>
                    </a:p>
                    <a:p>
                      <a:pPr lvl="0" algn="l">
                        <a:lnSpc>
                          <a:spcPct val="100000"/>
                        </a:lnSpc>
                        <a:spcBef>
                          <a:spcPts val="0"/>
                        </a:spcBef>
                        <a:spcAft>
                          <a:spcPts val="0"/>
                        </a:spcAft>
                        <a:buNone/>
                      </a:pPr>
                      <a:r>
                        <a:rPr lang="tr-TR" sz="1800" b="0" i="0" u="none" strike="noStrike" noProof="0" dirty="0">
                          <a:solidFill>
                            <a:schemeClr val="bg1"/>
                          </a:solidFill>
                          <a:latin typeface="Arial"/>
                        </a:rPr>
                        <a:t>5- Benzer Çalışmalar</a:t>
                      </a:r>
                    </a:p>
                    <a:p>
                      <a:pPr lvl="0">
                        <a:buNone/>
                      </a:pPr>
                      <a:endParaRPr lang="tr-TR" dirty="0"/>
                    </a:p>
                  </a:txBody>
                  <a:tcPr/>
                </a:tc>
                <a:extLst>
                  <a:ext uri="{0D108BD9-81ED-4DB2-BD59-A6C34878D82A}">
                    <a16:rowId xmlns:a16="http://schemas.microsoft.com/office/drawing/2014/main" xmlns="" val="2811846946"/>
                  </a:ext>
                </a:extLst>
              </a:tr>
            </a:tbl>
          </a:graphicData>
        </a:graphic>
      </p:graphicFrame>
      <p:sp>
        <p:nvSpPr>
          <p:cNvPr id="4" name="Metin kutusu 3">
            <a:extLst>
              <a:ext uri="{FF2B5EF4-FFF2-40B4-BE49-F238E27FC236}">
                <a16:creationId xmlns:a16="http://schemas.microsoft.com/office/drawing/2014/main" xmlns="" id="{A059BBB2-C1C1-9EB0-412D-4D91E0FA2D6C}"/>
              </a:ext>
            </a:extLst>
          </p:cNvPr>
          <p:cNvSpPr txBox="1"/>
          <p:nvPr/>
        </p:nvSpPr>
        <p:spPr>
          <a:xfrm>
            <a:off x="3286796" y="550035"/>
            <a:ext cx="70699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4000" dirty="0">
                <a:latin typeface="Comic Sans MS"/>
                <a:cs typeface="Arial"/>
              </a:rPr>
              <a:t>Sunu Planı</a:t>
            </a:r>
          </a:p>
        </p:txBody>
      </p:sp>
    </p:spTree>
    <p:extLst>
      <p:ext uri="{BB962C8B-B14F-4D97-AF65-F5344CB8AC3E}">
        <p14:creationId xmlns:p14="http://schemas.microsoft.com/office/powerpoint/2010/main" xmlns="" val="246851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75FE92D-8FE4-8022-0423-20169225ED7F}"/>
              </a:ext>
            </a:extLst>
          </p:cNvPr>
          <p:cNvSpPr>
            <a:spLocks noGrp="1"/>
          </p:cNvSpPr>
          <p:nvPr>
            <p:ph type="title"/>
          </p:nvPr>
        </p:nvSpPr>
        <p:spPr>
          <a:xfrm>
            <a:off x="2772794" y="389493"/>
            <a:ext cx="7239261" cy="1066497"/>
          </a:xfrm>
        </p:spPr>
        <p:txBody>
          <a:bodyPr>
            <a:normAutofit fontScale="90000"/>
          </a:bodyPr>
          <a:lstStyle/>
          <a:p>
            <a:pPr algn="ctr"/>
            <a:r>
              <a:rPr lang="tr-TR" sz="9600" dirty="0">
                <a:cs typeface="Arial"/>
              </a:rPr>
              <a:t>TUZ </a:t>
            </a:r>
            <a:r>
              <a:rPr lang="tr-TR" sz="2000" dirty="0">
                <a:solidFill>
                  <a:srgbClr val="FF0000"/>
                </a:solidFill>
                <a:cs typeface="Arial"/>
              </a:rPr>
              <a:t>TÜKETİMİ</a:t>
            </a:r>
          </a:p>
        </p:txBody>
      </p:sp>
      <p:pic>
        <p:nvPicPr>
          <p:cNvPr id="4" name="İçerik Yer Tutucusu 3" descr="kar içeren bir resim&#10;&#10;Açıklama otomatik olarak oluşturuldu">
            <a:extLst>
              <a:ext uri="{FF2B5EF4-FFF2-40B4-BE49-F238E27FC236}">
                <a16:creationId xmlns:a16="http://schemas.microsoft.com/office/drawing/2014/main" xmlns="" id="{2042C521-C0AF-D2C0-9235-CBBE6B297486}"/>
              </a:ext>
            </a:extLst>
          </p:cNvPr>
          <p:cNvPicPr>
            <a:picLocks noGrp="1" noChangeAspect="1"/>
          </p:cNvPicPr>
          <p:nvPr>
            <p:ph idx="1"/>
          </p:nvPr>
        </p:nvPicPr>
        <p:blipFill>
          <a:blip r:embed="rId2" cstate="print"/>
          <a:stretch>
            <a:fillRect/>
          </a:stretch>
        </p:blipFill>
        <p:spPr>
          <a:xfrm>
            <a:off x="1004729" y="2393508"/>
            <a:ext cx="4088720" cy="2720673"/>
          </a:xfrm>
        </p:spPr>
      </p:pic>
      <p:sp>
        <p:nvSpPr>
          <p:cNvPr id="5" name="Metin kutusu 4">
            <a:extLst>
              <a:ext uri="{FF2B5EF4-FFF2-40B4-BE49-F238E27FC236}">
                <a16:creationId xmlns:a16="http://schemas.microsoft.com/office/drawing/2014/main" xmlns="" id="{09E79CFD-CAC4-76A8-6D69-C2AB47815A33}"/>
              </a:ext>
            </a:extLst>
          </p:cNvPr>
          <p:cNvSpPr txBox="1"/>
          <p:nvPr/>
        </p:nvSpPr>
        <p:spPr>
          <a:xfrm>
            <a:off x="5164964" y="1945246"/>
            <a:ext cx="558084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a:solidFill>
                  <a:schemeClr val="tx1">
                    <a:lumMod val="95000"/>
                  </a:schemeClr>
                </a:solidFill>
                <a:latin typeface="Calibri"/>
                <a:ea typeface="Calibri"/>
                <a:cs typeface="Calibri"/>
              </a:rPr>
              <a:t>Tüm dünyada olduğu gibi ülkemizde de tüketilmesi gereken günlük tuz miktarı 5 g (1 silme tatlı kaşığı) ile sınırlandırılmıştır. Ülkemizde 2008 yılında Türkiye Hipertansiyon ve Böbrek Hastalıkları Derneği tarafından 14 ilde 1.970 kişi üzerinde yapılan ve Türk Toplumunda Tuz Tüketimi Çalışması “</a:t>
            </a:r>
            <a:r>
              <a:rPr lang="tr-TR" sz="2400" err="1">
                <a:solidFill>
                  <a:schemeClr val="tx1">
                    <a:lumMod val="95000"/>
                  </a:schemeClr>
                </a:solidFill>
                <a:latin typeface="Calibri"/>
                <a:ea typeface="Calibri"/>
                <a:cs typeface="Calibri"/>
              </a:rPr>
              <a:t>SALTurk</a:t>
            </a:r>
            <a:r>
              <a:rPr lang="tr-TR" sz="2400" dirty="0">
                <a:solidFill>
                  <a:schemeClr val="tx1">
                    <a:lumMod val="95000"/>
                  </a:schemeClr>
                </a:solidFill>
                <a:latin typeface="Calibri"/>
                <a:ea typeface="Calibri"/>
                <a:cs typeface="Calibri"/>
              </a:rPr>
              <a:t>” adı verilen çalışmada, tuz tüketiminin ortalama 18 g/gün olduğu görülmüştür.</a:t>
            </a:r>
            <a:endParaRPr lang="tr-TR" sz="2400" dirty="0">
              <a:solidFill>
                <a:schemeClr val="tx1">
                  <a:lumMod val="95000"/>
                </a:schemeClr>
              </a:solidFill>
            </a:endParaRPr>
          </a:p>
        </p:txBody>
      </p:sp>
      <p:sp>
        <p:nvSpPr>
          <p:cNvPr id="6" name="Metin kutusu 5">
            <a:extLst>
              <a:ext uri="{FF2B5EF4-FFF2-40B4-BE49-F238E27FC236}">
                <a16:creationId xmlns:a16="http://schemas.microsoft.com/office/drawing/2014/main" xmlns="" id="{2610A534-559F-0CDC-FD83-1E0FDDDD0FF3}"/>
              </a:ext>
            </a:extLst>
          </p:cNvPr>
          <p:cNvSpPr txBox="1"/>
          <p:nvPr/>
        </p:nvSpPr>
        <p:spPr>
          <a:xfrm>
            <a:off x="2146478" y="6085267"/>
            <a:ext cx="80627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100" dirty="0">
                <a:solidFill>
                  <a:schemeClr val="tx1">
                    <a:lumMod val="95000"/>
                  </a:schemeClr>
                </a:solidFill>
                <a:latin typeface="Calibri"/>
                <a:ea typeface="Calibri"/>
                <a:cs typeface="Calibri"/>
              </a:rPr>
              <a:t>Erdem Y, </a:t>
            </a:r>
            <a:r>
              <a:rPr lang="tr-TR" sz="1100" err="1">
                <a:solidFill>
                  <a:schemeClr val="tx1">
                    <a:lumMod val="95000"/>
                  </a:schemeClr>
                </a:solidFill>
                <a:latin typeface="Calibri"/>
                <a:ea typeface="Calibri"/>
                <a:cs typeface="Calibri"/>
              </a:rPr>
              <a:t>Arici</a:t>
            </a:r>
            <a:r>
              <a:rPr lang="tr-TR" sz="1100" dirty="0">
                <a:solidFill>
                  <a:schemeClr val="tx1">
                    <a:lumMod val="95000"/>
                  </a:schemeClr>
                </a:solidFill>
                <a:latin typeface="Calibri"/>
                <a:ea typeface="Calibri"/>
                <a:cs typeface="Calibri"/>
              </a:rPr>
              <a:t> M, Altun B, </a:t>
            </a:r>
            <a:r>
              <a:rPr lang="tr-TR" sz="1100" err="1">
                <a:solidFill>
                  <a:schemeClr val="tx1">
                    <a:lumMod val="95000"/>
                  </a:schemeClr>
                </a:solidFill>
                <a:latin typeface="Calibri"/>
                <a:ea typeface="Calibri"/>
                <a:cs typeface="Calibri"/>
              </a:rPr>
              <a:t>Turgan</a:t>
            </a:r>
            <a:r>
              <a:rPr lang="tr-TR" sz="1100" dirty="0">
                <a:solidFill>
                  <a:schemeClr val="tx1">
                    <a:lumMod val="95000"/>
                  </a:schemeClr>
                </a:solidFill>
                <a:latin typeface="Calibri"/>
                <a:ea typeface="Calibri"/>
                <a:cs typeface="Calibri"/>
              </a:rPr>
              <a:t> C, </a:t>
            </a:r>
            <a:r>
              <a:rPr lang="tr-TR" sz="1100" err="1">
                <a:solidFill>
                  <a:schemeClr val="tx1">
                    <a:lumMod val="95000"/>
                  </a:schemeClr>
                </a:solidFill>
                <a:latin typeface="Calibri"/>
                <a:ea typeface="Calibri"/>
                <a:cs typeface="Calibri"/>
              </a:rPr>
              <a:t>Sindel</a:t>
            </a:r>
            <a:r>
              <a:rPr lang="tr-TR" sz="1100" dirty="0">
                <a:solidFill>
                  <a:schemeClr val="tx1">
                    <a:lumMod val="95000"/>
                  </a:schemeClr>
                </a:solidFill>
                <a:latin typeface="Calibri"/>
                <a:ea typeface="Calibri"/>
                <a:cs typeface="Calibri"/>
              </a:rPr>
              <a:t> S, Erbay B, et al. </a:t>
            </a:r>
            <a:r>
              <a:rPr lang="tr-TR" sz="1100" err="1">
                <a:solidFill>
                  <a:schemeClr val="tx1">
                    <a:lumMod val="95000"/>
                  </a:schemeClr>
                </a:solidFill>
                <a:latin typeface="Calibri"/>
                <a:ea typeface="Calibri"/>
                <a:cs typeface="Calibri"/>
              </a:rPr>
              <a:t>The</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relationship</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between</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hypertension</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and</a:t>
            </a:r>
            <a:r>
              <a:rPr lang="tr-TR" sz="1100" dirty="0">
                <a:solidFill>
                  <a:schemeClr val="tx1">
                    <a:lumMod val="95000"/>
                  </a:schemeClr>
                </a:solidFill>
                <a:latin typeface="Calibri"/>
                <a:ea typeface="Calibri"/>
                <a:cs typeface="Calibri"/>
              </a:rPr>
              <a:t> salt </a:t>
            </a:r>
            <a:r>
              <a:rPr lang="tr-TR" sz="1100" err="1">
                <a:solidFill>
                  <a:schemeClr val="tx1">
                    <a:lumMod val="95000"/>
                  </a:schemeClr>
                </a:solidFill>
                <a:latin typeface="Calibri"/>
                <a:ea typeface="Calibri"/>
                <a:cs typeface="Calibri"/>
              </a:rPr>
              <a:t>intake</a:t>
            </a:r>
            <a:r>
              <a:rPr lang="tr-TR" sz="1100" dirty="0">
                <a:solidFill>
                  <a:schemeClr val="tx1">
                    <a:lumMod val="95000"/>
                  </a:schemeClr>
                </a:solidFill>
                <a:latin typeface="Calibri"/>
                <a:ea typeface="Calibri"/>
                <a:cs typeface="Calibri"/>
              </a:rPr>
              <a:t> in </a:t>
            </a:r>
            <a:r>
              <a:rPr lang="tr-TR" sz="1100" err="1">
                <a:solidFill>
                  <a:schemeClr val="tx1">
                    <a:lumMod val="95000"/>
                  </a:schemeClr>
                </a:solidFill>
                <a:latin typeface="Calibri"/>
                <a:ea typeface="Calibri"/>
                <a:cs typeface="Calibri"/>
              </a:rPr>
              <a:t>Turkish</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population</a:t>
            </a:r>
            <a:r>
              <a:rPr lang="tr-TR" sz="1100" dirty="0">
                <a:solidFill>
                  <a:schemeClr val="tx1">
                    <a:lumMod val="95000"/>
                  </a:schemeClr>
                </a:solidFill>
                <a:latin typeface="Calibri"/>
                <a:ea typeface="Calibri"/>
                <a:cs typeface="Calibri"/>
              </a:rPr>
              <a:t>: SALTURK </a:t>
            </a:r>
            <a:r>
              <a:rPr lang="tr-TR" sz="1100" err="1">
                <a:solidFill>
                  <a:schemeClr val="tx1">
                    <a:lumMod val="95000"/>
                  </a:schemeClr>
                </a:solidFill>
                <a:latin typeface="Calibri"/>
                <a:ea typeface="Calibri"/>
                <a:cs typeface="Calibri"/>
              </a:rPr>
              <a:t>study</a:t>
            </a:r>
            <a:r>
              <a:rPr lang="tr-TR" sz="1100" dirty="0">
                <a:solidFill>
                  <a:schemeClr val="tx1">
                    <a:lumMod val="95000"/>
                  </a:schemeClr>
                </a:solidFill>
                <a:latin typeface="Calibri"/>
                <a:ea typeface="Calibri"/>
                <a:cs typeface="Calibri"/>
              </a:rPr>
              <a:t>. Blood </a:t>
            </a:r>
            <a:r>
              <a:rPr lang="tr-TR" sz="1100" err="1">
                <a:solidFill>
                  <a:schemeClr val="tx1">
                    <a:lumMod val="95000"/>
                  </a:schemeClr>
                </a:solidFill>
                <a:latin typeface="Calibri"/>
                <a:ea typeface="Calibri"/>
                <a:cs typeface="Calibri"/>
              </a:rPr>
              <a:t>Press</a:t>
            </a:r>
            <a:r>
              <a:rPr lang="tr-TR" sz="1100" dirty="0">
                <a:solidFill>
                  <a:schemeClr val="tx1">
                    <a:lumMod val="95000"/>
                  </a:schemeClr>
                </a:solidFill>
                <a:latin typeface="Calibri"/>
                <a:ea typeface="Calibri"/>
                <a:cs typeface="Calibri"/>
              </a:rPr>
              <a:t> 2010;19(5): 313-8.)</a:t>
            </a:r>
            <a:endParaRPr lang="tr-TR" dirty="0">
              <a:solidFill>
                <a:schemeClr val="tx1">
                  <a:lumMod val="95000"/>
                </a:schemeClr>
              </a:solidFill>
              <a:cs typeface="Arial"/>
            </a:endParaRPr>
          </a:p>
        </p:txBody>
      </p:sp>
    </p:spTree>
    <p:extLst>
      <p:ext uri="{BB962C8B-B14F-4D97-AF65-F5344CB8AC3E}">
        <p14:creationId xmlns:p14="http://schemas.microsoft.com/office/powerpoint/2010/main" xmlns="" val="156507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E93733A-31B3-9DBE-1250-D433663AE965}"/>
              </a:ext>
            </a:extLst>
          </p:cNvPr>
          <p:cNvSpPr>
            <a:spLocks noGrp="1"/>
          </p:cNvSpPr>
          <p:nvPr>
            <p:ph type="title"/>
          </p:nvPr>
        </p:nvSpPr>
        <p:spPr>
          <a:xfrm>
            <a:off x="2257638" y="6131324"/>
            <a:ext cx="7958331" cy="1077229"/>
          </a:xfrm>
        </p:spPr>
        <p:txBody>
          <a:bodyPr/>
          <a:lstStyle/>
          <a:p>
            <a:r>
              <a:rPr lang="tr-TR" sz="1100">
                <a:latin typeface="Calibri"/>
              </a:rPr>
              <a:t>Besler HT, Rakıcıoğlu N, Ayaz A, Demirel Z, Özel H, Samur G, et al. [Salt consumption and health]. Türkiye’ye Özgü Besin ve Beslenme Rehberi. Hacettepe Üniversitesi Sağlık Bilimleri Fakültesi Beslenme ve Diyetetik Bölümü. 1. Baskı. Ankara: Merdiven Reklam Tanıtım; 2015. p.55-7. </a:t>
            </a:r>
            <a:r>
              <a:rPr lang="tr-TR" sz="1100">
                <a:latin typeface="Calibri"/>
                <a:ea typeface="Calibri"/>
                <a:cs typeface="Calibri"/>
              </a:rPr>
              <a:t> </a:t>
            </a:r>
            <a:endParaRPr lang="tr-TR"/>
          </a:p>
        </p:txBody>
      </p:sp>
      <p:sp>
        <p:nvSpPr>
          <p:cNvPr id="3" name="İçerik Yer Tutucusu 2">
            <a:extLst>
              <a:ext uri="{FF2B5EF4-FFF2-40B4-BE49-F238E27FC236}">
                <a16:creationId xmlns:a16="http://schemas.microsoft.com/office/drawing/2014/main" xmlns="" id="{8989790F-5725-7BC4-391E-2123D1604B2F}"/>
              </a:ext>
            </a:extLst>
          </p:cNvPr>
          <p:cNvSpPr>
            <a:spLocks noGrp="1"/>
          </p:cNvSpPr>
          <p:nvPr>
            <p:ph idx="1"/>
          </p:nvPr>
        </p:nvSpPr>
        <p:spPr>
          <a:xfrm>
            <a:off x="4759295" y="1208916"/>
            <a:ext cx="6174936" cy="4695431"/>
          </a:xfrm>
        </p:spPr>
        <p:txBody>
          <a:bodyPr vert="horz" lIns="91440" tIns="45720" rIns="91440" bIns="45720" rtlCol="0" anchor="ctr">
            <a:noAutofit/>
          </a:bodyPr>
          <a:lstStyle/>
          <a:p>
            <a:pPr marL="344170" indent="-344170"/>
            <a:r>
              <a:rPr lang="tr-TR" dirty="0">
                <a:solidFill>
                  <a:schemeClr val="tx1">
                    <a:lumMod val="95000"/>
                  </a:schemeClr>
                </a:solidFill>
                <a:latin typeface="Calibri"/>
                <a:ea typeface="Calibri"/>
                <a:cs typeface="Calibri"/>
              </a:rPr>
              <a:t> Aşırı tuz tüketimi ile hipertansiyon, kardiyovasküler hastalıklar, kanser, osteoporoz, obezite, böbrek hastalıkları, </a:t>
            </a:r>
            <a:r>
              <a:rPr lang="tr-TR" err="1">
                <a:solidFill>
                  <a:schemeClr val="tx1">
                    <a:lumMod val="95000"/>
                  </a:schemeClr>
                </a:solidFill>
                <a:latin typeface="Calibri"/>
                <a:ea typeface="Calibri"/>
                <a:cs typeface="Calibri"/>
              </a:rPr>
              <a:t>multiplskleroz</a:t>
            </a:r>
            <a:r>
              <a:rPr lang="tr-TR" dirty="0">
                <a:solidFill>
                  <a:schemeClr val="tx1">
                    <a:lumMod val="95000"/>
                  </a:schemeClr>
                </a:solidFill>
                <a:latin typeface="Calibri"/>
                <a:ea typeface="Calibri"/>
                <a:cs typeface="Calibri"/>
              </a:rPr>
              <a:t> (MS), akciğer inflamasyonu, katarakt ve diğer hastalıklar arasında ilişki olduğu gösterilmiştir.</a:t>
            </a:r>
          </a:p>
        </p:txBody>
      </p:sp>
      <p:sp>
        <p:nvSpPr>
          <p:cNvPr id="5" name="Metin kutusu 4">
            <a:extLst>
              <a:ext uri="{FF2B5EF4-FFF2-40B4-BE49-F238E27FC236}">
                <a16:creationId xmlns:a16="http://schemas.microsoft.com/office/drawing/2014/main" xmlns="" id="{CCBFF32A-DB7A-7613-7E0D-E0D2A4B9819D}"/>
              </a:ext>
            </a:extLst>
          </p:cNvPr>
          <p:cNvSpPr txBox="1"/>
          <p:nvPr/>
        </p:nvSpPr>
        <p:spPr>
          <a:xfrm>
            <a:off x="3466563" y="211964"/>
            <a:ext cx="611746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8000" dirty="0"/>
              <a:t>TUZ</a:t>
            </a:r>
            <a:r>
              <a:rPr lang="tr-TR" sz="1400" dirty="0"/>
              <a:t> </a:t>
            </a:r>
            <a:r>
              <a:rPr lang="tr-TR" sz="1400" dirty="0">
                <a:solidFill>
                  <a:srgbClr val="FF0000"/>
                </a:solidFill>
              </a:rPr>
              <a:t>'un SAĞLIĞA ETKİLERİ</a:t>
            </a:r>
            <a:endParaRPr lang="tr-TR" sz="8000" dirty="0">
              <a:solidFill>
                <a:srgbClr val="FF0000"/>
              </a:solidFill>
            </a:endParaRPr>
          </a:p>
        </p:txBody>
      </p:sp>
      <p:pic>
        <p:nvPicPr>
          <p:cNvPr id="8" name="Resim 7" descr="metin, kapak içeren bir resim&#10;&#10;Açıklama otomatik olarak oluşturuldu">
            <a:extLst>
              <a:ext uri="{FF2B5EF4-FFF2-40B4-BE49-F238E27FC236}">
                <a16:creationId xmlns:a16="http://schemas.microsoft.com/office/drawing/2014/main" xmlns="" id="{2C12C0A0-63DA-BA66-47B1-0F6BEB8CF2E5}"/>
              </a:ext>
            </a:extLst>
          </p:cNvPr>
          <p:cNvPicPr>
            <a:picLocks noChangeAspect="1"/>
          </p:cNvPicPr>
          <p:nvPr/>
        </p:nvPicPr>
        <p:blipFill>
          <a:blip r:embed="rId2"/>
          <a:stretch>
            <a:fillRect/>
          </a:stretch>
        </p:blipFill>
        <p:spPr>
          <a:xfrm>
            <a:off x="990600" y="1532587"/>
            <a:ext cx="4114800" cy="4114800"/>
          </a:xfrm>
          <a:prstGeom prst="rect">
            <a:avLst/>
          </a:prstGeom>
        </p:spPr>
      </p:pic>
    </p:spTree>
    <p:extLst>
      <p:ext uri="{BB962C8B-B14F-4D97-AF65-F5344CB8AC3E}">
        <p14:creationId xmlns:p14="http://schemas.microsoft.com/office/powerpoint/2010/main" xmlns="" val="107569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xmlns=""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çizgi film, tasarım içeren bir resim&#10;&#10;Açıklama otomatik olarak oluşturuldu">
            <a:extLst>
              <a:ext uri="{FF2B5EF4-FFF2-40B4-BE49-F238E27FC236}">
                <a16:creationId xmlns:a16="http://schemas.microsoft.com/office/drawing/2014/main" xmlns="" id="{4136056B-F079-566D-66E0-83C7583AD33C}"/>
              </a:ext>
            </a:extLst>
          </p:cNvPr>
          <p:cNvPicPr>
            <a:picLocks noChangeAspect="1"/>
          </p:cNvPicPr>
          <p:nvPr/>
        </p:nvPicPr>
        <p:blipFill rotWithShape="1">
          <a:blip r:embed="rId2">
            <a:duotone>
              <a:schemeClr val="bg2">
                <a:shade val="45000"/>
                <a:satMod val="135000"/>
              </a:schemeClr>
              <a:prstClr val="white"/>
            </a:duotone>
            <a:alphaModFix amt="25000"/>
          </a:blip>
          <a:srcRect t="13976" r="-1" b="5664"/>
          <a:stretch/>
        </p:blipFill>
        <p:spPr>
          <a:xfrm>
            <a:off x="153" y="10"/>
            <a:ext cx="12191695" cy="6857990"/>
          </a:xfrm>
          <a:prstGeom prst="rect">
            <a:avLst/>
          </a:prstGeom>
        </p:spPr>
      </p:pic>
      <p:pic>
        <p:nvPicPr>
          <p:cNvPr id="30" name="Picture 29">
            <a:extLst>
              <a:ext uri="{FF2B5EF4-FFF2-40B4-BE49-F238E27FC236}">
                <a16:creationId xmlns:a16="http://schemas.microsoft.com/office/drawing/2014/main" xmlns=""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xmlns="" val="0"/>
              </a:ext>
            </a:extLst>
          </a:blip>
          <a:stretch>
            <a:fillRect/>
          </a:stretch>
        </p:blipFill>
        <p:spPr>
          <a:xfrm>
            <a:off x="1067" y="0"/>
            <a:ext cx="12189867" cy="6858000"/>
          </a:xfrm>
          <a:prstGeom prst="rect">
            <a:avLst/>
          </a:prstGeom>
        </p:spPr>
      </p:pic>
      <p:sp>
        <p:nvSpPr>
          <p:cNvPr id="2" name="Başlık 1">
            <a:extLst>
              <a:ext uri="{FF2B5EF4-FFF2-40B4-BE49-F238E27FC236}">
                <a16:creationId xmlns:a16="http://schemas.microsoft.com/office/drawing/2014/main" xmlns="" id="{A1855F8F-F7AE-9496-D32C-39E750AF35B0}"/>
              </a:ext>
            </a:extLst>
          </p:cNvPr>
          <p:cNvSpPr>
            <a:spLocks noGrp="1"/>
          </p:cNvSpPr>
          <p:nvPr>
            <p:ph type="title"/>
          </p:nvPr>
        </p:nvSpPr>
        <p:spPr>
          <a:xfrm>
            <a:off x="2708399" y="6099126"/>
            <a:ext cx="7958331" cy="1077229"/>
          </a:xfrm>
        </p:spPr>
        <p:txBody>
          <a:bodyPr>
            <a:normAutofit/>
          </a:bodyPr>
          <a:lstStyle/>
          <a:p>
            <a:pPr algn="l"/>
            <a:r>
              <a:rPr lang="tr-TR" sz="1400" dirty="0">
                <a:latin typeface="Calibri"/>
                <a:ea typeface="Calibri"/>
                <a:cs typeface="Calibri"/>
              </a:rPr>
              <a:t>Cook NR, Cohen J, </a:t>
            </a:r>
            <a:r>
              <a:rPr lang="tr-TR" sz="1400" err="1">
                <a:latin typeface="Calibri"/>
                <a:ea typeface="Calibri"/>
                <a:cs typeface="Calibri"/>
              </a:rPr>
              <a:t>Hebert</a:t>
            </a:r>
            <a:r>
              <a:rPr lang="tr-TR" sz="1400" dirty="0">
                <a:latin typeface="Calibri"/>
                <a:ea typeface="Calibri"/>
                <a:cs typeface="Calibri"/>
              </a:rPr>
              <a:t> PR, et al. </a:t>
            </a:r>
            <a:r>
              <a:rPr lang="tr-TR" sz="1400" err="1">
                <a:latin typeface="Calibri"/>
                <a:ea typeface="Calibri"/>
                <a:cs typeface="Calibri"/>
              </a:rPr>
              <a:t>Implications</a:t>
            </a:r>
            <a:r>
              <a:rPr lang="tr-TR" sz="1400" dirty="0">
                <a:latin typeface="Calibri"/>
                <a:ea typeface="Calibri"/>
                <a:cs typeface="Calibri"/>
              </a:rPr>
              <a:t> of </a:t>
            </a:r>
            <a:r>
              <a:rPr lang="tr-TR" sz="1400" err="1">
                <a:latin typeface="Calibri"/>
                <a:ea typeface="Calibri"/>
                <a:cs typeface="Calibri"/>
              </a:rPr>
              <a:t>small</a:t>
            </a:r>
            <a:r>
              <a:rPr lang="tr-TR" sz="1400" dirty="0">
                <a:latin typeface="Calibri"/>
                <a:ea typeface="Calibri"/>
                <a:cs typeface="Calibri"/>
              </a:rPr>
              <a:t> </a:t>
            </a:r>
            <a:r>
              <a:rPr lang="tr-TR" sz="1400" err="1">
                <a:latin typeface="Calibri"/>
                <a:ea typeface="Calibri"/>
                <a:cs typeface="Calibri"/>
              </a:rPr>
              <a:t>reductions</a:t>
            </a:r>
            <a:r>
              <a:rPr lang="tr-TR" sz="1400" dirty="0">
                <a:latin typeface="Calibri"/>
                <a:ea typeface="Calibri"/>
                <a:cs typeface="Calibri"/>
              </a:rPr>
              <a:t> in </a:t>
            </a:r>
            <a:r>
              <a:rPr lang="tr-TR" sz="1400" err="1">
                <a:latin typeface="Calibri"/>
                <a:ea typeface="Calibri"/>
                <a:cs typeface="Calibri"/>
              </a:rPr>
              <a:t>diastolic</a:t>
            </a:r>
            <a:r>
              <a:rPr lang="tr-TR" sz="1400" dirty="0">
                <a:latin typeface="Calibri"/>
                <a:ea typeface="Calibri"/>
                <a:cs typeface="Calibri"/>
              </a:rPr>
              <a:t> </a:t>
            </a:r>
            <a:r>
              <a:rPr lang="tr-TR" sz="1400" err="1">
                <a:latin typeface="Calibri"/>
                <a:ea typeface="Calibri"/>
                <a:cs typeface="Calibri"/>
              </a:rPr>
              <a:t>blood</a:t>
            </a:r>
            <a:r>
              <a:rPr lang="tr-TR" sz="1400" dirty="0">
                <a:latin typeface="Calibri"/>
                <a:ea typeface="Calibri"/>
                <a:cs typeface="Calibri"/>
              </a:rPr>
              <a:t> </a:t>
            </a:r>
            <a:r>
              <a:rPr lang="tr-TR" sz="1400" err="1">
                <a:latin typeface="Calibri"/>
                <a:ea typeface="Calibri"/>
                <a:cs typeface="Calibri"/>
              </a:rPr>
              <a:t>pressure</a:t>
            </a:r>
            <a:r>
              <a:rPr lang="tr-TR" sz="1400" dirty="0">
                <a:latin typeface="Calibri"/>
                <a:ea typeface="Calibri"/>
                <a:cs typeface="Calibri"/>
              </a:rPr>
              <a:t> </a:t>
            </a:r>
            <a:r>
              <a:rPr lang="tr-TR" sz="1400" err="1">
                <a:latin typeface="Calibri"/>
                <a:ea typeface="Calibri"/>
                <a:cs typeface="Calibri"/>
              </a:rPr>
              <a:t>for</a:t>
            </a:r>
            <a:r>
              <a:rPr lang="tr-TR" sz="1400" dirty="0">
                <a:latin typeface="Calibri"/>
                <a:ea typeface="Calibri"/>
                <a:cs typeface="Calibri"/>
              </a:rPr>
              <a:t> </a:t>
            </a:r>
            <a:r>
              <a:rPr lang="tr-TR" sz="1400" err="1">
                <a:latin typeface="Calibri"/>
                <a:ea typeface="Calibri"/>
                <a:cs typeface="Calibri"/>
              </a:rPr>
              <a:t>primary</a:t>
            </a:r>
            <a:r>
              <a:rPr lang="tr-TR" sz="1400" dirty="0">
                <a:latin typeface="Calibri"/>
                <a:ea typeface="Calibri"/>
                <a:cs typeface="Calibri"/>
              </a:rPr>
              <a:t> </a:t>
            </a:r>
            <a:r>
              <a:rPr lang="tr-TR" sz="1400" err="1">
                <a:latin typeface="Calibri"/>
                <a:ea typeface="Calibri"/>
                <a:cs typeface="Calibri"/>
              </a:rPr>
              <a:t>prevention</a:t>
            </a:r>
            <a:r>
              <a:rPr lang="tr-TR" sz="1400" dirty="0">
                <a:latin typeface="Calibri"/>
                <a:ea typeface="Calibri"/>
                <a:cs typeface="Calibri"/>
              </a:rPr>
              <a:t>. </a:t>
            </a:r>
            <a:r>
              <a:rPr lang="tr-TR" sz="1400" err="1">
                <a:latin typeface="Calibri"/>
                <a:ea typeface="Calibri"/>
                <a:cs typeface="Calibri"/>
              </a:rPr>
              <a:t>Arch</a:t>
            </a:r>
            <a:r>
              <a:rPr lang="tr-TR" sz="1400" dirty="0">
                <a:latin typeface="Calibri"/>
                <a:ea typeface="Calibri"/>
                <a:cs typeface="Calibri"/>
              </a:rPr>
              <a:t> </a:t>
            </a:r>
            <a:r>
              <a:rPr lang="tr-TR" sz="1400" err="1">
                <a:latin typeface="Calibri"/>
                <a:ea typeface="Calibri"/>
                <a:cs typeface="Calibri"/>
              </a:rPr>
              <a:t>Intern</a:t>
            </a:r>
            <a:r>
              <a:rPr lang="tr-TR" sz="1400" dirty="0">
                <a:latin typeface="Calibri"/>
                <a:ea typeface="Calibri"/>
                <a:cs typeface="Calibri"/>
              </a:rPr>
              <a:t> </a:t>
            </a:r>
            <a:r>
              <a:rPr lang="tr-TR" sz="1400" err="1">
                <a:latin typeface="Calibri"/>
                <a:ea typeface="Calibri"/>
                <a:cs typeface="Calibri"/>
              </a:rPr>
              <a:t>Med</a:t>
            </a:r>
            <a:r>
              <a:rPr lang="tr-TR" sz="1400" dirty="0">
                <a:latin typeface="Calibri"/>
                <a:ea typeface="Calibri"/>
                <a:cs typeface="Calibri"/>
              </a:rPr>
              <a:t> 1995;155:701.</a:t>
            </a:r>
          </a:p>
        </p:txBody>
      </p:sp>
      <p:sp>
        <p:nvSpPr>
          <p:cNvPr id="32" name="Rectangle 31">
            <a:extLst>
              <a:ext uri="{FF2B5EF4-FFF2-40B4-BE49-F238E27FC236}">
                <a16:creationId xmlns:a16="http://schemas.microsoft.com/office/drawing/2014/main" xmlns=""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18E5AAC9-D232-4185-91EB-65C75C6AA67B}"/>
              </a:ext>
            </a:extLst>
          </p:cNvPr>
          <p:cNvSpPr>
            <a:spLocks noGrp="1"/>
          </p:cNvSpPr>
          <p:nvPr>
            <p:ph idx="1"/>
          </p:nvPr>
        </p:nvSpPr>
        <p:spPr>
          <a:xfrm>
            <a:off x="2610579" y="-105094"/>
            <a:ext cx="7959560" cy="6155038"/>
          </a:xfrm>
        </p:spPr>
        <p:txBody>
          <a:bodyPr vert="horz" lIns="91440" tIns="45720" rIns="91440" bIns="45720" rtlCol="0">
            <a:normAutofit/>
          </a:bodyPr>
          <a:lstStyle/>
          <a:p>
            <a:pPr marL="344170" indent="-344170"/>
            <a:r>
              <a:rPr lang="tr-TR" dirty="0">
                <a:latin typeface="Calibri"/>
                <a:ea typeface="Calibri"/>
                <a:cs typeface="Calibri"/>
              </a:rPr>
              <a:t>Tuz kısıtlaması hipertansiyonun </a:t>
            </a:r>
            <a:r>
              <a:rPr lang="tr-TR" err="1">
                <a:latin typeface="Calibri"/>
                <a:ea typeface="Calibri"/>
                <a:cs typeface="Calibri"/>
              </a:rPr>
              <a:t>non</a:t>
            </a:r>
            <a:r>
              <a:rPr lang="tr-TR" dirty="0">
                <a:latin typeface="Calibri"/>
                <a:ea typeface="Calibri"/>
                <a:cs typeface="Calibri"/>
              </a:rPr>
              <a:t>-farmakolojik tedavisinde tüm </a:t>
            </a:r>
            <a:r>
              <a:rPr lang="tr-TR" err="1">
                <a:latin typeface="Calibri"/>
                <a:ea typeface="Calibri"/>
                <a:cs typeface="Calibri"/>
              </a:rPr>
              <a:t>klavuzlarda</a:t>
            </a:r>
            <a:r>
              <a:rPr lang="tr-TR" dirty="0">
                <a:latin typeface="Calibri"/>
                <a:ea typeface="Calibri"/>
                <a:cs typeface="Calibri"/>
              </a:rPr>
              <a:t> önerilmektedir. Tuz kısıtlamasının </a:t>
            </a:r>
            <a:r>
              <a:rPr lang="tr-TR" err="1">
                <a:latin typeface="Calibri"/>
                <a:ea typeface="Calibri"/>
                <a:cs typeface="Calibri"/>
              </a:rPr>
              <a:t>normotansif</a:t>
            </a:r>
            <a:r>
              <a:rPr lang="tr-TR" dirty="0">
                <a:latin typeface="Calibri"/>
                <a:ea typeface="Calibri"/>
                <a:cs typeface="Calibri"/>
              </a:rPr>
              <a:t>, </a:t>
            </a:r>
            <a:r>
              <a:rPr lang="tr-TR" err="1">
                <a:latin typeface="Calibri"/>
                <a:ea typeface="Calibri"/>
                <a:cs typeface="Calibri"/>
              </a:rPr>
              <a:t>prehipertansif</a:t>
            </a:r>
            <a:r>
              <a:rPr lang="tr-TR" dirty="0">
                <a:latin typeface="Calibri"/>
                <a:ea typeface="Calibri"/>
                <a:cs typeface="Calibri"/>
              </a:rPr>
              <a:t> bireyler, genç ve yaşlı hipertansif hastalarda kan basıncını düşürücü etkisi gösterilmiştir. </a:t>
            </a:r>
            <a:endParaRPr lang="tr-TR">
              <a:latin typeface="Calibri"/>
              <a:ea typeface="Calibri"/>
              <a:cs typeface="Calibri"/>
            </a:endParaRPr>
          </a:p>
        </p:txBody>
      </p:sp>
    </p:spTree>
    <p:extLst>
      <p:ext uri="{BB962C8B-B14F-4D97-AF65-F5344CB8AC3E}">
        <p14:creationId xmlns:p14="http://schemas.microsoft.com/office/powerpoint/2010/main" xmlns="" val="235052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651D3F-F4DD-96A7-1905-82569710D189}"/>
              </a:ext>
            </a:extLst>
          </p:cNvPr>
          <p:cNvSpPr>
            <a:spLocks noGrp="1"/>
          </p:cNvSpPr>
          <p:nvPr>
            <p:ph type="title"/>
          </p:nvPr>
        </p:nvSpPr>
        <p:spPr>
          <a:xfrm rot="16200000">
            <a:off x="-1831404" y="4478535"/>
            <a:ext cx="8967176" cy="1570919"/>
          </a:xfrm>
        </p:spPr>
        <p:txBody>
          <a:bodyPr>
            <a:normAutofit/>
          </a:bodyPr>
          <a:lstStyle/>
          <a:p>
            <a:r>
              <a:rPr lang="tr-TR" sz="5400" dirty="0">
                <a:solidFill>
                  <a:schemeClr val="tx1">
                    <a:lumMod val="95000"/>
                  </a:schemeClr>
                </a:solidFill>
                <a:latin typeface="STXingkai"/>
                <a:ea typeface="Batang"/>
                <a:cs typeface="Arial"/>
              </a:rPr>
              <a:t>RİSK İLETİŞİMİ?</a:t>
            </a:r>
            <a:endParaRPr lang="tr-TR" sz="5400" dirty="0">
              <a:solidFill>
                <a:schemeClr val="tx1">
                  <a:lumMod val="95000"/>
                </a:schemeClr>
              </a:solidFill>
              <a:latin typeface="STXingkai"/>
              <a:ea typeface="Batang"/>
            </a:endParaRPr>
          </a:p>
        </p:txBody>
      </p:sp>
      <p:sp>
        <p:nvSpPr>
          <p:cNvPr id="3" name="İçerik Yer Tutucusu 2">
            <a:extLst>
              <a:ext uri="{FF2B5EF4-FFF2-40B4-BE49-F238E27FC236}">
                <a16:creationId xmlns:a16="http://schemas.microsoft.com/office/drawing/2014/main" xmlns="" id="{55227026-7C29-0C11-A3C4-BEC948A2531E}"/>
              </a:ext>
            </a:extLst>
          </p:cNvPr>
          <p:cNvSpPr>
            <a:spLocks noGrp="1"/>
          </p:cNvSpPr>
          <p:nvPr>
            <p:ph idx="1"/>
          </p:nvPr>
        </p:nvSpPr>
        <p:spPr>
          <a:xfrm>
            <a:off x="3374613" y="1075468"/>
            <a:ext cx="7249188" cy="4416390"/>
          </a:xfrm>
        </p:spPr>
        <p:txBody>
          <a:bodyPr>
            <a:normAutofit/>
          </a:bodyPr>
          <a:lstStyle/>
          <a:p>
            <a:pPr marL="0" indent="0"/>
            <a:r>
              <a:rPr lang="tr-TR" sz="1400" dirty="0">
                <a:solidFill>
                  <a:srgbClr val="C00000"/>
                </a:solidFill>
                <a:latin typeface="Segoe UI"/>
                <a:cs typeface="Segoe UI"/>
              </a:rPr>
              <a:t>Risk iletişimi kavramı, 5996 sayılı “Veteriner  Hizmetleri,  Bitki  Sağlığı, Gıda ve Yem Kanunu”  ve  24  Aralık 2011 tarih ve 28152 sayılı Resmi  </a:t>
            </a:r>
            <a:r>
              <a:rPr lang="tr-TR" sz="1400" err="1">
                <a:solidFill>
                  <a:srgbClr val="C00000"/>
                </a:solidFill>
                <a:latin typeface="Segoe UI"/>
                <a:cs typeface="Segoe UI"/>
              </a:rPr>
              <a:t>Gazete’de</a:t>
            </a:r>
            <a:r>
              <a:rPr lang="tr-TR" sz="1400" dirty="0">
                <a:solidFill>
                  <a:srgbClr val="C00000"/>
                </a:solidFill>
                <a:latin typeface="Segoe UI"/>
                <a:cs typeface="Segoe UI"/>
              </a:rPr>
              <a:t>  yayımlanmış olan  “Risk Değerlendirme Komite ve Komisyonlarının Çalışma Usul ve Esasları Hakkında </a:t>
            </a:r>
            <a:r>
              <a:rPr lang="tr-TR" sz="1400" err="1">
                <a:solidFill>
                  <a:srgbClr val="C00000"/>
                </a:solidFill>
                <a:latin typeface="Segoe UI"/>
                <a:cs typeface="Segoe UI"/>
              </a:rPr>
              <a:t>Yönetmelik”te</a:t>
            </a:r>
            <a:r>
              <a:rPr lang="tr-TR" sz="1400" dirty="0">
                <a:solidFill>
                  <a:srgbClr val="C00000"/>
                </a:solidFill>
                <a:latin typeface="Segoe UI"/>
                <a:cs typeface="Segoe UI"/>
              </a:rPr>
              <a:t>; </a:t>
            </a:r>
            <a:r>
              <a:rPr lang="tr-TR" sz="1400" dirty="0">
                <a:solidFill>
                  <a:srgbClr val="C00000"/>
                </a:solidFill>
                <a:latin typeface="Calibri"/>
                <a:ea typeface="Calibri"/>
                <a:cs typeface="Calibri"/>
              </a:rPr>
              <a:t> </a:t>
            </a:r>
            <a:endParaRPr lang="tr-TR" sz="1400">
              <a:latin typeface="Calibri"/>
              <a:ea typeface="Calibri"/>
              <a:cs typeface="Calibri"/>
            </a:endParaRPr>
          </a:p>
          <a:p>
            <a:pPr marL="344170" indent="-344170"/>
            <a:r>
              <a:rPr lang="tr-TR" sz="1800" b="1" dirty="0">
                <a:latin typeface="Segoe UI"/>
                <a:cs typeface="Segoe UI"/>
              </a:rPr>
              <a:t>Risk İletişimi:</a:t>
            </a:r>
            <a:r>
              <a:rPr lang="tr-TR" sz="1800" dirty="0">
                <a:latin typeface="Segoe UI"/>
                <a:cs typeface="Segoe UI"/>
              </a:rPr>
              <a:t> Risk analizi sürecinde risk değerlendiricileri, risk yöneticileri ve diğer ilgili tarafların, tehlike, risk, riskle ilgili faktörler ve riskin algılanmasına ilişkin bilgi ve görüşler ile risk değerlendirmesi bulguları ve risk yönetimi kararlarının açıklamalarını da kapsayan bilgi ve düşüncelerin paylaşımı olarak tanımlanmaktadır. </a:t>
            </a:r>
            <a:r>
              <a:rPr lang="tr-TR" sz="1800" dirty="0">
                <a:latin typeface="Calibri"/>
                <a:ea typeface="Calibri"/>
                <a:cs typeface="Calibri"/>
              </a:rPr>
              <a:t> </a:t>
            </a:r>
            <a:r>
              <a:rPr lang="tr-TR" sz="1800" dirty="0">
                <a:latin typeface="Segoe UI"/>
                <a:cs typeface="Segoe UI"/>
              </a:rPr>
              <a:t>Risk iletişimi, insanların daha çok bilgiye dayanarak yargıda bulunmalarına yardımcı olma ve kendi yaşamlarında karşılaştıkları risklerle ilgili karar vermelerini sağlama aracıdır. </a:t>
            </a:r>
            <a:r>
              <a:rPr lang="tr-TR" sz="1800" dirty="0">
                <a:latin typeface="Calibri"/>
                <a:ea typeface="Calibri"/>
                <a:cs typeface="Calibri"/>
              </a:rPr>
              <a:t> </a:t>
            </a:r>
          </a:p>
          <a:p>
            <a:pPr marL="344170" indent="-344170"/>
            <a:endParaRPr lang="tr-TR" dirty="0">
              <a:cs typeface="Arial"/>
            </a:endParaRPr>
          </a:p>
        </p:txBody>
      </p:sp>
    </p:spTree>
    <p:extLst>
      <p:ext uri="{BB962C8B-B14F-4D97-AF65-F5344CB8AC3E}">
        <p14:creationId xmlns:p14="http://schemas.microsoft.com/office/powerpoint/2010/main" xmlns="" val="43669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BA4A100-37CF-254C-F059-78D68727563D}"/>
              </a:ext>
            </a:extLst>
          </p:cNvPr>
          <p:cNvSpPr>
            <a:spLocks noGrp="1"/>
          </p:cNvSpPr>
          <p:nvPr>
            <p:ph type="title"/>
          </p:nvPr>
        </p:nvSpPr>
        <p:spPr>
          <a:xfrm>
            <a:off x="2350226" y="6119309"/>
            <a:ext cx="7492033" cy="610931"/>
          </a:xfrm>
        </p:spPr>
        <p:txBody>
          <a:bodyPr/>
          <a:lstStyle/>
          <a:p>
            <a:r>
              <a:rPr lang="tr-TR" sz="1100" dirty="0">
                <a:solidFill>
                  <a:schemeClr val="tx1">
                    <a:lumMod val="95000"/>
                  </a:schemeClr>
                </a:solidFill>
                <a:latin typeface="Calibri"/>
                <a:ea typeface="Calibri"/>
                <a:cs typeface="Calibri"/>
              </a:rPr>
              <a:t>T.C. Sağlık Bakanlığı, Türkiye Halk Sağlığı Kurumu Obezite, Diyabet ve Metabolik Hastalıklar Daire Başkanlığı. [</a:t>
            </a:r>
            <a:r>
              <a:rPr lang="tr-TR" sz="1100" err="1">
                <a:solidFill>
                  <a:schemeClr val="tx1">
                    <a:lumMod val="95000"/>
                  </a:schemeClr>
                </a:solidFill>
                <a:latin typeface="Calibri"/>
                <a:ea typeface="Calibri"/>
                <a:cs typeface="Calibri"/>
              </a:rPr>
              <a:t>The</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world’s</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taking</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action</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to</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reduce</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excessive</a:t>
            </a:r>
            <a:r>
              <a:rPr lang="tr-TR" sz="1100" dirty="0">
                <a:solidFill>
                  <a:schemeClr val="tx1">
                    <a:lumMod val="95000"/>
                  </a:schemeClr>
                </a:solidFill>
                <a:latin typeface="Calibri"/>
                <a:ea typeface="Calibri"/>
                <a:cs typeface="Calibri"/>
              </a:rPr>
              <a:t> salt/</a:t>
            </a:r>
            <a:r>
              <a:rPr lang="tr-TR" sz="1100" err="1">
                <a:solidFill>
                  <a:schemeClr val="tx1">
                    <a:lumMod val="95000"/>
                  </a:schemeClr>
                </a:solidFill>
                <a:latin typeface="Calibri"/>
                <a:ea typeface="Calibri"/>
                <a:cs typeface="Calibri"/>
              </a:rPr>
              <a:t>sodium</a:t>
            </a:r>
            <a:r>
              <a:rPr lang="tr-TR" sz="1100" dirty="0">
                <a:solidFill>
                  <a:schemeClr val="tx1">
                    <a:lumMod val="95000"/>
                  </a:schemeClr>
                </a:solidFill>
                <a:latin typeface="Calibri"/>
                <a:ea typeface="Calibri"/>
                <a:cs typeface="Calibri"/>
              </a:rPr>
              <a:t> </a:t>
            </a:r>
            <a:r>
              <a:rPr lang="tr-TR" sz="1100" err="1">
                <a:solidFill>
                  <a:schemeClr val="tx1">
                    <a:lumMod val="95000"/>
                  </a:schemeClr>
                </a:solidFill>
                <a:latin typeface="Calibri"/>
                <a:ea typeface="Calibri"/>
                <a:cs typeface="Calibri"/>
              </a:rPr>
              <a:t>intake</a:t>
            </a:r>
            <a:r>
              <a:rPr lang="tr-TR" sz="1100" dirty="0">
                <a:solidFill>
                  <a:schemeClr val="tx1">
                    <a:lumMod val="95000"/>
                  </a:schemeClr>
                </a:solidFill>
                <a:latin typeface="Calibri"/>
                <a:ea typeface="Calibri"/>
                <a:cs typeface="Calibri"/>
              </a:rPr>
              <a:t>]. Türkiye Aşırı Tuz Tüketiminin Azaltılması Programı 2017-2021. 2. Baskı. Ankara: Sağlık Bakanlığı Yayınları; 2016. P.61.</a:t>
            </a:r>
            <a:endParaRPr lang="tr-TR" dirty="0">
              <a:solidFill>
                <a:schemeClr val="tx1">
                  <a:lumMod val="95000"/>
                </a:schemeClr>
              </a:solidFill>
            </a:endParaRPr>
          </a:p>
        </p:txBody>
      </p:sp>
      <p:sp>
        <p:nvSpPr>
          <p:cNvPr id="3" name="İçerik Yer Tutucusu 2">
            <a:extLst>
              <a:ext uri="{FF2B5EF4-FFF2-40B4-BE49-F238E27FC236}">
                <a16:creationId xmlns:a16="http://schemas.microsoft.com/office/drawing/2014/main" xmlns="" id="{DFB94CFE-3980-72C1-F58C-AD59D8904375}"/>
              </a:ext>
            </a:extLst>
          </p:cNvPr>
          <p:cNvSpPr>
            <a:spLocks noGrp="1"/>
          </p:cNvSpPr>
          <p:nvPr>
            <p:ph idx="1"/>
          </p:nvPr>
        </p:nvSpPr>
        <p:spPr>
          <a:xfrm>
            <a:off x="942524" y="482623"/>
            <a:ext cx="10526091" cy="5692424"/>
          </a:xfrm>
        </p:spPr>
        <p:txBody>
          <a:bodyPr>
            <a:normAutofit/>
          </a:bodyPr>
          <a:lstStyle/>
          <a:p>
            <a:pPr marL="344170" indent="-344170"/>
            <a:r>
              <a:rPr lang="tr-TR" sz="1800" dirty="0">
                <a:solidFill>
                  <a:schemeClr val="tx1">
                    <a:lumMod val="95000"/>
                  </a:schemeClr>
                </a:solidFill>
                <a:latin typeface="Calibri"/>
                <a:ea typeface="Calibri"/>
                <a:cs typeface="Calibri"/>
              </a:rPr>
              <a:t>Tuz tüketiminin azaltılması, genellikle bir ülke politikası olarak modeller ya da protokollerle yürütülmektedir. Bu bağlamda, işlenmiş besinlerde (peynir, zeytin, ekmek vb.) tuzun azaltılması, toplumun bilinçlendirilmesi, etiketlerde daha ayrıntılı bilgi paylaşımı gibi modellerin sağlığa katkıda bulunacağı öne sürülmektedir. 83 Tuz tüketimini azaltma politikaları, zorunlu ve gönüllü olarak yürütülmektedir. Çoğunlukla bir devlet politikası olarak yürütülen zorunlu uygulamaların (örneğin; ekmeğin tuzunu azaltmak gibi) daha başarılı olduğu bildirilmektedir. Türkiye’de önerilenin üç katı olan tuz tüketimi Sağlık Bakanlığı’nı harekete geçirmiş ve “Türkiye Aşırı Tuz Tüketiminin Azaltılması Programı” </a:t>
            </a:r>
            <a:r>
              <a:rPr lang="tr-TR" sz="1800" dirty="0" err="1">
                <a:solidFill>
                  <a:schemeClr val="tx1">
                    <a:lumMod val="95000"/>
                  </a:schemeClr>
                </a:solidFill>
                <a:latin typeface="Calibri"/>
                <a:ea typeface="Calibri"/>
                <a:cs typeface="Calibri"/>
              </a:rPr>
              <a:t>nın</a:t>
            </a:r>
            <a:r>
              <a:rPr lang="tr-TR" sz="1800" dirty="0">
                <a:solidFill>
                  <a:schemeClr val="tx1">
                    <a:lumMod val="95000"/>
                  </a:schemeClr>
                </a:solidFill>
                <a:latin typeface="Calibri"/>
                <a:ea typeface="Calibri"/>
                <a:cs typeface="Calibri"/>
              </a:rPr>
              <a:t> başlamasına neden olmuştur. Gıda, Tarım ve Hayvancılık Bakanlığı’nın da desteklediği bu program kapsamında, öncelikle ekmeklerin tuzu azaltılmış; daha sonra peynir, salça gibi işlenmiş besinlerin tuzunun azaltılması, toplu beslenme yapılan yerlerdeki menülerde gerektiği kadar tuz azaltımına gidilmesi, masalardan tuzluğun uzaklaştırılması gibi önlemler alınmıştır, alınmaya da devam etmektedir. </a:t>
            </a:r>
            <a:r>
              <a:rPr lang="tr-TR" sz="1800" dirty="0" err="1">
                <a:solidFill>
                  <a:schemeClr val="tx1">
                    <a:lumMod val="95000"/>
                  </a:schemeClr>
                </a:solidFill>
                <a:latin typeface="Calibri"/>
                <a:ea typeface="Calibri"/>
                <a:cs typeface="Calibri"/>
              </a:rPr>
              <a:t>SALTurk</a:t>
            </a:r>
            <a:r>
              <a:rPr lang="tr-TR" sz="1800" dirty="0">
                <a:solidFill>
                  <a:schemeClr val="tx1">
                    <a:lumMod val="95000"/>
                  </a:schemeClr>
                </a:solidFill>
                <a:latin typeface="Calibri"/>
                <a:ea typeface="Calibri"/>
                <a:cs typeface="Calibri"/>
              </a:rPr>
              <a:t> çalışması, 2012 yılında dört ili kapsayacak şekilde tekrar edilmiş ve tuz tüketiminin 15 g/güne düştüğü görülmüştür.</a:t>
            </a:r>
          </a:p>
        </p:txBody>
      </p:sp>
    </p:spTree>
    <p:extLst>
      <p:ext uri="{BB962C8B-B14F-4D97-AF65-F5344CB8AC3E}">
        <p14:creationId xmlns:p14="http://schemas.microsoft.com/office/powerpoint/2010/main" xmlns="" val="349771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1" name="Rectangle 33">
            <a:extLst>
              <a:ext uri="{FF2B5EF4-FFF2-40B4-BE49-F238E27FC236}">
                <a16:creationId xmlns:a16="http://schemas.microsoft.com/office/drawing/2014/main" xmlns="" id="{40C8693A-B687-4F5E-B86B-B4F11D5234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5">
            <a:extLst>
              <a:ext uri="{FF2B5EF4-FFF2-40B4-BE49-F238E27FC236}">
                <a16:creationId xmlns:a16="http://schemas.microsoft.com/office/drawing/2014/main" xmlns="" id="{D51084F9-D042-49BE-9E1A-43E583B98F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35" name="Picture 37">
            <a:extLst>
              <a:ext uri="{FF2B5EF4-FFF2-40B4-BE49-F238E27FC236}">
                <a16:creationId xmlns:a16="http://schemas.microsoft.com/office/drawing/2014/main" xmlns="" id="{EE65CA45-264D-4FD3-9249-3CB04EC97E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40" name="Rectangle 39">
            <a:extLst>
              <a:ext uri="{FF2B5EF4-FFF2-40B4-BE49-F238E27FC236}">
                <a16:creationId xmlns:a16="http://schemas.microsoft.com/office/drawing/2014/main" xmlns="" id="{E7B58214-716F-43B8-8272-85CE2B9AB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2A5C070E-7DB1-4147-B6A8-D14B9C40E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A31070C9-36CD-4B65-8159-324995821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F9A24767-5B1D-8962-DC01-7202B0412DB0}"/>
              </a:ext>
            </a:extLst>
          </p:cNvPr>
          <p:cNvSpPr>
            <a:spLocks noGrp="1"/>
          </p:cNvSpPr>
          <p:nvPr>
            <p:ph type="title"/>
          </p:nvPr>
        </p:nvSpPr>
        <p:spPr>
          <a:xfrm>
            <a:off x="2565851" y="556244"/>
            <a:ext cx="6940191" cy="986404"/>
          </a:xfrm>
        </p:spPr>
        <p:txBody>
          <a:bodyPr>
            <a:normAutofit fontScale="90000"/>
          </a:bodyPr>
          <a:lstStyle/>
          <a:p>
            <a:pPr algn="ctr"/>
            <a:r>
              <a:rPr lang="tr-TR" sz="4400" dirty="0">
                <a:solidFill>
                  <a:srgbClr val="FF0000"/>
                </a:solidFill>
                <a:latin typeface="Rockwell"/>
                <a:ea typeface="STXingkai"/>
                <a:cs typeface="Arial"/>
              </a:rPr>
              <a:t>Proje Önerisi</a:t>
            </a:r>
            <a:r>
              <a:rPr lang="tr-TR" dirty="0">
                <a:cs typeface="Arial"/>
              </a:rPr>
              <a:t/>
            </a:r>
            <a:br>
              <a:rPr lang="tr-TR" dirty="0">
                <a:cs typeface="Arial"/>
              </a:rPr>
            </a:br>
            <a:endParaRPr lang="tr-TR">
              <a:cs typeface="Arial" panose="020B0604020202020204"/>
            </a:endParaRPr>
          </a:p>
        </p:txBody>
      </p:sp>
      <p:sp>
        <p:nvSpPr>
          <p:cNvPr id="3" name="İçerik Yer Tutucusu 2">
            <a:extLst>
              <a:ext uri="{FF2B5EF4-FFF2-40B4-BE49-F238E27FC236}">
                <a16:creationId xmlns:a16="http://schemas.microsoft.com/office/drawing/2014/main" xmlns="" id="{D2EF8EE4-5034-A286-7461-0A2E7311B7B7}"/>
              </a:ext>
            </a:extLst>
          </p:cNvPr>
          <p:cNvSpPr>
            <a:spLocks noGrp="1"/>
          </p:cNvSpPr>
          <p:nvPr>
            <p:ph idx="1"/>
          </p:nvPr>
        </p:nvSpPr>
        <p:spPr>
          <a:xfrm>
            <a:off x="1088701" y="323400"/>
            <a:ext cx="4898464" cy="5919887"/>
          </a:xfrm>
        </p:spPr>
        <p:txBody>
          <a:bodyPr>
            <a:normAutofit/>
          </a:bodyPr>
          <a:lstStyle/>
          <a:p>
            <a:pPr marL="344170" indent="-344170">
              <a:lnSpc>
                <a:spcPct val="110000"/>
              </a:lnSpc>
            </a:pPr>
            <a:r>
              <a:rPr lang="tr-TR" dirty="0">
                <a:cs typeface="Arial"/>
              </a:rPr>
              <a:t>Marketlerde satılmakta olan sofra tuzlarının ambalajlamalarında yüksek miktarda tuz tüketiminin riskleri hakkında uyarıcı görsellerin ve metinlerin kullanılması.</a:t>
            </a:r>
          </a:p>
        </p:txBody>
      </p:sp>
      <p:pic>
        <p:nvPicPr>
          <p:cNvPr id="4" name="Resim 3" descr="metin, kişi, şahıs içeren bir resim&#10;&#10;Açıklama otomatik olarak oluşturuldu">
            <a:extLst>
              <a:ext uri="{FF2B5EF4-FFF2-40B4-BE49-F238E27FC236}">
                <a16:creationId xmlns:a16="http://schemas.microsoft.com/office/drawing/2014/main" xmlns="" id="{23D71B2C-B25C-495F-7B1B-1B8B40287ED2}"/>
              </a:ext>
            </a:extLst>
          </p:cNvPr>
          <p:cNvPicPr>
            <a:picLocks noChangeAspect="1"/>
          </p:cNvPicPr>
          <p:nvPr/>
        </p:nvPicPr>
        <p:blipFill rotWithShape="1">
          <a:blip r:embed="rId5" cstate="print"/>
          <a:srcRect r="5362" b="-1"/>
          <a:stretch/>
        </p:blipFill>
        <p:spPr>
          <a:xfrm>
            <a:off x="6129155" y="1546893"/>
            <a:ext cx="5262526" cy="368054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6" name="Rectangle 45">
            <a:extLst>
              <a:ext uri="{FF2B5EF4-FFF2-40B4-BE49-F238E27FC236}">
                <a16:creationId xmlns:a16="http://schemas.microsoft.com/office/drawing/2014/main" xmlns="" id="{89C35FB2-5194-4BE0-92D0-464E2B711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4375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B6F1A665-D17E-4BA3-B5A3-F110CD86C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xmlns="" id="{696D605E-D700-4B1A-A753-5714D962391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xmlns="" id="{D7F9A0FD-37D4-45E5-9424-E1FE156DF9C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xmlns="" id="{3ED9ACE9-3D3F-4446-A178-282937C11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4C19B9A5-FAB0-4DEA-90D4-AD775D2E8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insan yüzü, uçucu&#10;&#10;Açıklama otomatik olarak oluşturuldu">
            <a:extLst>
              <a:ext uri="{FF2B5EF4-FFF2-40B4-BE49-F238E27FC236}">
                <a16:creationId xmlns:a16="http://schemas.microsoft.com/office/drawing/2014/main" xmlns="" id="{DE723F9C-D9D1-790D-FEFA-BBCD3C8B7766}"/>
              </a:ext>
            </a:extLst>
          </p:cNvPr>
          <p:cNvPicPr>
            <a:picLocks noChangeAspect="1"/>
          </p:cNvPicPr>
          <p:nvPr/>
        </p:nvPicPr>
        <p:blipFill rotWithShape="1">
          <a:blip r:embed="rId5"/>
          <a:srcRect t="2756" r="3" b="6282"/>
          <a:stretch/>
        </p:blipFill>
        <p:spPr>
          <a:xfrm>
            <a:off x="983937" y="10"/>
            <a:ext cx="7415785" cy="4559483"/>
          </a:xfrm>
          <a:prstGeom prst="rect">
            <a:avLst/>
          </a:prstGeom>
          <a:ln w="12700">
            <a:solidFill>
              <a:schemeClr val="tx1"/>
            </a:solidFill>
          </a:ln>
        </p:spPr>
      </p:pic>
      <p:pic>
        <p:nvPicPr>
          <p:cNvPr id="4" name="İçerik Yer Tutucusu 3" descr="metin, kontrol, uzak içeren bir resim&#10;&#10;Açıklama otomatik olarak oluşturuldu">
            <a:extLst>
              <a:ext uri="{FF2B5EF4-FFF2-40B4-BE49-F238E27FC236}">
                <a16:creationId xmlns:a16="http://schemas.microsoft.com/office/drawing/2014/main" xmlns="" id="{2E8FFD95-D45F-772B-73C4-DC148316DCAF}"/>
              </a:ext>
            </a:extLst>
          </p:cNvPr>
          <p:cNvPicPr>
            <a:picLocks noChangeAspect="1"/>
          </p:cNvPicPr>
          <p:nvPr/>
        </p:nvPicPr>
        <p:blipFill rotWithShape="1">
          <a:blip r:embed="rId6"/>
          <a:srcRect r="8727"/>
          <a:stretch/>
        </p:blipFill>
        <p:spPr>
          <a:xfrm>
            <a:off x="973203" y="4563266"/>
            <a:ext cx="7426518" cy="4559494"/>
          </a:xfrm>
          <a:prstGeom prst="rect">
            <a:avLst/>
          </a:prstGeom>
          <a:ln w="12700">
            <a:solidFill>
              <a:schemeClr val="tx1"/>
            </a:solidFill>
          </a:ln>
        </p:spPr>
      </p:pic>
      <p:sp>
        <p:nvSpPr>
          <p:cNvPr id="36" name="Rectangle 35">
            <a:extLst>
              <a:ext uri="{FF2B5EF4-FFF2-40B4-BE49-F238E27FC236}">
                <a16:creationId xmlns:a16="http://schemas.microsoft.com/office/drawing/2014/main" xmlns="" id="{C2A5A27C-6EB0-4F96-97EF-7811EE9D5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çerik Yer Tutucusu 5" descr="simge, sembol, kırpıntı çizim, çizim, siluet içeren bir resim&#10;&#10;Açıklama otomatik olarak oluşturuldu">
            <a:extLst>
              <a:ext uri="{FF2B5EF4-FFF2-40B4-BE49-F238E27FC236}">
                <a16:creationId xmlns:a16="http://schemas.microsoft.com/office/drawing/2014/main" xmlns="" id="{6FD170CE-A97D-338D-74BA-A1452FD26042}"/>
              </a:ext>
            </a:extLst>
          </p:cNvPr>
          <p:cNvPicPr>
            <a:picLocks noGrp="1" noChangeAspect="1"/>
          </p:cNvPicPr>
          <p:nvPr>
            <p:ph idx="1"/>
          </p:nvPr>
        </p:nvPicPr>
        <p:blipFill>
          <a:blip r:embed="rId7"/>
          <a:stretch>
            <a:fillRect/>
          </a:stretch>
        </p:blipFill>
        <p:spPr>
          <a:xfrm>
            <a:off x="7280824" y="-61623"/>
            <a:ext cx="4114800" cy="4114800"/>
          </a:xfrm>
        </p:spPr>
      </p:pic>
      <p:sp>
        <p:nvSpPr>
          <p:cNvPr id="38" name="Rectangle 37">
            <a:extLst>
              <a:ext uri="{FF2B5EF4-FFF2-40B4-BE49-F238E27FC236}">
                <a16:creationId xmlns:a16="http://schemas.microsoft.com/office/drawing/2014/main" xmlns="" id="{57331C4E-F305-420E-9B65-93EAA9B243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descr="kırpıntı çizim, simge, sembol, grafik, taslak içeren bir resim&#10;&#10;Açıklama otomatik olarak oluşturuldu">
            <a:extLst>
              <a:ext uri="{FF2B5EF4-FFF2-40B4-BE49-F238E27FC236}">
                <a16:creationId xmlns:a16="http://schemas.microsoft.com/office/drawing/2014/main" xmlns="" id="{4CDED494-2841-271A-EDFC-E3F2EA273EC2}"/>
              </a:ext>
            </a:extLst>
          </p:cNvPr>
          <p:cNvPicPr>
            <a:picLocks noChangeAspect="1"/>
          </p:cNvPicPr>
          <p:nvPr/>
        </p:nvPicPr>
        <p:blipFill>
          <a:blip r:embed="rId8"/>
          <a:stretch>
            <a:fillRect/>
          </a:stretch>
        </p:blipFill>
        <p:spPr>
          <a:xfrm>
            <a:off x="7842213" y="3424099"/>
            <a:ext cx="3542581" cy="3566483"/>
          </a:xfrm>
          <a:prstGeom prst="rect">
            <a:avLst/>
          </a:prstGeom>
        </p:spPr>
      </p:pic>
    </p:spTree>
    <p:extLst>
      <p:ext uri="{BB962C8B-B14F-4D97-AF65-F5344CB8AC3E}">
        <p14:creationId xmlns:p14="http://schemas.microsoft.com/office/powerpoint/2010/main" xmlns="" val="2103154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6AC10936-2DFC-4054-9ADF-B5E2C5F86190}"/>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B0F2AC-8567-4D03-BFFC-653DB596C528}">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350455F8-10A0-4EEF-9BB1-9035E295B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Madison</Template>
  <TotalTime>0</TotalTime>
  <Words>731</Words>
  <Application>Microsoft Office PowerPoint</Application>
  <PresentationFormat>Özel</PresentationFormat>
  <Paragraphs>55</Paragraphs>
  <Slides>15</Slides>
  <Notes>1</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Madison</vt:lpstr>
      <vt:lpstr>Tuz Kullanımında  Risk İletişimi</vt:lpstr>
      <vt:lpstr>Slayt 2</vt:lpstr>
      <vt:lpstr>TUZ TÜKETİMİ</vt:lpstr>
      <vt:lpstr>Besler HT, Rakıcıoğlu N, Ayaz A, Demirel Z, Özel H, Samur G, et al. [Salt consumption and health]. Türkiye’ye Özgü Besin ve Beslenme Rehberi. Hacettepe Üniversitesi Sağlık Bilimleri Fakültesi Beslenme ve Diyetetik Bölümü. 1. Baskı. Ankara: Merdiven Reklam Tanıtım; 2015. p.55-7.  </vt:lpstr>
      <vt:lpstr>Cook NR, Cohen J, Hebert PR, et al. Implications of small reductions in diastolic blood pressure for primary prevention. Arch Intern Med 1995;155:701.</vt:lpstr>
      <vt:lpstr>RİSK İLETİŞİMİ?</vt:lpstr>
      <vt:lpstr>T.C. Sağlık Bakanlığı, Türkiye Halk Sağlığı Kurumu Obezite, Diyabet ve Metabolik Hastalıklar Daire Başkanlığı. [The world’s taking action to reduce excessive salt/sodium intake]. Türkiye Aşırı Tuz Tüketiminin Azaltılması Programı 2017-2021. 2. Baskı. Ankara: Sağlık Bakanlığı Yayınları; 2016. P.61.</vt:lpstr>
      <vt:lpstr>Proje Önerisi </vt:lpstr>
      <vt:lpstr>Slayt 9</vt:lpstr>
      <vt:lpstr>Amacımız</vt:lpstr>
      <vt:lpstr>Risk İletişiminde Benzer Çalışmalar</vt:lpstr>
      <vt:lpstr>Sürdürülebilir KALKINMA HEDEFLERİ  </vt:lpstr>
      <vt:lpstr>Kısıtlılıklar</vt:lpstr>
      <vt:lpstr>Olumlu yönlerimiz</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casper</cp:lastModifiedBy>
  <cp:revision>469</cp:revision>
  <dcterms:created xsi:type="dcterms:W3CDTF">2023-10-08T21:25:52Z</dcterms:created>
  <dcterms:modified xsi:type="dcterms:W3CDTF">2023-10-13T06:09:53Z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