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9" r:id="rId3"/>
    <p:sldId id="258" r:id="rId4"/>
    <p:sldId id="270" r:id="rId5"/>
    <p:sldId id="260" r:id="rId6"/>
    <p:sldId id="262" r:id="rId7"/>
    <p:sldId id="264" r:id="rId8"/>
    <p:sldId id="266" r:id="rId9"/>
    <p:sldId id="272" r:id="rId10"/>
    <p:sldId id="273" r:id="rId11"/>
    <p:sldId id="274" r:id="rId12"/>
    <p:sldId id="275" r:id="rId13"/>
    <p:sldId id="276" r:id="rId14"/>
    <p:sldId id="277" r:id="rId15"/>
    <p:sldId id="268"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6" d="100"/>
          <a:sy n="86" d="100"/>
        </p:scale>
        <p:origin x="562"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FAF90D-0759-4C35-B3DD-B81DAA31AB16}" type="datetimeFigureOut">
              <a:rPr lang="tr-TR" smtClean="0"/>
              <a:t>17.03.2024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BB1E94-B5CD-42BA-B07B-9DBF36F9E371}" type="slidenum">
              <a:rPr lang="tr-TR" smtClean="0"/>
              <a:t>‹#›</a:t>
            </a:fld>
            <a:endParaRPr lang="tr-TR"/>
          </a:p>
        </p:txBody>
      </p:sp>
    </p:spTree>
    <p:extLst>
      <p:ext uri="{BB962C8B-B14F-4D97-AF65-F5344CB8AC3E}">
        <p14:creationId xmlns:p14="http://schemas.microsoft.com/office/powerpoint/2010/main" val="1080136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53DAE3-01EF-C1DE-5BB5-BEC3691E5207}"/>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1C477662-11F3-68FF-FF4D-DE6F6605FC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DAF8CADC-5DA7-F444-2E4F-F7618B2442F4}"/>
              </a:ext>
            </a:extLst>
          </p:cNvPr>
          <p:cNvSpPr>
            <a:spLocks noGrp="1"/>
          </p:cNvSpPr>
          <p:nvPr>
            <p:ph type="dt" sz="half" idx="10"/>
          </p:nvPr>
        </p:nvSpPr>
        <p:spPr/>
        <p:txBody>
          <a:bodyPr/>
          <a:lstStyle/>
          <a:p>
            <a:fld id="{547E0B3E-C740-4646-B3E1-CA7C6C270F89}" type="datetime1">
              <a:rPr lang="tr-TR" smtClean="0"/>
              <a:t>17.03.2024</a:t>
            </a:fld>
            <a:endParaRPr lang="tr-TR"/>
          </a:p>
        </p:txBody>
      </p:sp>
      <p:sp>
        <p:nvSpPr>
          <p:cNvPr id="5" name="Alt Bilgi Yer Tutucusu 4">
            <a:extLst>
              <a:ext uri="{FF2B5EF4-FFF2-40B4-BE49-F238E27FC236}">
                <a16:creationId xmlns:a16="http://schemas.microsoft.com/office/drawing/2014/main" id="{262307D0-FF55-9E59-FCA2-C42B11BE597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5D136E4-3270-251F-337F-4353A10BBAA0}"/>
              </a:ext>
            </a:extLst>
          </p:cNvPr>
          <p:cNvSpPr>
            <a:spLocks noGrp="1"/>
          </p:cNvSpPr>
          <p:nvPr>
            <p:ph type="sldNum" sz="quarter" idx="12"/>
          </p:nvPr>
        </p:nvSpPr>
        <p:spPr/>
        <p:txBody>
          <a:bodyPr/>
          <a:lstStyle/>
          <a:p>
            <a:fld id="{8DA81C25-6A66-4C6B-83B7-226C0681869D}" type="slidenum">
              <a:rPr lang="tr-TR" smtClean="0"/>
              <a:t>‹#›</a:t>
            </a:fld>
            <a:endParaRPr lang="tr-TR"/>
          </a:p>
        </p:txBody>
      </p:sp>
    </p:spTree>
    <p:extLst>
      <p:ext uri="{BB962C8B-B14F-4D97-AF65-F5344CB8AC3E}">
        <p14:creationId xmlns:p14="http://schemas.microsoft.com/office/powerpoint/2010/main" val="3130655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CF329A-59E9-2484-87A3-0B56582E87A5}"/>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E8CF1BF2-5FD2-4239-D9D0-03A876581C1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3CF3483-3162-D43B-1CCB-1D2EACA598E3}"/>
              </a:ext>
            </a:extLst>
          </p:cNvPr>
          <p:cNvSpPr>
            <a:spLocks noGrp="1"/>
          </p:cNvSpPr>
          <p:nvPr>
            <p:ph type="dt" sz="half" idx="10"/>
          </p:nvPr>
        </p:nvSpPr>
        <p:spPr/>
        <p:txBody>
          <a:bodyPr/>
          <a:lstStyle/>
          <a:p>
            <a:fld id="{E74B5A92-A8E9-4FC1-80CC-FF82AD03731E}" type="datetime1">
              <a:rPr lang="tr-TR" smtClean="0"/>
              <a:t>17.03.2024</a:t>
            </a:fld>
            <a:endParaRPr lang="tr-TR"/>
          </a:p>
        </p:txBody>
      </p:sp>
      <p:sp>
        <p:nvSpPr>
          <p:cNvPr id="5" name="Alt Bilgi Yer Tutucusu 4">
            <a:extLst>
              <a:ext uri="{FF2B5EF4-FFF2-40B4-BE49-F238E27FC236}">
                <a16:creationId xmlns:a16="http://schemas.microsoft.com/office/drawing/2014/main" id="{C2DAA191-D520-5462-1832-A1001758328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8EACAC7-AAC9-4EAC-3822-4322A0F7C41F}"/>
              </a:ext>
            </a:extLst>
          </p:cNvPr>
          <p:cNvSpPr>
            <a:spLocks noGrp="1"/>
          </p:cNvSpPr>
          <p:nvPr>
            <p:ph type="sldNum" sz="quarter" idx="12"/>
          </p:nvPr>
        </p:nvSpPr>
        <p:spPr/>
        <p:txBody>
          <a:bodyPr/>
          <a:lstStyle/>
          <a:p>
            <a:fld id="{8DA81C25-6A66-4C6B-83B7-226C0681869D}" type="slidenum">
              <a:rPr lang="tr-TR" smtClean="0"/>
              <a:t>‹#›</a:t>
            </a:fld>
            <a:endParaRPr lang="tr-TR"/>
          </a:p>
        </p:txBody>
      </p:sp>
    </p:spTree>
    <p:extLst>
      <p:ext uri="{BB962C8B-B14F-4D97-AF65-F5344CB8AC3E}">
        <p14:creationId xmlns:p14="http://schemas.microsoft.com/office/powerpoint/2010/main" val="4039490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10204037-96F3-F3B9-F1B4-BE680E644292}"/>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FB39A02E-E9D3-9865-14B9-BCDBB0FE2F76}"/>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1CA04B1-B33E-5975-29C4-72DA1C78F876}"/>
              </a:ext>
            </a:extLst>
          </p:cNvPr>
          <p:cNvSpPr>
            <a:spLocks noGrp="1"/>
          </p:cNvSpPr>
          <p:nvPr>
            <p:ph type="dt" sz="half" idx="10"/>
          </p:nvPr>
        </p:nvSpPr>
        <p:spPr/>
        <p:txBody>
          <a:bodyPr/>
          <a:lstStyle/>
          <a:p>
            <a:fld id="{2973E328-B888-4BC5-9AF8-E65C1AEF4D8F}" type="datetime1">
              <a:rPr lang="tr-TR" smtClean="0"/>
              <a:t>17.03.2024</a:t>
            </a:fld>
            <a:endParaRPr lang="tr-TR"/>
          </a:p>
        </p:txBody>
      </p:sp>
      <p:sp>
        <p:nvSpPr>
          <p:cNvPr id="5" name="Alt Bilgi Yer Tutucusu 4">
            <a:extLst>
              <a:ext uri="{FF2B5EF4-FFF2-40B4-BE49-F238E27FC236}">
                <a16:creationId xmlns:a16="http://schemas.microsoft.com/office/drawing/2014/main" id="{2D5669B2-69D5-AAEB-F7AE-D3ADDED6C6F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63B0D4E-7BB7-C53D-516C-BBD9385E0888}"/>
              </a:ext>
            </a:extLst>
          </p:cNvPr>
          <p:cNvSpPr>
            <a:spLocks noGrp="1"/>
          </p:cNvSpPr>
          <p:nvPr>
            <p:ph type="sldNum" sz="quarter" idx="12"/>
          </p:nvPr>
        </p:nvSpPr>
        <p:spPr/>
        <p:txBody>
          <a:bodyPr/>
          <a:lstStyle/>
          <a:p>
            <a:fld id="{8DA81C25-6A66-4C6B-83B7-226C0681869D}" type="slidenum">
              <a:rPr lang="tr-TR" smtClean="0"/>
              <a:t>‹#›</a:t>
            </a:fld>
            <a:endParaRPr lang="tr-TR"/>
          </a:p>
        </p:txBody>
      </p:sp>
    </p:spTree>
    <p:extLst>
      <p:ext uri="{BB962C8B-B14F-4D97-AF65-F5344CB8AC3E}">
        <p14:creationId xmlns:p14="http://schemas.microsoft.com/office/powerpoint/2010/main" val="2339237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5422841-18C3-E363-D64D-E00561D5047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94FEC8C-8040-BFBD-7F91-99A27FC167D7}"/>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9F02064-3B56-5310-9234-3EFD3F97D897}"/>
              </a:ext>
            </a:extLst>
          </p:cNvPr>
          <p:cNvSpPr>
            <a:spLocks noGrp="1"/>
          </p:cNvSpPr>
          <p:nvPr>
            <p:ph type="dt" sz="half" idx="10"/>
          </p:nvPr>
        </p:nvSpPr>
        <p:spPr/>
        <p:txBody>
          <a:bodyPr/>
          <a:lstStyle/>
          <a:p>
            <a:fld id="{A4CF6C80-E815-4F52-BC28-07892B8924C8}" type="datetime1">
              <a:rPr lang="tr-TR" smtClean="0"/>
              <a:t>17.03.2024</a:t>
            </a:fld>
            <a:endParaRPr lang="tr-TR"/>
          </a:p>
        </p:txBody>
      </p:sp>
      <p:sp>
        <p:nvSpPr>
          <p:cNvPr id="5" name="Alt Bilgi Yer Tutucusu 4">
            <a:extLst>
              <a:ext uri="{FF2B5EF4-FFF2-40B4-BE49-F238E27FC236}">
                <a16:creationId xmlns:a16="http://schemas.microsoft.com/office/drawing/2014/main" id="{11C2F1A6-B08C-0B85-6EB8-7E803E1340B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7163806-C302-FE40-F42F-6DA4879A0800}"/>
              </a:ext>
            </a:extLst>
          </p:cNvPr>
          <p:cNvSpPr>
            <a:spLocks noGrp="1"/>
          </p:cNvSpPr>
          <p:nvPr>
            <p:ph type="sldNum" sz="quarter" idx="12"/>
          </p:nvPr>
        </p:nvSpPr>
        <p:spPr/>
        <p:txBody>
          <a:bodyPr/>
          <a:lstStyle/>
          <a:p>
            <a:fld id="{8DA81C25-6A66-4C6B-83B7-226C0681869D}" type="slidenum">
              <a:rPr lang="tr-TR" smtClean="0"/>
              <a:t>‹#›</a:t>
            </a:fld>
            <a:endParaRPr lang="tr-TR"/>
          </a:p>
        </p:txBody>
      </p:sp>
    </p:spTree>
    <p:extLst>
      <p:ext uri="{BB962C8B-B14F-4D97-AF65-F5344CB8AC3E}">
        <p14:creationId xmlns:p14="http://schemas.microsoft.com/office/powerpoint/2010/main" val="2540710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0BFDC2-9A91-203A-A70C-806EF82B9841}"/>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A431603B-D07A-33EB-72BA-A6F08DFEB3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D7C73EBE-392D-CAA2-352F-B02B07D24DFF}"/>
              </a:ext>
            </a:extLst>
          </p:cNvPr>
          <p:cNvSpPr>
            <a:spLocks noGrp="1"/>
          </p:cNvSpPr>
          <p:nvPr>
            <p:ph type="dt" sz="half" idx="10"/>
          </p:nvPr>
        </p:nvSpPr>
        <p:spPr/>
        <p:txBody>
          <a:bodyPr/>
          <a:lstStyle/>
          <a:p>
            <a:fld id="{B6D8387B-B987-4344-8464-F67307C94891}" type="datetime1">
              <a:rPr lang="tr-TR" smtClean="0"/>
              <a:t>17.03.2024</a:t>
            </a:fld>
            <a:endParaRPr lang="tr-TR"/>
          </a:p>
        </p:txBody>
      </p:sp>
      <p:sp>
        <p:nvSpPr>
          <p:cNvPr id="5" name="Alt Bilgi Yer Tutucusu 4">
            <a:extLst>
              <a:ext uri="{FF2B5EF4-FFF2-40B4-BE49-F238E27FC236}">
                <a16:creationId xmlns:a16="http://schemas.microsoft.com/office/drawing/2014/main" id="{3D41DA5B-38EF-A5BF-D5B4-C688DFDCE26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90DC3E5-C6DA-FCF6-2E4B-FE9872BD437D}"/>
              </a:ext>
            </a:extLst>
          </p:cNvPr>
          <p:cNvSpPr>
            <a:spLocks noGrp="1"/>
          </p:cNvSpPr>
          <p:nvPr>
            <p:ph type="sldNum" sz="quarter" idx="12"/>
          </p:nvPr>
        </p:nvSpPr>
        <p:spPr/>
        <p:txBody>
          <a:bodyPr/>
          <a:lstStyle/>
          <a:p>
            <a:fld id="{8DA81C25-6A66-4C6B-83B7-226C0681869D}" type="slidenum">
              <a:rPr lang="tr-TR" smtClean="0"/>
              <a:t>‹#›</a:t>
            </a:fld>
            <a:endParaRPr lang="tr-TR"/>
          </a:p>
        </p:txBody>
      </p:sp>
    </p:spTree>
    <p:extLst>
      <p:ext uri="{BB962C8B-B14F-4D97-AF65-F5344CB8AC3E}">
        <p14:creationId xmlns:p14="http://schemas.microsoft.com/office/powerpoint/2010/main" val="1649320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ED5B21-A551-6DCA-42C7-84BDEC8A2E3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317666A-5B4E-E4FB-E3C0-2318FB556A80}"/>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6B3FA07F-4D89-11E4-680D-AA8C79993D84}"/>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80CE4A42-B239-F46F-872A-D385389A484F}"/>
              </a:ext>
            </a:extLst>
          </p:cNvPr>
          <p:cNvSpPr>
            <a:spLocks noGrp="1"/>
          </p:cNvSpPr>
          <p:nvPr>
            <p:ph type="dt" sz="half" idx="10"/>
          </p:nvPr>
        </p:nvSpPr>
        <p:spPr/>
        <p:txBody>
          <a:bodyPr/>
          <a:lstStyle/>
          <a:p>
            <a:fld id="{BC75E63D-8D2A-4D78-BA48-FB1C6FFB5EB0}" type="datetime1">
              <a:rPr lang="tr-TR" smtClean="0"/>
              <a:t>17.03.2024</a:t>
            </a:fld>
            <a:endParaRPr lang="tr-TR"/>
          </a:p>
        </p:txBody>
      </p:sp>
      <p:sp>
        <p:nvSpPr>
          <p:cNvPr id="6" name="Alt Bilgi Yer Tutucusu 5">
            <a:extLst>
              <a:ext uri="{FF2B5EF4-FFF2-40B4-BE49-F238E27FC236}">
                <a16:creationId xmlns:a16="http://schemas.microsoft.com/office/drawing/2014/main" id="{62546755-A66B-B311-6790-EE8C24A81A0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02DE158-DF1E-BC5D-3A40-884E9B28855C}"/>
              </a:ext>
            </a:extLst>
          </p:cNvPr>
          <p:cNvSpPr>
            <a:spLocks noGrp="1"/>
          </p:cNvSpPr>
          <p:nvPr>
            <p:ph type="sldNum" sz="quarter" idx="12"/>
          </p:nvPr>
        </p:nvSpPr>
        <p:spPr/>
        <p:txBody>
          <a:bodyPr/>
          <a:lstStyle/>
          <a:p>
            <a:fld id="{8DA81C25-6A66-4C6B-83B7-226C0681869D}" type="slidenum">
              <a:rPr lang="tr-TR" smtClean="0"/>
              <a:t>‹#›</a:t>
            </a:fld>
            <a:endParaRPr lang="tr-TR"/>
          </a:p>
        </p:txBody>
      </p:sp>
    </p:spTree>
    <p:extLst>
      <p:ext uri="{BB962C8B-B14F-4D97-AF65-F5344CB8AC3E}">
        <p14:creationId xmlns:p14="http://schemas.microsoft.com/office/powerpoint/2010/main" val="1687686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915787-B852-B91B-B4A0-700F1C292F29}"/>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5BA7C86-1147-86FC-FFE4-919CD3EC82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49AF2EB5-EC84-3A77-DED7-FAC1E9506AC2}"/>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C088C9B2-C9C4-722E-CBE1-88727836EA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B86C59A8-6FB7-E1FA-0C9E-9DB8418D59D4}"/>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0CF1870-4E1C-6E92-74DF-53233D34BFF4}"/>
              </a:ext>
            </a:extLst>
          </p:cNvPr>
          <p:cNvSpPr>
            <a:spLocks noGrp="1"/>
          </p:cNvSpPr>
          <p:nvPr>
            <p:ph type="dt" sz="half" idx="10"/>
          </p:nvPr>
        </p:nvSpPr>
        <p:spPr/>
        <p:txBody>
          <a:bodyPr/>
          <a:lstStyle/>
          <a:p>
            <a:fld id="{526EDEE9-EE27-4A45-A9AC-9C527984E28B}" type="datetime1">
              <a:rPr lang="tr-TR" smtClean="0"/>
              <a:t>17.03.2024</a:t>
            </a:fld>
            <a:endParaRPr lang="tr-TR"/>
          </a:p>
        </p:txBody>
      </p:sp>
      <p:sp>
        <p:nvSpPr>
          <p:cNvPr id="8" name="Alt Bilgi Yer Tutucusu 7">
            <a:extLst>
              <a:ext uri="{FF2B5EF4-FFF2-40B4-BE49-F238E27FC236}">
                <a16:creationId xmlns:a16="http://schemas.microsoft.com/office/drawing/2014/main" id="{35CB2519-D7FA-1CB5-E4B6-054F36B3E9A7}"/>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49EF217A-6D40-BE5C-F0CA-E6372B570A05}"/>
              </a:ext>
            </a:extLst>
          </p:cNvPr>
          <p:cNvSpPr>
            <a:spLocks noGrp="1"/>
          </p:cNvSpPr>
          <p:nvPr>
            <p:ph type="sldNum" sz="quarter" idx="12"/>
          </p:nvPr>
        </p:nvSpPr>
        <p:spPr/>
        <p:txBody>
          <a:bodyPr/>
          <a:lstStyle/>
          <a:p>
            <a:fld id="{8DA81C25-6A66-4C6B-83B7-226C0681869D}" type="slidenum">
              <a:rPr lang="tr-TR" smtClean="0"/>
              <a:t>‹#›</a:t>
            </a:fld>
            <a:endParaRPr lang="tr-TR"/>
          </a:p>
        </p:txBody>
      </p:sp>
    </p:spTree>
    <p:extLst>
      <p:ext uri="{BB962C8B-B14F-4D97-AF65-F5344CB8AC3E}">
        <p14:creationId xmlns:p14="http://schemas.microsoft.com/office/powerpoint/2010/main" val="4137862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8EF40D4-70DE-24F9-0752-C767F87BF0AB}"/>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B1A1E994-F18D-F8EB-96BF-2D45C8776F61}"/>
              </a:ext>
            </a:extLst>
          </p:cNvPr>
          <p:cNvSpPr>
            <a:spLocks noGrp="1"/>
          </p:cNvSpPr>
          <p:nvPr>
            <p:ph type="dt" sz="half" idx="10"/>
          </p:nvPr>
        </p:nvSpPr>
        <p:spPr/>
        <p:txBody>
          <a:bodyPr/>
          <a:lstStyle/>
          <a:p>
            <a:fld id="{3733C634-44E9-49D2-A046-C07C471295C5}" type="datetime1">
              <a:rPr lang="tr-TR" smtClean="0"/>
              <a:t>17.03.2024</a:t>
            </a:fld>
            <a:endParaRPr lang="tr-TR"/>
          </a:p>
        </p:txBody>
      </p:sp>
      <p:sp>
        <p:nvSpPr>
          <p:cNvPr id="4" name="Alt Bilgi Yer Tutucusu 3">
            <a:extLst>
              <a:ext uri="{FF2B5EF4-FFF2-40B4-BE49-F238E27FC236}">
                <a16:creationId xmlns:a16="http://schemas.microsoft.com/office/drawing/2014/main" id="{9223FE83-0D93-B063-BD3B-2C741059D286}"/>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A7197000-3B57-93F1-213B-67743D34DCEE}"/>
              </a:ext>
            </a:extLst>
          </p:cNvPr>
          <p:cNvSpPr>
            <a:spLocks noGrp="1"/>
          </p:cNvSpPr>
          <p:nvPr>
            <p:ph type="sldNum" sz="quarter" idx="12"/>
          </p:nvPr>
        </p:nvSpPr>
        <p:spPr/>
        <p:txBody>
          <a:bodyPr/>
          <a:lstStyle/>
          <a:p>
            <a:fld id="{8DA81C25-6A66-4C6B-83B7-226C0681869D}" type="slidenum">
              <a:rPr lang="tr-TR" smtClean="0"/>
              <a:t>‹#›</a:t>
            </a:fld>
            <a:endParaRPr lang="tr-TR"/>
          </a:p>
        </p:txBody>
      </p:sp>
    </p:spTree>
    <p:extLst>
      <p:ext uri="{BB962C8B-B14F-4D97-AF65-F5344CB8AC3E}">
        <p14:creationId xmlns:p14="http://schemas.microsoft.com/office/powerpoint/2010/main" val="4283150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F4BCFAC-400F-4CBB-7DEE-B01DCAEDE6DC}"/>
              </a:ext>
            </a:extLst>
          </p:cNvPr>
          <p:cNvSpPr>
            <a:spLocks noGrp="1"/>
          </p:cNvSpPr>
          <p:nvPr>
            <p:ph type="dt" sz="half" idx="10"/>
          </p:nvPr>
        </p:nvSpPr>
        <p:spPr/>
        <p:txBody>
          <a:bodyPr/>
          <a:lstStyle/>
          <a:p>
            <a:fld id="{F59F0B8F-498C-4210-8D77-CE9FD113C6E2}" type="datetime1">
              <a:rPr lang="tr-TR" smtClean="0"/>
              <a:t>17.03.2024</a:t>
            </a:fld>
            <a:endParaRPr lang="tr-TR"/>
          </a:p>
        </p:txBody>
      </p:sp>
      <p:sp>
        <p:nvSpPr>
          <p:cNvPr id="3" name="Alt Bilgi Yer Tutucusu 2">
            <a:extLst>
              <a:ext uri="{FF2B5EF4-FFF2-40B4-BE49-F238E27FC236}">
                <a16:creationId xmlns:a16="http://schemas.microsoft.com/office/drawing/2014/main" id="{9435A07D-2195-BDF4-DE49-C77A2FA6CD8E}"/>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5D6547C4-C0E2-4C4E-3A4C-6810DD6FC231}"/>
              </a:ext>
            </a:extLst>
          </p:cNvPr>
          <p:cNvSpPr>
            <a:spLocks noGrp="1"/>
          </p:cNvSpPr>
          <p:nvPr>
            <p:ph type="sldNum" sz="quarter" idx="12"/>
          </p:nvPr>
        </p:nvSpPr>
        <p:spPr/>
        <p:txBody>
          <a:bodyPr/>
          <a:lstStyle/>
          <a:p>
            <a:fld id="{8DA81C25-6A66-4C6B-83B7-226C0681869D}" type="slidenum">
              <a:rPr lang="tr-TR" smtClean="0"/>
              <a:t>‹#›</a:t>
            </a:fld>
            <a:endParaRPr lang="tr-TR"/>
          </a:p>
        </p:txBody>
      </p:sp>
    </p:spTree>
    <p:extLst>
      <p:ext uri="{BB962C8B-B14F-4D97-AF65-F5344CB8AC3E}">
        <p14:creationId xmlns:p14="http://schemas.microsoft.com/office/powerpoint/2010/main" val="3337611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C12F74-D5A1-67C8-E592-D081ED957628}"/>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9B8C6816-34A4-6E80-EF26-EFE4EFDE59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8F57C91D-14B6-8B1C-1714-41DB45D7A4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2CC2B9B-5B20-B008-5D76-7BFD8702BF9E}"/>
              </a:ext>
            </a:extLst>
          </p:cNvPr>
          <p:cNvSpPr>
            <a:spLocks noGrp="1"/>
          </p:cNvSpPr>
          <p:nvPr>
            <p:ph type="dt" sz="half" idx="10"/>
          </p:nvPr>
        </p:nvSpPr>
        <p:spPr/>
        <p:txBody>
          <a:bodyPr/>
          <a:lstStyle/>
          <a:p>
            <a:fld id="{DD87ACFD-531E-4B9E-8375-00679BE4AB28}" type="datetime1">
              <a:rPr lang="tr-TR" smtClean="0"/>
              <a:t>17.03.2024</a:t>
            </a:fld>
            <a:endParaRPr lang="tr-TR"/>
          </a:p>
        </p:txBody>
      </p:sp>
      <p:sp>
        <p:nvSpPr>
          <p:cNvPr id="6" name="Alt Bilgi Yer Tutucusu 5">
            <a:extLst>
              <a:ext uri="{FF2B5EF4-FFF2-40B4-BE49-F238E27FC236}">
                <a16:creationId xmlns:a16="http://schemas.microsoft.com/office/drawing/2014/main" id="{FEE658E5-ABF6-23C6-5BB0-751761B2154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EDFE429-EE5F-88C4-0D01-D34C5040E0B3}"/>
              </a:ext>
            </a:extLst>
          </p:cNvPr>
          <p:cNvSpPr>
            <a:spLocks noGrp="1"/>
          </p:cNvSpPr>
          <p:nvPr>
            <p:ph type="sldNum" sz="quarter" idx="12"/>
          </p:nvPr>
        </p:nvSpPr>
        <p:spPr/>
        <p:txBody>
          <a:bodyPr/>
          <a:lstStyle/>
          <a:p>
            <a:fld id="{8DA81C25-6A66-4C6B-83B7-226C0681869D}" type="slidenum">
              <a:rPr lang="tr-TR" smtClean="0"/>
              <a:t>‹#›</a:t>
            </a:fld>
            <a:endParaRPr lang="tr-TR"/>
          </a:p>
        </p:txBody>
      </p:sp>
    </p:spTree>
    <p:extLst>
      <p:ext uri="{BB962C8B-B14F-4D97-AF65-F5344CB8AC3E}">
        <p14:creationId xmlns:p14="http://schemas.microsoft.com/office/powerpoint/2010/main" val="2182565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5D60C2-475C-886A-47C9-D6FD4C1A680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55818619-6CD8-2C85-2389-6AED4CD47A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6F7E80ED-F587-60AF-D684-A25599CCDC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4548DD8-9F38-A676-B76A-E15B604F53BF}"/>
              </a:ext>
            </a:extLst>
          </p:cNvPr>
          <p:cNvSpPr>
            <a:spLocks noGrp="1"/>
          </p:cNvSpPr>
          <p:nvPr>
            <p:ph type="dt" sz="half" idx="10"/>
          </p:nvPr>
        </p:nvSpPr>
        <p:spPr/>
        <p:txBody>
          <a:bodyPr/>
          <a:lstStyle/>
          <a:p>
            <a:fld id="{19F2E8DA-FA14-489E-893A-C8FD6B87ED74}" type="datetime1">
              <a:rPr lang="tr-TR" smtClean="0"/>
              <a:t>17.03.2024</a:t>
            </a:fld>
            <a:endParaRPr lang="tr-TR"/>
          </a:p>
        </p:txBody>
      </p:sp>
      <p:sp>
        <p:nvSpPr>
          <p:cNvPr id="6" name="Alt Bilgi Yer Tutucusu 5">
            <a:extLst>
              <a:ext uri="{FF2B5EF4-FFF2-40B4-BE49-F238E27FC236}">
                <a16:creationId xmlns:a16="http://schemas.microsoft.com/office/drawing/2014/main" id="{F69F1E49-9575-7323-CD5A-5960ED50216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79628BE-406D-2AC5-9B74-E04D22B8D8F6}"/>
              </a:ext>
            </a:extLst>
          </p:cNvPr>
          <p:cNvSpPr>
            <a:spLocks noGrp="1"/>
          </p:cNvSpPr>
          <p:nvPr>
            <p:ph type="sldNum" sz="quarter" idx="12"/>
          </p:nvPr>
        </p:nvSpPr>
        <p:spPr/>
        <p:txBody>
          <a:bodyPr/>
          <a:lstStyle/>
          <a:p>
            <a:fld id="{8DA81C25-6A66-4C6B-83B7-226C0681869D}" type="slidenum">
              <a:rPr lang="tr-TR" smtClean="0"/>
              <a:t>‹#›</a:t>
            </a:fld>
            <a:endParaRPr lang="tr-TR"/>
          </a:p>
        </p:txBody>
      </p:sp>
    </p:spTree>
    <p:extLst>
      <p:ext uri="{BB962C8B-B14F-4D97-AF65-F5344CB8AC3E}">
        <p14:creationId xmlns:p14="http://schemas.microsoft.com/office/powerpoint/2010/main" val="1731956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F1F22687-D4C1-5E9F-6E9C-054D4B8345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65805B3-5138-5AEA-AAD7-EF1AF08001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A77CDBC-F4B0-4DC9-D4D4-530CB14472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FE066CF-3C17-4F08-83ED-EE692A092CA6}" type="datetime1">
              <a:rPr lang="tr-TR" smtClean="0"/>
              <a:t>17.03.2024</a:t>
            </a:fld>
            <a:endParaRPr lang="tr-TR"/>
          </a:p>
        </p:txBody>
      </p:sp>
      <p:sp>
        <p:nvSpPr>
          <p:cNvPr id="5" name="Alt Bilgi Yer Tutucusu 4">
            <a:extLst>
              <a:ext uri="{FF2B5EF4-FFF2-40B4-BE49-F238E27FC236}">
                <a16:creationId xmlns:a16="http://schemas.microsoft.com/office/drawing/2014/main" id="{72C22A68-8CE8-1F3B-7D4A-04FDCB5500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68E0F8D5-6327-9B33-3AEC-67C175279A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DA81C25-6A66-4C6B-83B7-226C0681869D}" type="slidenum">
              <a:rPr lang="tr-TR" smtClean="0"/>
              <a:t>‹#›</a:t>
            </a:fld>
            <a:endParaRPr lang="tr-TR"/>
          </a:p>
        </p:txBody>
      </p:sp>
    </p:spTree>
    <p:extLst>
      <p:ext uri="{BB962C8B-B14F-4D97-AF65-F5344CB8AC3E}">
        <p14:creationId xmlns:p14="http://schemas.microsoft.com/office/powerpoint/2010/main" val="3856679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sgb.saglik.gov.tr/Eklenti/47452/0/saglik-bakanligi-stratejik-plan-2024-2028pdf.pdf?_tag1=99B1F42AA005F1CCB346723CD918CE9A7953A6D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FEE409-3A6B-0E03-01BE-1C6E2618E477}"/>
              </a:ext>
            </a:extLst>
          </p:cNvPr>
          <p:cNvSpPr>
            <a:spLocks noGrp="1"/>
          </p:cNvSpPr>
          <p:nvPr>
            <p:ph type="ctrTitle"/>
          </p:nvPr>
        </p:nvSpPr>
        <p:spPr/>
        <p:txBody>
          <a:bodyPr>
            <a:normAutofit fontScale="90000"/>
          </a:bodyPr>
          <a:lstStyle/>
          <a:p>
            <a:r>
              <a:rPr lang="tr-TR" b="1" dirty="0"/>
              <a:t>Sağlık Gündemi</a:t>
            </a:r>
            <a:br>
              <a:rPr lang="tr-TR" dirty="0"/>
            </a:br>
            <a:br>
              <a:rPr lang="tr-TR" dirty="0"/>
            </a:br>
            <a:r>
              <a:rPr lang="tr-TR" dirty="0"/>
              <a:t>10.03.2024-17.03.2024</a:t>
            </a:r>
          </a:p>
        </p:txBody>
      </p:sp>
      <p:sp>
        <p:nvSpPr>
          <p:cNvPr id="3" name="Alt Başlık 2">
            <a:extLst>
              <a:ext uri="{FF2B5EF4-FFF2-40B4-BE49-F238E27FC236}">
                <a16:creationId xmlns:a16="http://schemas.microsoft.com/office/drawing/2014/main" id="{9D835176-7892-E577-5CFD-F0FBAF6D7349}"/>
              </a:ext>
            </a:extLst>
          </p:cNvPr>
          <p:cNvSpPr>
            <a:spLocks noGrp="1"/>
          </p:cNvSpPr>
          <p:nvPr>
            <p:ph type="subTitle" idx="1"/>
          </p:nvPr>
        </p:nvSpPr>
        <p:spPr>
          <a:xfrm>
            <a:off x="6096000" y="5336142"/>
            <a:ext cx="6096000" cy="399495"/>
          </a:xfrm>
        </p:spPr>
        <p:txBody>
          <a:bodyPr>
            <a:normAutofit lnSpcReduction="10000"/>
          </a:bodyPr>
          <a:lstStyle/>
          <a:p>
            <a:r>
              <a:rPr lang="tr-TR" dirty="0"/>
              <a:t>Asistan Dr. Ali Ulvi DERMENCİ</a:t>
            </a:r>
          </a:p>
        </p:txBody>
      </p:sp>
      <p:sp>
        <p:nvSpPr>
          <p:cNvPr id="4" name="Veri Yer Tutucusu 3">
            <a:extLst>
              <a:ext uri="{FF2B5EF4-FFF2-40B4-BE49-F238E27FC236}">
                <a16:creationId xmlns:a16="http://schemas.microsoft.com/office/drawing/2014/main" id="{D3D6E775-927B-AAE2-8570-CE6FF94E9330}"/>
              </a:ext>
            </a:extLst>
          </p:cNvPr>
          <p:cNvSpPr>
            <a:spLocks noGrp="1"/>
          </p:cNvSpPr>
          <p:nvPr>
            <p:ph type="dt" sz="half" idx="10"/>
          </p:nvPr>
        </p:nvSpPr>
        <p:spPr/>
        <p:txBody>
          <a:bodyPr/>
          <a:lstStyle/>
          <a:p>
            <a:fld id="{44979A7A-4D96-4036-A9B8-658C8C162AB8}" type="datetime1">
              <a:rPr lang="tr-TR" smtClean="0"/>
              <a:t>17.03.2024</a:t>
            </a:fld>
            <a:endParaRPr lang="tr-TR"/>
          </a:p>
        </p:txBody>
      </p:sp>
      <p:sp>
        <p:nvSpPr>
          <p:cNvPr id="5" name="Slayt Numarası Yer Tutucusu 4">
            <a:extLst>
              <a:ext uri="{FF2B5EF4-FFF2-40B4-BE49-F238E27FC236}">
                <a16:creationId xmlns:a16="http://schemas.microsoft.com/office/drawing/2014/main" id="{5F7B5FD7-F2E3-C4B7-90A9-E91C593DFE48}"/>
              </a:ext>
            </a:extLst>
          </p:cNvPr>
          <p:cNvSpPr>
            <a:spLocks noGrp="1"/>
          </p:cNvSpPr>
          <p:nvPr>
            <p:ph type="sldNum" sz="quarter" idx="12"/>
          </p:nvPr>
        </p:nvSpPr>
        <p:spPr/>
        <p:txBody>
          <a:bodyPr/>
          <a:lstStyle/>
          <a:p>
            <a:fld id="{8DA81C25-6A66-4C6B-83B7-226C0681869D}" type="slidenum">
              <a:rPr lang="tr-TR" smtClean="0"/>
              <a:t>1</a:t>
            </a:fld>
            <a:endParaRPr lang="tr-TR"/>
          </a:p>
        </p:txBody>
      </p:sp>
    </p:spTree>
    <p:extLst>
      <p:ext uri="{BB962C8B-B14F-4D97-AF65-F5344CB8AC3E}">
        <p14:creationId xmlns:p14="http://schemas.microsoft.com/office/powerpoint/2010/main" val="1109903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F99B48-3838-FD71-10ED-93F8ADE39533}"/>
              </a:ext>
            </a:extLst>
          </p:cNvPr>
          <p:cNvSpPr>
            <a:spLocks noGrp="1"/>
          </p:cNvSpPr>
          <p:nvPr>
            <p:ph type="title"/>
          </p:nvPr>
        </p:nvSpPr>
        <p:spPr/>
        <p:txBody>
          <a:bodyPr/>
          <a:lstStyle/>
          <a:p>
            <a:pPr algn="ctr"/>
            <a:r>
              <a:rPr lang="tr-TR" b="1" dirty="0"/>
              <a:t>Dünyada Her 6 Saniyede 1 Çocuk Ölüyor</a:t>
            </a:r>
          </a:p>
        </p:txBody>
      </p:sp>
      <p:sp>
        <p:nvSpPr>
          <p:cNvPr id="3" name="İçerik Yer Tutucusu 2">
            <a:extLst>
              <a:ext uri="{FF2B5EF4-FFF2-40B4-BE49-F238E27FC236}">
                <a16:creationId xmlns:a16="http://schemas.microsoft.com/office/drawing/2014/main" id="{BB707939-9D3D-675E-4BD1-EA5242861E76}"/>
              </a:ext>
            </a:extLst>
          </p:cNvPr>
          <p:cNvSpPr>
            <a:spLocks noGrp="1"/>
          </p:cNvSpPr>
          <p:nvPr>
            <p:ph idx="1"/>
          </p:nvPr>
        </p:nvSpPr>
        <p:spPr/>
        <p:txBody>
          <a:bodyPr>
            <a:normAutofit/>
          </a:bodyPr>
          <a:lstStyle/>
          <a:p>
            <a:r>
              <a:rPr lang="tr-TR" sz="2400" dirty="0"/>
              <a:t>Birleşmiş Milletler Kuruluşlar Arası Çocuk Ölümleri Tahmin Grubu'nun (UN IGME) yayınladığı son tahminlere göre, beşinci yaş günlerini doldurmadan ölen çocukların sayısı tarihin en düşük seviyesine ulaşarak 2022'de 4,9 milyona düştü.</a:t>
            </a:r>
          </a:p>
          <a:p>
            <a:r>
              <a:rPr lang="tr-TR" sz="2400" dirty="0"/>
              <a:t>Bu rakamların arkasında, annelerin güvenli bir şekilde yeni doğan bebeklerini doğurmasına yardımcı olan ebelerin ve vasıflı sağlık personelinin, aşı yapan ve çocukları ölümcül hastalıklara karşı koruyan sağlık çalışanlarının, doğru sağlık ve beslenme desteğini sağlamak için ailelere destek olmak amacıyla ev ziyaretleri yapan toplum sağlığı çalışanlarının hikayeleri yatıyor. </a:t>
            </a:r>
          </a:p>
        </p:txBody>
      </p:sp>
      <p:sp>
        <p:nvSpPr>
          <p:cNvPr id="6" name="Metin kutusu 5">
            <a:extLst>
              <a:ext uri="{FF2B5EF4-FFF2-40B4-BE49-F238E27FC236}">
                <a16:creationId xmlns:a16="http://schemas.microsoft.com/office/drawing/2014/main" id="{B96F4E52-C480-BA5C-FF9B-7253D2157E68}"/>
              </a:ext>
            </a:extLst>
          </p:cNvPr>
          <p:cNvSpPr txBox="1"/>
          <p:nvPr/>
        </p:nvSpPr>
        <p:spPr>
          <a:xfrm>
            <a:off x="1395644" y="6311900"/>
            <a:ext cx="9400712" cy="307777"/>
          </a:xfrm>
          <a:prstGeom prst="rect">
            <a:avLst/>
          </a:prstGeom>
          <a:noFill/>
        </p:spPr>
        <p:txBody>
          <a:bodyPr wrap="square" rtlCol="0">
            <a:spAutoFit/>
          </a:bodyPr>
          <a:lstStyle/>
          <a:p>
            <a:pPr algn="ctr"/>
            <a:r>
              <a:rPr lang="tr-TR" sz="1400" i="1" dirty="0">
                <a:solidFill>
                  <a:schemeClr val="bg1">
                    <a:lumMod val="50000"/>
                  </a:schemeClr>
                </a:solidFill>
              </a:rPr>
              <a:t>https://www.who.int/news/item/13-03-2024-global-child-deaths-reach-historic-low-in-2022---un-report</a:t>
            </a:r>
          </a:p>
        </p:txBody>
      </p:sp>
      <p:sp>
        <p:nvSpPr>
          <p:cNvPr id="7" name="Veri Yer Tutucusu 6">
            <a:extLst>
              <a:ext uri="{FF2B5EF4-FFF2-40B4-BE49-F238E27FC236}">
                <a16:creationId xmlns:a16="http://schemas.microsoft.com/office/drawing/2014/main" id="{0925568D-98AF-82BE-75F4-EB45F3B1D62C}"/>
              </a:ext>
            </a:extLst>
          </p:cNvPr>
          <p:cNvSpPr>
            <a:spLocks noGrp="1"/>
          </p:cNvSpPr>
          <p:nvPr>
            <p:ph type="dt" sz="half" idx="10"/>
          </p:nvPr>
        </p:nvSpPr>
        <p:spPr/>
        <p:txBody>
          <a:bodyPr/>
          <a:lstStyle/>
          <a:p>
            <a:fld id="{7447149C-7DC5-4B22-BB80-0AC223F8143D}" type="datetime1">
              <a:rPr lang="tr-TR" smtClean="0"/>
              <a:t>17.03.2024</a:t>
            </a:fld>
            <a:endParaRPr lang="tr-TR"/>
          </a:p>
        </p:txBody>
      </p:sp>
      <p:sp>
        <p:nvSpPr>
          <p:cNvPr id="8" name="Slayt Numarası Yer Tutucusu 7">
            <a:extLst>
              <a:ext uri="{FF2B5EF4-FFF2-40B4-BE49-F238E27FC236}">
                <a16:creationId xmlns:a16="http://schemas.microsoft.com/office/drawing/2014/main" id="{54BEE0F5-4CAA-EC5A-5A4A-F38B8EA82883}"/>
              </a:ext>
            </a:extLst>
          </p:cNvPr>
          <p:cNvSpPr>
            <a:spLocks noGrp="1"/>
          </p:cNvSpPr>
          <p:nvPr>
            <p:ph type="sldNum" sz="quarter" idx="12"/>
          </p:nvPr>
        </p:nvSpPr>
        <p:spPr/>
        <p:txBody>
          <a:bodyPr/>
          <a:lstStyle/>
          <a:p>
            <a:fld id="{8DA81C25-6A66-4C6B-83B7-226C0681869D}" type="slidenum">
              <a:rPr lang="tr-TR" smtClean="0"/>
              <a:t>10</a:t>
            </a:fld>
            <a:endParaRPr lang="tr-TR"/>
          </a:p>
        </p:txBody>
      </p:sp>
    </p:spTree>
    <p:extLst>
      <p:ext uri="{BB962C8B-B14F-4D97-AF65-F5344CB8AC3E}">
        <p14:creationId xmlns:p14="http://schemas.microsoft.com/office/powerpoint/2010/main" val="378831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ADF662-62A1-5EAC-A185-220F246FFB5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34567AEA-FDF1-E12D-A5F4-29EBCA9858F2}"/>
              </a:ext>
            </a:extLst>
          </p:cNvPr>
          <p:cNvSpPr>
            <a:spLocks noGrp="1"/>
          </p:cNvSpPr>
          <p:nvPr>
            <p:ph idx="1"/>
          </p:nvPr>
        </p:nvSpPr>
        <p:spPr/>
        <p:txBody>
          <a:bodyPr>
            <a:normAutofit/>
          </a:bodyPr>
          <a:lstStyle/>
          <a:p>
            <a:r>
              <a:rPr lang="tr-TR" sz="2400" dirty="0"/>
              <a:t>Rapor; küresel 5 yaş altı ölüm oranının 2000 yılından bu yana yüzde 51 oranında azaldığını ortaya koyuyor.</a:t>
            </a:r>
          </a:p>
          <a:p>
            <a:r>
              <a:rPr lang="tr-TR" sz="2400" dirty="0"/>
              <a:t>Örneğin, Kamboçya, Malavi, Moğolistan ve Ruanda'nın 2000 yılından bu yana 5 yaş altı ölümlerini yüzde 75'in üzerinde azalttığını gösteriyor.</a:t>
            </a:r>
          </a:p>
          <a:p>
            <a:r>
              <a:rPr lang="tr-TR" sz="2400" dirty="0"/>
              <a:t>Ancak bulgular aynı zamanda bu ilerlemeye rağmen önlenebilir tüm çocuk ve genç ölümlerini sona erdirmek için önümüzde hâlâ uzun bir yol olduğunu gösteriyor.</a:t>
            </a:r>
          </a:p>
          <a:p>
            <a:endParaRPr lang="tr-TR" sz="2400" dirty="0"/>
          </a:p>
        </p:txBody>
      </p:sp>
      <p:sp>
        <p:nvSpPr>
          <p:cNvPr id="6" name="Metin kutusu 5">
            <a:extLst>
              <a:ext uri="{FF2B5EF4-FFF2-40B4-BE49-F238E27FC236}">
                <a16:creationId xmlns:a16="http://schemas.microsoft.com/office/drawing/2014/main" id="{E4BB691E-F46B-AA07-F3F4-A3B2EF1C75B6}"/>
              </a:ext>
            </a:extLst>
          </p:cNvPr>
          <p:cNvSpPr txBox="1"/>
          <p:nvPr/>
        </p:nvSpPr>
        <p:spPr>
          <a:xfrm>
            <a:off x="1395644" y="6311900"/>
            <a:ext cx="9400712" cy="307777"/>
          </a:xfrm>
          <a:prstGeom prst="rect">
            <a:avLst/>
          </a:prstGeom>
          <a:noFill/>
        </p:spPr>
        <p:txBody>
          <a:bodyPr wrap="square" rtlCol="0">
            <a:spAutoFit/>
          </a:bodyPr>
          <a:lstStyle/>
          <a:p>
            <a:pPr algn="ctr"/>
            <a:r>
              <a:rPr lang="tr-TR" sz="1400" i="1" dirty="0">
                <a:solidFill>
                  <a:schemeClr val="bg1">
                    <a:lumMod val="50000"/>
                  </a:schemeClr>
                </a:solidFill>
              </a:rPr>
              <a:t>https://www.who.int/news/item/13-03-2024-global-child-deaths-reach-historic-low-in-2022---un-report</a:t>
            </a:r>
          </a:p>
        </p:txBody>
      </p:sp>
      <p:sp>
        <p:nvSpPr>
          <p:cNvPr id="7" name="Veri Yer Tutucusu 6">
            <a:extLst>
              <a:ext uri="{FF2B5EF4-FFF2-40B4-BE49-F238E27FC236}">
                <a16:creationId xmlns:a16="http://schemas.microsoft.com/office/drawing/2014/main" id="{F27796E8-B41E-4D7A-0BA6-C2BFB4E8AF98}"/>
              </a:ext>
            </a:extLst>
          </p:cNvPr>
          <p:cNvSpPr>
            <a:spLocks noGrp="1"/>
          </p:cNvSpPr>
          <p:nvPr>
            <p:ph type="dt" sz="half" idx="10"/>
          </p:nvPr>
        </p:nvSpPr>
        <p:spPr/>
        <p:txBody>
          <a:bodyPr/>
          <a:lstStyle/>
          <a:p>
            <a:fld id="{27055710-8FCE-460F-AEE2-610F6AD21927}" type="datetime1">
              <a:rPr lang="tr-TR" smtClean="0"/>
              <a:t>17.03.2024</a:t>
            </a:fld>
            <a:endParaRPr lang="tr-TR"/>
          </a:p>
        </p:txBody>
      </p:sp>
      <p:sp>
        <p:nvSpPr>
          <p:cNvPr id="8" name="Slayt Numarası Yer Tutucusu 7">
            <a:extLst>
              <a:ext uri="{FF2B5EF4-FFF2-40B4-BE49-F238E27FC236}">
                <a16:creationId xmlns:a16="http://schemas.microsoft.com/office/drawing/2014/main" id="{975AE290-228E-A7D0-DFCB-287DE6754E5A}"/>
              </a:ext>
            </a:extLst>
          </p:cNvPr>
          <p:cNvSpPr>
            <a:spLocks noGrp="1"/>
          </p:cNvSpPr>
          <p:nvPr>
            <p:ph type="sldNum" sz="quarter" idx="12"/>
          </p:nvPr>
        </p:nvSpPr>
        <p:spPr/>
        <p:txBody>
          <a:bodyPr/>
          <a:lstStyle/>
          <a:p>
            <a:fld id="{8DA81C25-6A66-4C6B-83B7-226C0681869D}" type="slidenum">
              <a:rPr lang="tr-TR" smtClean="0"/>
              <a:t>11</a:t>
            </a:fld>
            <a:endParaRPr lang="tr-TR"/>
          </a:p>
        </p:txBody>
      </p:sp>
    </p:spTree>
    <p:extLst>
      <p:ext uri="{BB962C8B-B14F-4D97-AF65-F5344CB8AC3E}">
        <p14:creationId xmlns:p14="http://schemas.microsoft.com/office/powerpoint/2010/main" val="3623824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7EBAFBA-7C9D-53A5-6481-A1062FC8E680}"/>
              </a:ext>
            </a:extLst>
          </p:cNvPr>
          <p:cNvSpPr>
            <a:spLocks noGrp="1"/>
          </p:cNvSpPr>
          <p:nvPr>
            <p:ph type="title"/>
          </p:nvPr>
        </p:nvSpPr>
        <p:spPr/>
        <p:txBody>
          <a:bodyPr/>
          <a:lstStyle/>
          <a:p>
            <a:pPr algn="ctr"/>
            <a:r>
              <a:rPr lang="tr-TR" b="1" dirty="0"/>
              <a:t>Her 3 İnsandan Birisi Nörolojik Rahatsızlıklardan Etkileniyor</a:t>
            </a:r>
          </a:p>
        </p:txBody>
      </p:sp>
      <p:sp>
        <p:nvSpPr>
          <p:cNvPr id="3" name="İçerik Yer Tutucusu 2">
            <a:extLst>
              <a:ext uri="{FF2B5EF4-FFF2-40B4-BE49-F238E27FC236}">
                <a16:creationId xmlns:a16="http://schemas.microsoft.com/office/drawing/2014/main" id="{DE95E6F2-B763-FC86-189C-E4656523E96A}"/>
              </a:ext>
            </a:extLst>
          </p:cNvPr>
          <p:cNvSpPr>
            <a:spLocks noGrp="1"/>
          </p:cNvSpPr>
          <p:nvPr>
            <p:ph idx="1"/>
          </p:nvPr>
        </p:nvSpPr>
        <p:spPr/>
        <p:txBody>
          <a:bodyPr>
            <a:normAutofit/>
          </a:bodyPr>
          <a:lstStyle/>
          <a:p>
            <a:r>
              <a:rPr lang="tr-TR" sz="2400" dirty="0" err="1"/>
              <a:t>The</a:t>
            </a:r>
            <a:r>
              <a:rPr lang="tr-TR" sz="2400" dirty="0"/>
              <a:t> Lancet </a:t>
            </a:r>
            <a:r>
              <a:rPr lang="tr-TR" sz="2400" dirty="0" err="1"/>
              <a:t>Neurology</a:t>
            </a:r>
            <a:r>
              <a:rPr lang="tr-TR" sz="2400" dirty="0"/>
              <a:t> tarafından yayımlanan yeni ve önemli bir çalışma, 2021 yılında dünya genelinde 3 milyardan fazla insanın nörolojik bir rahatsızlıkla yaşadığını gösteriyor.</a:t>
            </a:r>
          </a:p>
          <a:p>
            <a:r>
              <a:rPr lang="tr-TR" sz="2400" dirty="0"/>
              <a:t>Nörolojik rahatsızlıklar şu anda dünya çapında hastalık ve engelliliğin önde gelen nedenidir. Nörolojik rahatsızlıkların neden olduğu toplam engellilik, hastalık ve erken ölüm miktarı 1990'dan bu yana %18 artmıştır.</a:t>
            </a:r>
          </a:p>
          <a:p>
            <a:r>
              <a:rPr lang="tr-TR" sz="2400" dirty="0"/>
              <a:t>Nörolojik ölümlerin ve sağlık kayıplarının %80'inden fazlası düşük ve orta gelirli ülkelerde meydana gelmektedir ve tedaviye erişim büyük farklılıklar göstermektedir.</a:t>
            </a:r>
          </a:p>
        </p:txBody>
      </p:sp>
      <p:sp>
        <p:nvSpPr>
          <p:cNvPr id="6" name="Metin kutusu 5">
            <a:extLst>
              <a:ext uri="{FF2B5EF4-FFF2-40B4-BE49-F238E27FC236}">
                <a16:creationId xmlns:a16="http://schemas.microsoft.com/office/drawing/2014/main" id="{704F7F13-5532-B0B3-CF8E-6D565628DBE0}"/>
              </a:ext>
            </a:extLst>
          </p:cNvPr>
          <p:cNvSpPr txBox="1"/>
          <p:nvPr/>
        </p:nvSpPr>
        <p:spPr>
          <a:xfrm>
            <a:off x="1745387" y="6198132"/>
            <a:ext cx="8701226" cy="523220"/>
          </a:xfrm>
          <a:prstGeom prst="rect">
            <a:avLst/>
          </a:prstGeom>
          <a:noFill/>
        </p:spPr>
        <p:txBody>
          <a:bodyPr wrap="square" rtlCol="0">
            <a:spAutoFit/>
          </a:bodyPr>
          <a:lstStyle/>
          <a:p>
            <a:pPr algn="ctr"/>
            <a:r>
              <a:rPr lang="tr-TR" sz="1400" i="1" dirty="0">
                <a:solidFill>
                  <a:schemeClr val="bg1">
                    <a:lumMod val="50000"/>
                  </a:schemeClr>
                </a:solidFill>
              </a:rPr>
              <a:t>https://www.who.int/news/item/14-03-2024-over-1-in-3-people-affected-by-neurological-conditions--the-leading-cause-of-illness-and-disability-worldwide</a:t>
            </a:r>
          </a:p>
        </p:txBody>
      </p:sp>
      <p:sp>
        <p:nvSpPr>
          <p:cNvPr id="7" name="Veri Yer Tutucusu 6">
            <a:extLst>
              <a:ext uri="{FF2B5EF4-FFF2-40B4-BE49-F238E27FC236}">
                <a16:creationId xmlns:a16="http://schemas.microsoft.com/office/drawing/2014/main" id="{11E25E66-423B-1742-7B33-A48900B4CDA2}"/>
              </a:ext>
            </a:extLst>
          </p:cNvPr>
          <p:cNvSpPr>
            <a:spLocks noGrp="1"/>
          </p:cNvSpPr>
          <p:nvPr>
            <p:ph type="dt" sz="half" idx="10"/>
          </p:nvPr>
        </p:nvSpPr>
        <p:spPr/>
        <p:txBody>
          <a:bodyPr/>
          <a:lstStyle/>
          <a:p>
            <a:fld id="{E26FB56B-1ED1-4C26-95CD-F6BBAA125520}" type="datetime1">
              <a:rPr lang="tr-TR" smtClean="0"/>
              <a:t>17.03.2024</a:t>
            </a:fld>
            <a:endParaRPr lang="tr-TR"/>
          </a:p>
        </p:txBody>
      </p:sp>
      <p:sp>
        <p:nvSpPr>
          <p:cNvPr id="8" name="Slayt Numarası Yer Tutucusu 7">
            <a:extLst>
              <a:ext uri="{FF2B5EF4-FFF2-40B4-BE49-F238E27FC236}">
                <a16:creationId xmlns:a16="http://schemas.microsoft.com/office/drawing/2014/main" id="{339B01ED-A282-AAF5-30FF-F59B3EE24EE4}"/>
              </a:ext>
            </a:extLst>
          </p:cNvPr>
          <p:cNvSpPr>
            <a:spLocks noGrp="1"/>
          </p:cNvSpPr>
          <p:nvPr>
            <p:ph type="sldNum" sz="quarter" idx="12"/>
          </p:nvPr>
        </p:nvSpPr>
        <p:spPr/>
        <p:txBody>
          <a:bodyPr/>
          <a:lstStyle/>
          <a:p>
            <a:fld id="{8DA81C25-6A66-4C6B-83B7-226C0681869D}" type="slidenum">
              <a:rPr lang="tr-TR" smtClean="0"/>
              <a:t>12</a:t>
            </a:fld>
            <a:endParaRPr lang="tr-TR"/>
          </a:p>
        </p:txBody>
      </p:sp>
    </p:spTree>
    <p:extLst>
      <p:ext uri="{BB962C8B-B14F-4D97-AF65-F5344CB8AC3E}">
        <p14:creationId xmlns:p14="http://schemas.microsoft.com/office/powerpoint/2010/main" val="2826097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18FF90-0765-C263-5627-3A8EFBE4974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6644D962-4107-8B60-E43D-FE14065F8484}"/>
              </a:ext>
            </a:extLst>
          </p:cNvPr>
          <p:cNvSpPr>
            <a:spLocks noGrp="1"/>
          </p:cNvSpPr>
          <p:nvPr>
            <p:ph idx="1"/>
          </p:nvPr>
        </p:nvSpPr>
        <p:spPr/>
        <p:txBody>
          <a:bodyPr>
            <a:normAutofit/>
          </a:bodyPr>
          <a:lstStyle/>
          <a:p>
            <a:r>
              <a:rPr lang="tr-TR" sz="2400" dirty="0"/>
              <a:t>2021'de sağlık kaybına katkıda bulunan ilk on nörolojik durum inme, neonatal ensefalopati, migren, demans, diyabetik nöropati, menenjit, epilepsi, erken doğumdan kaynaklanan nörolojik komplikasyonlar, otizm spektrum bozukluğu ve sinir sistemi kanserleridir.</a:t>
            </a:r>
          </a:p>
          <a:p>
            <a:r>
              <a:rPr lang="tr-TR" sz="2400" dirty="0"/>
              <a:t>Genel olarak, nörolojik rahatsızlıklar erkeklerde kadınlara kıyasla daha fazla engelliliğe ve sağlık kaybına neden olmaktadır, ancak migren veya demans gibi kadınların orantısız bir şekilde etkilendiği bazı rahatsızlıklar vardır.</a:t>
            </a:r>
          </a:p>
          <a:p>
            <a:r>
              <a:rPr lang="tr-TR" sz="2400" dirty="0"/>
              <a:t>Diyabetik nöropati en hızlı büyüyen nörolojik durum oldu. Diyabetik nöropatisi olan kişilerin sayısı 1990 yılından bu yana küresel olarak üç kattan fazla artarak 2021 yılında 206 milyon vakaya yükselmiştir. Bu artış, diyabetin dünya çapındaki artışıyla uyumludur</a:t>
            </a:r>
          </a:p>
        </p:txBody>
      </p:sp>
      <p:sp>
        <p:nvSpPr>
          <p:cNvPr id="7" name="Veri Yer Tutucusu 6">
            <a:extLst>
              <a:ext uri="{FF2B5EF4-FFF2-40B4-BE49-F238E27FC236}">
                <a16:creationId xmlns:a16="http://schemas.microsoft.com/office/drawing/2014/main" id="{4148F152-60A4-0324-FE02-1E98708A904D}"/>
              </a:ext>
            </a:extLst>
          </p:cNvPr>
          <p:cNvSpPr>
            <a:spLocks noGrp="1"/>
          </p:cNvSpPr>
          <p:nvPr>
            <p:ph type="dt" sz="half" idx="10"/>
          </p:nvPr>
        </p:nvSpPr>
        <p:spPr/>
        <p:txBody>
          <a:bodyPr/>
          <a:lstStyle/>
          <a:p>
            <a:fld id="{A6144945-E34D-4900-8857-7DE0E21A77B7}" type="datetime1">
              <a:rPr lang="tr-TR" smtClean="0"/>
              <a:t>17.03.2024</a:t>
            </a:fld>
            <a:endParaRPr lang="tr-TR"/>
          </a:p>
        </p:txBody>
      </p:sp>
      <p:sp>
        <p:nvSpPr>
          <p:cNvPr id="8" name="Slayt Numarası Yer Tutucusu 7">
            <a:extLst>
              <a:ext uri="{FF2B5EF4-FFF2-40B4-BE49-F238E27FC236}">
                <a16:creationId xmlns:a16="http://schemas.microsoft.com/office/drawing/2014/main" id="{B1B4B871-3CA4-4D79-FCA6-505C486C3E58}"/>
              </a:ext>
            </a:extLst>
          </p:cNvPr>
          <p:cNvSpPr>
            <a:spLocks noGrp="1"/>
          </p:cNvSpPr>
          <p:nvPr>
            <p:ph type="sldNum" sz="quarter" idx="12"/>
          </p:nvPr>
        </p:nvSpPr>
        <p:spPr/>
        <p:txBody>
          <a:bodyPr/>
          <a:lstStyle/>
          <a:p>
            <a:fld id="{8DA81C25-6A66-4C6B-83B7-226C0681869D}" type="slidenum">
              <a:rPr lang="tr-TR" smtClean="0"/>
              <a:t>13</a:t>
            </a:fld>
            <a:endParaRPr lang="tr-TR"/>
          </a:p>
        </p:txBody>
      </p:sp>
      <p:sp>
        <p:nvSpPr>
          <p:cNvPr id="9" name="Metin kutusu 8">
            <a:extLst>
              <a:ext uri="{FF2B5EF4-FFF2-40B4-BE49-F238E27FC236}">
                <a16:creationId xmlns:a16="http://schemas.microsoft.com/office/drawing/2014/main" id="{D6E8D588-4A53-8356-7A64-72EE5493A308}"/>
              </a:ext>
            </a:extLst>
          </p:cNvPr>
          <p:cNvSpPr txBox="1"/>
          <p:nvPr/>
        </p:nvSpPr>
        <p:spPr>
          <a:xfrm>
            <a:off x="1745387" y="6198132"/>
            <a:ext cx="8701226" cy="523220"/>
          </a:xfrm>
          <a:prstGeom prst="rect">
            <a:avLst/>
          </a:prstGeom>
          <a:noFill/>
        </p:spPr>
        <p:txBody>
          <a:bodyPr wrap="square" rtlCol="0">
            <a:spAutoFit/>
          </a:bodyPr>
          <a:lstStyle/>
          <a:p>
            <a:pPr algn="ctr"/>
            <a:r>
              <a:rPr lang="tr-TR" sz="1400" i="1" dirty="0">
                <a:solidFill>
                  <a:schemeClr val="bg1">
                    <a:lumMod val="50000"/>
                  </a:schemeClr>
                </a:solidFill>
              </a:rPr>
              <a:t>https://www.who.int/news/item/14-03-2024-over-1-in-3-people-affected-by-neurological-conditions--the-leading-cause-of-illness-and-disability-worldwide</a:t>
            </a:r>
          </a:p>
        </p:txBody>
      </p:sp>
    </p:spTree>
    <p:extLst>
      <p:ext uri="{BB962C8B-B14F-4D97-AF65-F5344CB8AC3E}">
        <p14:creationId xmlns:p14="http://schemas.microsoft.com/office/powerpoint/2010/main" val="512579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AFB12B-6C1A-A4AF-DCEB-5DC9FE7D479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47063027-E1E2-D317-B3D3-73240C7AE276}"/>
              </a:ext>
            </a:extLst>
          </p:cNvPr>
          <p:cNvSpPr>
            <a:spLocks noGrp="1"/>
          </p:cNvSpPr>
          <p:nvPr>
            <p:ph idx="1"/>
          </p:nvPr>
        </p:nvSpPr>
        <p:spPr/>
        <p:txBody>
          <a:bodyPr>
            <a:normAutofit/>
          </a:bodyPr>
          <a:lstStyle/>
          <a:p>
            <a:r>
              <a:rPr lang="tr-TR" sz="2400" dirty="0"/>
              <a:t>2022'deki Dünya Sağlık Asamblesi'nde Üye Devletler, epilepsi ve diğer nörolojik bozukluklara ilişkin 2022-2031 Sektörler Arası Küresel Eylem Planı'nı (IGAP) kabul ederek nörolojik bozuklukların uzun süredir ihmal edilmesine yönelik iddialı bir kapsam ortaya koymuştur</a:t>
            </a:r>
          </a:p>
          <a:p>
            <a:r>
              <a:rPr lang="tr-TR" sz="2400" dirty="0" err="1"/>
              <a:t>Sektörlerarası</a:t>
            </a:r>
            <a:r>
              <a:rPr lang="tr-TR" sz="2400" dirty="0"/>
              <a:t> Küresel Eylem Planı 2022-2031, nörolojik bozuklukların önlenmesi, erken teşhisi, tedavisi ve rehabilitasyonunun iyileştirilmesi için ülkelere yönelik bir yol haritası ortaya koymaktadır.</a:t>
            </a:r>
          </a:p>
        </p:txBody>
      </p:sp>
      <p:sp>
        <p:nvSpPr>
          <p:cNvPr id="6" name="Veri Yer Tutucusu 5">
            <a:extLst>
              <a:ext uri="{FF2B5EF4-FFF2-40B4-BE49-F238E27FC236}">
                <a16:creationId xmlns:a16="http://schemas.microsoft.com/office/drawing/2014/main" id="{DD26F9D9-D47C-88A8-62CF-C5305F8134BA}"/>
              </a:ext>
            </a:extLst>
          </p:cNvPr>
          <p:cNvSpPr>
            <a:spLocks noGrp="1"/>
          </p:cNvSpPr>
          <p:nvPr>
            <p:ph type="dt" sz="half" idx="10"/>
          </p:nvPr>
        </p:nvSpPr>
        <p:spPr/>
        <p:txBody>
          <a:bodyPr/>
          <a:lstStyle/>
          <a:p>
            <a:fld id="{D6EF80EB-C0DB-4A73-A624-3F548C3A199F}" type="datetime1">
              <a:rPr lang="tr-TR" smtClean="0"/>
              <a:t>17.03.2024</a:t>
            </a:fld>
            <a:endParaRPr lang="tr-TR"/>
          </a:p>
        </p:txBody>
      </p:sp>
      <p:sp>
        <p:nvSpPr>
          <p:cNvPr id="7" name="Slayt Numarası Yer Tutucusu 6">
            <a:extLst>
              <a:ext uri="{FF2B5EF4-FFF2-40B4-BE49-F238E27FC236}">
                <a16:creationId xmlns:a16="http://schemas.microsoft.com/office/drawing/2014/main" id="{FD62DC8F-1F43-2438-2D34-AC864FCE43F3}"/>
              </a:ext>
            </a:extLst>
          </p:cNvPr>
          <p:cNvSpPr>
            <a:spLocks noGrp="1"/>
          </p:cNvSpPr>
          <p:nvPr>
            <p:ph type="sldNum" sz="quarter" idx="12"/>
          </p:nvPr>
        </p:nvSpPr>
        <p:spPr/>
        <p:txBody>
          <a:bodyPr/>
          <a:lstStyle/>
          <a:p>
            <a:fld id="{8DA81C25-6A66-4C6B-83B7-226C0681869D}" type="slidenum">
              <a:rPr lang="tr-TR" smtClean="0"/>
              <a:t>14</a:t>
            </a:fld>
            <a:endParaRPr lang="tr-TR"/>
          </a:p>
        </p:txBody>
      </p:sp>
      <p:sp>
        <p:nvSpPr>
          <p:cNvPr id="8" name="Metin kutusu 7">
            <a:extLst>
              <a:ext uri="{FF2B5EF4-FFF2-40B4-BE49-F238E27FC236}">
                <a16:creationId xmlns:a16="http://schemas.microsoft.com/office/drawing/2014/main" id="{E60CC1E3-A31F-AEB4-3F3E-4BF0F2070D3C}"/>
              </a:ext>
            </a:extLst>
          </p:cNvPr>
          <p:cNvSpPr txBox="1"/>
          <p:nvPr/>
        </p:nvSpPr>
        <p:spPr>
          <a:xfrm>
            <a:off x="1745387" y="6198132"/>
            <a:ext cx="8701226" cy="523220"/>
          </a:xfrm>
          <a:prstGeom prst="rect">
            <a:avLst/>
          </a:prstGeom>
          <a:noFill/>
        </p:spPr>
        <p:txBody>
          <a:bodyPr wrap="square" rtlCol="0">
            <a:spAutoFit/>
          </a:bodyPr>
          <a:lstStyle/>
          <a:p>
            <a:pPr algn="ctr"/>
            <a:r>
              <a:rPr lang="tr-TR" sz="1400" i="1" dirty="0">
                <a:solidFill>
                  <a:schemeClr val="bg1">
                    <a:lumMod val="50000"/>
                  </a:schemeClr>
                </a:solidFill>
              </a:rPr>
              <a:t>https://www.who.int/news/item/14-03-2024-over-1-in-3-people-affected-by-neurological-conditions--the-leading-cause-of-illness-and-disability-worldwide</a:t>
            </a:r>
          </a:p>
        </p:txBody>
      </p:sp>
    </p:spTree>
    <p:extLst>
      <p:ext uri="{BB962C8B-B14F-4D97-AF65-F5344CB8AC3E}">
        <p14:creationId xmlns:p14="http://schemas.microsoft.com/office/powerpoint/2010/main" val="2150232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4E9E1B-24DB-D776-7FDD-890137E3C725}"/>
              </a:ext>
            </a:extLst>
          </p:cNvPr>
          <p:cNvSpPr>
            <a:spLocks noGrp="1"/>
          </p:cNvSpPr>
          <p:nvPr>
            <p:ph type="title"/>
          </p:nvPr>
        </p:nvSpPr>
        <p:spPr/>
        <p:txBody>
          <a:bodyPr/>
          <a:lstStyle/>
          <a:p>
            <a:pPr algn="ctr"/>
            <a:r>
              <a:rPr lang="tr-TR" b="1" dirty="0"/>
              <a:t>KAYNAKÇA</a:t>
            </a:r>
          </a:p>
        </p:txBody>
      </p:sp>
      <p:sp>
        <p:nvSpPr>
          <p:cNvPr id="3" name="İçerik Yer Tutucusu 2">
            <a:extLst>
              <a:ext uri="{FF2B5EF4-FFF2-40B4-BE49-F238E27FC236}">
                <a16:creationId xmlns:a16="http://schemas.microsoft.com/office/drawing/2014/main" id="{78CE1804-1269-DC03-8EDF-499AF8807AE6}"/>
              </a:ext>
            </a:extLst>
          </p:cNvPr>
          <p:cNvSpPr>
            <a:spLocks noGrp="1"/>
          </p:cNvSpPr>
          <p:nvPr>
            <p:ph idx="1"/>
          </p:nvPr>
        </p:nvSpPr>
        <p:spPr/>
        <p:txBody>
          <a:bodyPr>
            <a:normAutofit/>
          </a:bodyPr>
          <a:lstStyle/>
          <a:p>
            <a:r>
              <a:rPr lang="tr-TR" sz="2000" dirty="0"/>
              <a:t>Sağlık Bakanlığı 2024-2028 Stratejik Planı  </a:t>
            </a:r>
            <a:r>
              <a:rPr lang="tr-TR" sz="2000" dirty="0">
                <a:hlinkClick r:id="rId2">
                  <a:extLst>
                    <a:ext uri="{A12FA001-AC4F-418D-AE19-62706E023703}">
                      <ahyp:hlinkClr xmlns:ahyp="http://schemas.microsoft.com/office/drawing/2018/hyperlinkcolor" val="tx"/>
                    </a:ext>
                  </a:extLst>
                </a:hlinkClick>
              </a:rPr>
              <a:t>https://sgb.saglik.gov.tr/Eklenti/47452/0/saglik-bakanligi-stratejik-plan-2024-2028pdf.pdf?_tag1=99B1F42AA005F1CCB346723CD918CE9A7953A6D4</a:t>
            </a:r>
            <a:r>
              <a:rPr lang="tr-TR" sz="2000" dirty="0"/>
              <a:t> (Erişim Tarihi:17.03.2024)</a:t>
            </a:r>
          </a:p>
          <a:p>
            <a:r>
              <a:rPr lang="tr-TR" sz="2000" i="1" dirty="0"/>
              <a:t>https://www.who.int/news/item/13-03-2024-global-child-deaths-reach-historic-low-in-2022---un-report (Erişim Tarihi:17.03.2024)</a:t>
            </a:r>
          </a:p>
          <a:p>
            <a:r>
              <a:rPr lang="tr-TR" sz="2000" i="1" dirty="0"/>
              <a:t>https://www.who.int/news/item/14-03-2024-over-1-in-3-people-affected-by-neurological-conditions--the-leading-cause-of-illness-and-disability-worldwide (Erişim Tarihi:17.03.2024)</a:t>
            </a:r>
          </a:p>
          <a:p>
            <a:endParaRPr lang="tr-TR" sz="2000" i="1" dirty="0"/>
          </a:p>
          <a:p>
            <a:endParaRPr lang="tr-TR" sz="1400" dirty="0"/>
          </a:p>
        </p:txBody>
      </p:sp>
      <p:sp>
        <p:nvSpPr>
          <p:cNvPr id="4" name="Veri Yer Tutucusu 3">
            <a:extLst>
              <a:ext uri="{FF2B5EF4-FFF2-40B4-BE49-F238E27FC236}">
                <a16:creationId xmlns:a16="http://schemas.microsoft.com/office/drawing/2014/main" id="{5A4FA49B-6943-2A6C-122E-60A12D853046}"/>
              </a:ext>
            </a:extLst>
          </p:cNvPr>
          <p:cNvSpPr>
            <a:spLocks noGrp="1"/>
          </p:cNvSpPr>
          <p:nvPr>
            <p:ph type="dt" sz="half" idx="10"/>
          </p:nvPr>
        </p:nvSpPr>
        <p:spPr/>
        <p:txBody>
          <a:bodyPr/>
          <a:lstStyle/>
          <a:p>
            <a:fld id="{28CF42AE-BFE9-4A54-8AE3-6B03A3BBBD22}" type="datetime1">
              <a:rPr lang="tr-TR" smtClean="0"/>
              <a:t>17.03.2024</a:t>
            </a:fld>
            <a:endParaRPr lang="tr-TR"/>
          </a:p>
        </p:txBody>
      </p:sp>
      <p:sp>
        <p:nvSpPr>
          <p:cNvPr id="5" name="Slayt Numarası Yer Tutucusu 4">
            <a:extLst>
              <a:ext uri="{FF2B5EF4-FFF2-40B4-BE49-F238E27FC236}">
                <a16:creationId xmlns:a16="http://schemas.microsoft.com/office/drawing/2014/main" id="{E4720C53-D852-CA86-8F6D-CEB9FDD85D1A}"/>
              </a:ext>
            </a:extLst>
          </p:cNvPr>
          <p:cNvSpPr>
            <a:spLocks noGrp="1"/>
          </p:cNvSpPr>
          <p:nvPr>
            <p:ph type="sldNum" sz="quarter" idx="12"/>
          </p:nvPr>
        </p:nvSpPr>
        <p:spPr/>
        <p:txBody>
          <a:bodyPr/>
          <a:lstStyle/>
          <a:p>
            <a:fld id="{8DA81C25-6A66-4C6B-83B7-226C0681869D}" type="slidenum">
              <a:rPr lang="tr-TR" smtClean="0"/>
              <a:t>15</a:t>
            </a:fld>
            <a:endParaRPr lang="tr-TR"/>
          </a:p>
        </p:txBody>
      </p:sp>
    </p:spTree>
    <p:extLst>
      <p:ext uri="{BB962C8B-B14F-4D97-AF65-F5344CB8AC3E}">
        <p14:creationId xmlns:p14="http://schemas.microsoft.com/office/powerpoint/2010/main" val="1897265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D2CCFB-0AA7-D66E-A311-793066E16A95}"/>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20E2A65B-53BD-8A17-1F2F-43076BAF8E9C}"/>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045A3829-36C2-049D-8F6D-40FC62921743}"/>
              </a:ext>
            </a:extLst>
          </p:cNvPr>
          <p:cNvPicPr>
            <a:picLocks noChangeAspect="1"/>
          </p:cNvPicPr>
          <p:nvPr/>
        </p:nvPicPr>
        <p:blipFill>
          <a:blip r:embed="rId2"/>
          <a:stretch>
            <a:fillRect/>
          </a:stretch>
        </p:blipFill>
        <p:spPr>
          <a:xfrm>
            <a:off x="838200" y="0"/>
            <a:ext cx="5051502" cy="6858000"/>
          </a:xfrm>
          <a:prstGeom prst="rect">
            <a:avLst/>
          </a:prstGeom>
        </p:spPr>
      </p:pic>
      <p:sp>
        <p:nvSpPr>
          <p:cNvPr id="6" name="Veri Yer Tutucusu 5">
            <a:extLst>
              <a:ext uri="{FF2B5EF4-FFF2-40B4-BE49-F238E27FC236}">
                <a16:creationId xmlns:a16="http://schemas.microsoft.com/office/drawing/2014/main" id="{36A66DB6-1AD0-99C3-F21C-A902325C9B74}"/>
              </a:ext>
            </a:extLst>
          </p:cNvPr>
          <p:cNvSpPr>
            <a:spLocks noGrp="1"/>
          </p:cNvSpPr>
          <p:nvPr>
            <p:ph type="dt" sz="half" idx="10"/>
          </p:nvPr>
        </p:nvSpPr>
        <p:spPr/>
        <p:txBody>
          <a:bodyPr/>
          <a:lstStyle/>
          <a:p>
            <a:fld id="{C3F897DF-FB33-47C7-9E1D-D835CA880C3E}" type="datetime1">
              <a:rPr lang="tr-TR" smtClean="0"/>
              <a:t>17.03.2024</a:t>
            </a:fld>
            <a:endParaRPr lang="tr-TR"/>
          </a:p>
        </p:txBody>
      </p:sp>
      <p:sp>
        <p:nvSpPr>
          <p:cNvPr id="7" name="Slayt Numarası Yer Tutucusu 6">
            <a:extLst>
              <a:ext uri="{FF2B5EF4-FFF2-40B4-BE49-F238E27FC236}">
                <a16:creationId xmlns:a16="http://schemas.microsoft.com/office/drawing/2014/main" id="{A7B79A72-B6B5-BD89-FAFB-C84550C6E6B9}"/>
              </a:ext>
            </a:extLst>
          </p:cNvPr>
          <p:cNvSpPr>
            <a:spLocks noGrp="1"/>
          </p:cNvSpPr>
          <p:nvPr>
            <p:ph type="sldNum" sz="quarter" idx="12"/>
          </p:nvPr>
        </p:nvSpPr>
        <p:spPr/>
        <p:txBody>
          <a:bodyPr/>
          <a:lstStyle/>
          <a:p>
            <a:fld id="{8DA81C25-6A66-4C6B-83B7-226C0681869D}" type="slidenum">
              <a:rPr lang="tr-TR" smtClean="0"/>
              <a:t>2</a:t>
            </a:fld>
            <a:endParaRPr lang="tr-TR"/>
          </a:p>
        </p:txBody>
      </p:sp>
      <p:pic>
        <p:nvPicPr>
          <p:cNvPr id="4" name="Resim 3">
            <a:extLst>
              <a:ext uri="{FF2B5EF4-FFF2-40B4-BE49-F238E27FC236}">
                <a16:creationId xmlns:a16="http://schemas.microsoft.com/office/drawing/2014/main" id="{31BEED96-5FCA-5F7F-BFDE-3B8881E8AECD}"/>
              </a:ext>
            </a:extLst>
          </p:cNvPr>
          <p:cNvPicPr>
            <a:picLocks noChangeAspect="1"/>
          </p:cNvPicPr>
          <p:nvPr/>
        </p:nvPicPr>
        <p:blipFill>
          <a:blip r:embed="rId3"/>
          <a:stretch>
            <a:fillRect/>
          </a:stretch>
        </p:blipFill>
        <p:spPr>
          <a:xfrm>
            <a:off x="6096000" y="-71437"/>
            <a:ext cx="5683213" cy="6929437"/>
          </a:xfrm>
          <a:prstGeom prst="rect">
            <a:avLst/>
          </a:prstGeom>
        </p:spPr>
      </p:pic>
    </p:spTree>
    <p:extLst>
      <p:ext uri="{BB962C8B-B14F-4D97-AF65-F5344CB8AC3E}">
        <p14:creationId xmlns:p14="http://schemas.microsoft.com/office/powerpoint/2010/main" val="3475435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076F17-E363-D95C-84C3-F939C38FDC29}"/>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97315471-669B-631E-93D7-601E0C51E740}"/>
              </a:ext>
            </a:extLst>
          </p:cNvPr>
          <p:cNvSpPr>
            <a:spLocks noGrp="1"/>
          </p:cNvSpPr>
          <p:nvPr>
            <p:ph type="subTitle" idx="1"/>
          </p:nvPr>
        </p:nvSpPr>
        <p:spPr/>
        <p:txBody>
          <a:bodyPr/>
          <a:lstStyle/>
          <a:p>
            <a:endParaRPr lang="tr-TR"/>
          </a:p>
        </p:txBody>
      </p:sp>
      <p:pic>
        <p:nvPicPr>
          <p:cNvPr id="5" name="Resim 4" descr="metin, dizüstü, bilgisayar, ekran görüntüsü içeren bir resim&#10;&#10;Açıklama otomatik olarak oluşturuldu">
            <a:extLst>
              <a:ext uri="{FF2B5EF4-FFF2-40B4-BE49-F238E27FC236}">
                <a16:creationId xmlns:a16="http://schemas.microsoft.com/office/drawing/2014/main" id="{325638EB-EE23-62C4-DC76-040D3E63F9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0"/>
            <a:ext cx="5029200" cy="6858000"/>
          </a:xfrm>
          <a:prstGeom prst="rect">
            <a:avLst/>
          </a:prstGeom>
        </p:spPr>
      </p:pic>
      <p:sp>
        <p:nvSpPr>
          <p:cNvPr id="4" name="Veri Yer Tutucusu 3">
            <a:extLst>
              <a:ext uri="{FF2B5EF4-FFF2-40B4-BE49-F238E27FC236}">
                <a16:creationId xmlns:a16="http://schemas.microsoft.com/office/drawing/2014/main" id="{14D14D3A-F8A2-5132-D5AB-77450354EF68}"/>
              </a:ext>
            </a:extLst>
          </p:cNvPr>
          <p:cNvSpPr>
            <a:spLocks noGrp="1"/>
          </p:cNvSpPr>
          <p:nvPr>
            <p:ph type="dt" sz="half" idx="10"/>
          </p:nvPr>
        </p:nvSpPr>
        <p:spPr/>
        <p:txBody>
          <a:bodyPr/>
          <a:lstStyle/>
          <a:p>
            <a:fld id="{F19D6561-B866-4DC4-9CD5-D787940B4A52}" type="datetime1">
              <a:rPr lang="tr-TR" smtClean="0"/>
              <a:t>17.03.2024</a:t>
            </a:fld>
            <a:endParaRPr lang="tr-TR"/>
          </a:p>
        </p:txBody>
      </p:sp>
      <p:sp>
        <p:nvSpPr>
          <p:cNvPr id="6" name="Slayt Numarası Yer Tutucusu 5">
            <a:extLst>
              <a:ext uri="{FF2B5EF4-FFF2-40B4-BE49-F238E27FC236}">
                <a16:creationId xmlns:a16="http://schemas.microsoft.com/office/drawing/2014/main" id="{54C5458F-DD45-B467-A9C1-3759B3747713}"/>
              </a:ext>
            </a:extLst>
          </p:cNvPr>
          <p:cNvSpPr>
            <a:spLocks noGrp="1"/>
          </p:cNvSpPr>
          <p:nvPr>
            <p:ph type="sldNum" sz="quarter" idx="12"/>
          </p:nvPr>
        </p:nvSpPr>
        <p:spPr/>
        <p:txBody>
          <a:bodyPr/>
          <a:lstStyle/>
          <a:p>
            <a:fld id="{8DA81C25-6A66-4C6B-83B7-226C0681869D}" type="slidenum">
              <a:rPr lang="tr-TR" smtClean="0"/>
              <a:t>3</a:t>
            </a:fld>
            <a:endParaRPr lang="tr-TR"/>
          </a:p>
        </p:txBody>
      </p:sp>
      <p:pic>
        <p:nvPicPr>
          <p:cNvPr id="7" name="İçerik Yer Tutucusu 4" descr="metin, ekran görüntüsü, tasarım içeren bir resim&#10;&#10;Açıklama otomatik olarak oluşturuldu">
            <a:extLst>
              <a:ext uri="{FF2B5EF4-FFF2-40B4-BE49-F238E27FC236}">
                <a16:creationId xmlns:a16="http://schemas.microsoft.com/office/drawing/2014/main" id="{2609EE57-378F-F021-71C6-5845798A52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1575" y="-5578"/>
            <a:ext cx="5043625" cy="6891292"/>
          </a:xfrm>
          <a:prstGeom prst="rect">
            <a:avLst/>
          </a:prstGeom>
        </p:spPr>
      </p:pic>
    </p:spTree>
    <p:extLst>
      <p:ext uri="{BB962C8B-B14F-4D97-AF65-F5344CB8AC3E}">
        <p14:creationId xmlns:p14="http://schemas.microsoft.com/office/powerpoint/2010/main" val="2141255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BC3986-0A78-2CD3-3208-2E73C95D305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69A044F8-CEBF-AF58-5F80-F938F7DB8E68}"/>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E17F9456-CEEB-ACC0-CB0D-6F7EAFDA7255}"/>
              </a:ext>
            </a:extLst>
          </p:cNvPr>
          <p:cNvPicPr>
            <a:picLocks noChangeAspect="1"/>
          </p:cNvPicPr>
          <p:nvPr/>
        </p:nvPicPr>
        <p:blipFill>
          <a:blip r:embed="rId2"/>
          <a:stretch>
            <a:fillRect/>
          </a:stretch>
        </p:blipFill>
        <p:spPr>
          <a:xfrm>
            <a:off x="838200" y="0"/>
            <a:ext cx="5051495" cy="6832600"/>
          </a:xfrm>
          <a:prstGeom prst="rect">
            <a:avLst/>
          </a:prstGeom>
        </p:spPr>
      </p:pic>
      <p:sp>
        <p:nvSpPr>
          <p:cNvPr id="6" name="Veri Yer Tutucusu 5">
            <a:extLst>
              <a:ext uri="{FF2B5EF4-FFF2-40B4-BE49-F238E27FC236}">
                <a16:creationId xmlns:a16="http://schemas.microsoft.com/office/drawing/2014/main" id="{27973ED9-1905-BC26-A6E1-EA938E0800FD}"/>
              </a:ext>
            </a:extLst>
          </p:cNvPr>
          <p:cNvSpPr>
            <a:spLocks noGrp="1"/>
          </p:cNvSpPr>
          <p:nvPr>
            <p:ph type="dt" sz="half" idx="10"/>
          </p:nvPr>
        </p:nvSpPr>
        <p:spPr/>
        <p:txBody>
          <a:bodyPr/>
          <a:lstStyle/>
          <a:p>
            <a:fld id="{7C612C35-F1A0-478B-A691-48E2C3DF1805}" type="datetime1">
              <a:rPr lang="tr-TR" smtClean="0"/>
              <a:t>17.03.2024</a:t>
            </a:fld>
            <a:endParaRPr lang="tr-TR"/>
          </a:p>
        </p:txBody>
      </p:sp>
      <p:sp>
        <p:nvSpPr>
          <p:cNvPr id="7" name="Slayt Numarası Yer Tutucusu 6">
            <a:extLst>
              <a:ext uri="{FF2B5EF4-FFF2-40B4-BE49-F238E27FC236}">
                <a16:creationId xmlns:a16="http://schemas.microsoft.com/office/drawing/2014/main" id="{16F94F68-8050-C396-9C07-3CDC69C87186}"/>
              </a:ext>
            </a:extLst>
          </p:cNvPr>
          <p:cNvSpPr>
            <a:spLocks noGrp="1"/>
          </p:cNvSpPr>
          <p:nvPr>
            <p:ph type="sldNum" sz="quarter" idx="12"/>
          </p:nvPr>
        </p:nvSpPr>
        <p:spPr/>
        <p:txBody>
          <a:bodyPr/>
          <a:lstStyle/>
          <a:p>
            <a:fld id="{8DA81C25-6A66-4C6B-83B7-226C0681869D}" type="slidenum">
              <a:rPr lang="tr-TR" smtClean="0"/>
              <a:t>4</a:t>
            </a:fld>
            <a:endParaRPr lang="tr-TR"/>
          </a:p>
        </p:txBody>
      </p:sp>
      <p:pic>
        <p:nvPicPr>
          <p:cNvPr id="4" name="Resim 3">
            <a:extLst>
              <a:ext uri="{FF2B5EF4-FFF2-40B4-BE49-F238E27FC236}">
                <a16:creationId xmlns:a16="http://schemas.microsoft.com/office/drawing/2014/main" id="{4C89F40A-AEAC-36F7-8839-6420CD29F0D0}"/>
              </a:ext>
            </a:extLst>
          </p:cNvPr>
          <p:cNvPicPr>
            <a:picLocks noChangeAspect="1"/>
          </p:cNvPicPr>
          <p:nvPr/>
        </p:nvPicPr>
        <p:blipFill>
          <a:blip r:embed="rId3"/>
          <a:stretch>
            <a:fillRect/>
          </a:stretch>
        </p:blipFill>
        <p:spPr>
          <a:xfrm>
            <a:off x="6302307" y="12700"/>
            <a:ext cx="5463890" cy="6832600"/>
          </a:xfrm>
          <a:prstGeom prst="rect">
            <a:avLst/>
          </a:prstGeom>
        </p:spPr>
      </p:pic>
    </p:spTree>
    <p:extLst>
      <p:ext uri="{BB962C8B-B14F-4D97-AF65-F5344CB8AC3E}">
        <p14:creationId xmlns:p14="http://schemas.microsoft.com/office/powerpoint/2010/main" val="516913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848C28-5A41-3C9F-73EC-B11DC186F4A1}"/>
              </a:ext>
            </a:extLst>
          </p:cNvPr>
          <p:cNvSpPr>
            <a:spLocks noGrp="1"/>
          </p:cNvSpPr>
          <p:nvPr>
            <p:ph type="title"/>
          </p:nvPr>
        </p:nvSpPr>
        <p:spPr/>
        <p:txBody>
          <a:bodyPr/>
          <a:lstStyle/>
          <a:p>
            <a:endParaRPr lang="tr-TR"/>
          </a:p>
        </p:txBody>
      </p:sp>
      <p:pic>
        <p:nvPicPr>
          <p:cNvPr id="5" name="İçerik Yer Tutucusu 4" descr="metin, ekran görüntüsü, yazı tipi, tasarım içeren bir resim&#10;&#10;Açıklama otomatik olarak oluşturuldu">
            <a:extLst>
              <a:ext uri="{FF2B5EF4-FFF2-40B4-BE49-F238E27FC236}">
                <a16:creationId xmlns:a16="http://schemas.microsoft.com/office/drawing/2014/main" id="{CE23DCC4-B2D9-8FC9-5640-C3F097AA4C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36"/>
            <a:ext cx="5049506" cy="6857664"/>
          </a:xfrm>
        </p:spPr>
      </p:pic>
      <p:sp>
        <p:nvSpPr>
          <p:cNvPr id="3" name="Veri Yer Tutucusu 2">
            <a:extLst>
              <a:ext uri="{FF2B5EF4-FFF2-40B4-BE49-F238E27FC236}">
                <a16:creationId xmlns:a16="http://schemas.microsoft.com/office/drawing/2014/main" id="{FBB98F81-E139-2C75-0CE9-E2225B58B2B8}"/>
              </a:ext>
            </a:extLst>
          </p:cNvPr>
          <p:cNvSpPr>
            <a:spLocks noGrp="1"/>
          </p:cNvSpPr>
          <p:nvPr>
            <p:ph type="dt" sz="half" idx="10"/>
          </p:nvPr>
        </p:nvSpPr>
        <p:spPr/>
        <p:txBody>
          <a:bodyPr/>
          <a:lstStyle/>
          <a:p>
            <a:fld id="{4A034964-FA1E-48A5-B4F6-4EBFD9556612}" type="datetime1">
              <a:rPr lang="tr-TR" smtClean="0"/>
              <a:t>17.03.2024</a:t>
            </a:fld>
            <a:endParaRPr lang="tr-TR"/>
          </a:p>
        </p:txBody>
      </p:sp>
      <p:sp>
        <p:nvSpPr>
          <p:cNvPr id="4" name="Slayt Numarası Yer Tutucusu 3">
            <a:extLst>
              <a:ext uri="{FF2B5EF4-FFF2-40B4-BE49-F238E27FC236}">
                <a16:creationId xmlns:a16="http://schemas.microsoft.com/office/drawing/2014/main" id="{5C5DFCDE-6E20-FA99-D3E8-C63904FEC551}"/>
              </a:ext>
            </a:extLst>
          </p:cNvPr>
          <p:cNvSpPr>
            <a:spLocks noGrp="1"/>
          </p:cNvSpPr>
          <p:nvPr>
            <p:ph type="sldNum" sz="quarter" idx="12"/>
          </p:nvPr>
        </p:nvSpPr>
        <p:spPr/>
        <p:txBody>
          <a:bodyPr/>
          <a:lstStyle/>
          <a:p>
            <a:fld id="{8DA81C25-6A66-4C6B-83B7-226C0681869D}" type="slidenum">
              <a:rPr lang="tr-TR" smtClean="0"/>
              <a:t>5</a:t>
            </a:fld>
            <a:endParaRPr lang="tr-TR"/>
          </a:p>
        </p:txBody>
      </p:sp>
      <p:pic>
        <p:nvPicPr>
          <p:cNvPr id="6" name="İçerik Yer Tutucusu 4" descr="metin, ekran görüntüsü, menü, tasarım içeren bir resim&#10;&#10;Açıklama otomatik olarak oluşturuldu">
            <a:extLst>
              <a:ext uri="{FF2B5EF4-FFF2-40B4-BE49-F238E27FC236}">
                <a16:creationId xmlns:a16="http://schemas.microsoft.com/office/drawing/2014/main" id="{D93D6120-1944-0404-B47F-752CBFACF3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7706" y="0"/>
            <a:ext cx="5021853" cy="6859321"/>
          </a:xfrm>
          <a:prstGeom prst="rect">
            <a:avLst/>
          </a:prstGeom>
        </p:spPr>
      </p:pic>
    </p:spTree>
    <p:extLst>
      <p:ext uri="{BB962C8B-B14F-4D97-AF65-F5344CB8AC3E}">
        <p14:creationId xmlns:p14="http://schemas.microsoft.com/office/powerpoint/2010/main" val="151540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DF7BF9-E33E-EEB3-46E7-5B99C41EB4A8}"/>
              </a:ext>
            </a:extLst>
          </p:cNvPr>
          <p:cNvSpPr>
            <a:spLocks noGrp="1"/>
          </p:cNvSpPr>
          <p:nvPr>
            <p:ph type="title"/>
          </p:nvPr>
        </p:nvSpPr>
        <p:spPr/>
        <p:txBody>
          <a:bodyPr/>
          <a:lstStyle/>
          <a:p>
            <a:endParaRPr lang="tr-TR"/>
          </a:p>
        </p:txBody>
      </p:sp>
      <p:pic>
        <p:nvPicPr>
          <p:cNvPr id="5" name="İçerik Yer Tutucusu 4" descr="metin, ekran görüntüsü, tasarım içeren bir resim&#10;&#10;Açıklama otomatik olarak oluşturuldu">
            <a:extLst>
              <a:ext uri="{FF2B5EF4-FFF2-40B4-BE49-F238E27FC236}">
                <a16:creationId xmlns:a16="http://schemas.microsoft.com/office/drawing/2014/main" id="{95510953-597F-B66B-7CC8-7EAE671570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2256" y="0"/>
            <a:ext cx="5037431" cy="6852573"/>
          </a:xfrm>
        </p:spPr>
      </p:pic>
      <p:sp>
        <p:nvSpPr>
          <p:cNvPr id="3" name="Veri Yer Tutucusu 2">
            <a:extLst>
              <a:ext uri="{FF2B5EF4-FFF2-40B4-BE49-F238E27FC236}">
                <a16:creationId xmlns:a16="http://schemas.microsoft.com/office/drawing/2014/main" id="{C28674E2-E6B2-E603-3F3A-5517D325D27B}"/>
              </a:ext>
            </a:extLst>
          </p:cNvPr>
          <p:cNvSpPr>
            <a:spLocks noGrp="1"/>
          </p:cNvSpPr>
          <p:nvPr>
            <p:ph type="dt" sz="half" idx="10"/>
          </p:nvPr>
        </p:nvSpPr>
        <p:spPr/>
        <p:txBody>
          <a:bodyPr/>
          <a:lstStyle/>
          <a:p>
            <a:fld id="{B91CD0CD-6B61-4944-81A4-0CAD2019D3AF}" type="datetime1">
              <a:rPr lang="tr-TR" smtClean="0"/>
              <a:t>17.03.2024</a:t>
            </a:fld>
            <a:endParaRPr lang="tr-TR"/>
          </a:p>
        </p:txBody>
      </p:sp>
      <p:sp>
        <p:nvSpPr>
          <p:cNvPr id="4" name="Slayt Numarası Yer Tutucusu 3">
            <a:extLst>
              <a:ext uri="{FF2B5EF4-FFF2-40B4-BE49-F238E27FC236}">
                <a16:creationId xmlns:a16="http://schemas.microsoft.com/office/drawing/2014/main" id="{238B59B7-D999-3DDB-039A-55669EBEA6DA}"/>
              </a:ext>
            </a:extLst>
          </p:cNvPr>
          <p:cNvSpPr>
            <a:spLocks noGrp="1"/>
          </p:cNvSpPr>
          <p:nvPr>
            <p:ph type="sldNum" sz="quarter" idx="12"/>
          </p:nvPr>
        </p:nvSpPr>
        <p:spPr/>
        <p:txBody>
          <a:bodyPr/>
          <a:lstStyle/>
          <a:p>
            <a:fld id="{8DA81C25-6A66-4C6B-83B7-226C0681869D}" type="slidenum">
              <a:rPr lang="tr-TR" smtClean="0"/>
              <a:t>6</a:t>
            </a:fld>
            <a:endParaRPr lang="tr-TR"/>
          </a:p>
        </p:txBody>
      </p:sp>
      <p:pic>
        <p:nvPicPr>
          <p:cNvPr id="6" name="İçerik Yer Tutucusu 4" descr="metin, ekran görüntüsü içeren bir resim&#10;&#10;Açıklama otomatik olarak oluşturuldu">
            <a:extLst>
              <a:ext uri="{FF2B5EF4-FFF2-40B4-BE49-F238E27FC236}">
                <a16:creationId xmlns:a16="http://schemas.microsoft.com/office/drawing/2014/main" id="{B1D248B2-7460-DC10-ECF9-A8F215929C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9687" y="0"/>
            <a:ext cx="5018657" cy="6858000"/>
          </a:xfrm>
          <a:prstGeom prst="rect">
            <a:avLst/>
          </a:prstGeom>
        </p:spPr>
      </p:pic>
    </p:spTree>
    <p:extLst>
      <p:ext uri="{BB962C8B-B14F-4D97-AF65-F5344CB8AC3E}">
        <p14:creationId xmlns:p14="http://schemas.microsoft.com/office/powerpoint/2010/main" val="1964803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9C0D26F-A974-024C-EA42-724C03E4B0EE}"/>
              </a:ext>
            </a:extLst>
          </p:cNvPr>
          <p:cNvSpPr>
            <a:spLocks noGrp="1"/>
          </p:cNvSpPr>
          <p:nvPr>
            <p:ph type="title"/>
          </p:nvPr>
        </p:nvSpPr>
        <p:spPr/>
        <p:txBody>
          <a:bodyPr/>
          <a:lstStyle/>
          <a:p>
            <a:endParaRPr lang="tr-TR"/>
          </a:p>
        </p:txBody>
      </p:sp>
      <p:pic>
        <p:nvPicPr>
          <p:cNvPr id="5" name="İçerik Yer Tutucusu 4" descr="metin, ekran görüntüsü, tasarım içeren bir resim&#10;&#10;Açıklama otomatik olarak oluşturuldu">
            <a:extLst>
              <a:ext uri="{FF2B5EF4-FFF2-40B4-BE49-F238E27FC236}">
                <a16:creationId xmlns:a16="http://schemas.microsoft.com/office/drawing/2014/main" id="{9AD43BA0-FB84-C974-8B92-5492E7DEF5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1629" y="0"/>
            <a:ext cx="5026427" cy="6845912"/>
          </a:xfrm>
        </p:spPr>
      </p:pic>
      <p:sp>
        <p:nvSpPr>
          <p:cNvPr id="3" name="Veri Yer Tutucusu 2">
            <a:extLst>
              <a:ext uri="{FF2B5EF4-FFF2-40B4-BE49-F238E27FC236}">
                <a16:creationId xmlns:a16="http://schemas.microsoft.com/office/drawing/2014/main" id="{A04228DB-B6F4-B25F-FF11-5284BE5E8152}"/>
              </a:ext>
            </a:extLst>
          </p:cNvPr>
          <p:cNvSpPr>
            <a:spLocks noGrp="1"/>
          </p:cNvSpPr>
          <p:nvPr>
            <p:ph type="dt" sz="half" idx="10"/>
          </p:nvPr>
        </p:nvSpPr>
        <p:spPr/>
        <p:txBody>
          <a:bodyPr/>
          <a:lstStyle/>
          <a:p>
            <a:fld id="{9DC37449-87C7-443D-AFB2-337845BC3913}" type="datetime1">
              <a:rPr lang="tr-TR" smtClean="0"/>
              <a:t>17.03.2024</a:t>
            </a:fld>
            <a:endParaRPr lang="tr-TR"/>
          </a:p>
        </p:txBody>
      </p:sp>
      <p:sp>
        <p:nvSpPr>
          <p:cNvPr id="4" name="Slayt Numarası Yer Tutucusu 3">
            <a:extLst>
              <a:ext uri="{FF2B5EF4-FFF2-40B4-BE49-F238E27FC236}">
                <a16:creationId xmlns:a16="http://schemas.microsoft.com/office/drawing/2014/main" id="{D2D873B4-4A22-1F26-6995-05B18F603127}"/>
              </a:ext>
            </a:extLst>
          </p:cNvPr>
          <p:cNvSpPr>
            <a:spLocks noGrp="1"/>
          </p:cNvSpPr>
          <p:nvPr>
            <p:ph type="sldNum" sz="quarter" idx="12"/>
          </p:nvPr>
        </p:nvSpPr>
        <p:spPr/>
        <p:txBody>
          <a:bodyPr/>
          <a:lstStyle/>
          <a:p>
            <a:fld id="{8DA81C25-6A66-4C6B-83B7-226C0681869D}" type="slidenum">
              <a:rPr lang="tr-TR" smtClean="0"/>
              <a:t>7</a:t>
            </a:fld>
            <a:endParaRPr lang="tr-TR"/>
          </a:p>
        </p:txBody>
      </p:sp>
      <p:pic>
        <p:nvPicPr>
          <p:cNvPr id="6" name="İçerik Yer Tutucusu 4" descr="metin, ekran görüntüsü, menü, tasarım içeren bir resim&#10;&#10;Açıklama otomatik olarak oluşturuldu">
            <a:extLst>
              <a:ext uri="{FF2B5EF4-FFF2-40B4-BE49-F238E27FC236}">
                <a16:creationId xmlns:a16="http://schemas.microsoft.com/office/drawing/2014/main" id="{EDB48F62-4411-6487-89DD-9B01821EAC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8056" y="0"/>
            <a:ext cx="5025801" cy="6870821"/>
          </a:xfrm>
          <a:prstGeom prst="rect">
            <a:avLst/>
          </a:prstGeom>
        </p:spPr>
      </p:pic>
    </p:spTree>
    <p:extLst>
      <p:ext uri="{BB962C8B-B14F-4D97-AF65-F5344CB8AC3E}">
        <p14:creationId xmlns:p14="http://schemas.microsoft.com/office/powerpoint/2010/main" val="1773198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1DD748-2DE6-3B35-40A1-45848B20949C}"/>
              </a:ext>
            </a:extLst>
          </p:cNvPr>
          <p:cNvSpPr>
            <a:spLocks noGrp="1"/>
          </p:cNvSpPr>
          <p:nvPr>
            <p:ph type="title"/>
          </p:nvPr>
        </p:nvSpPr>
        <p:spPr/>
        <p:txBody>
          <a:bodyPr/>
          <a:lstStyle/>
          <a:p>
            <a:endParaRPr lang="tr-TR"/>
          </a:p>
        </p:txBody>
      </p:sp>
      <p:pic>
        <p:nvPicPr>
          <p:cNvPr id="5" name="İçerik Yer Tutucusu 4" descr="metin, ekran görüntüsü, yazı tipi, tasarım içeren bir resim&#10;&#10;Açıklama otomatik olarak oluşturuldu">
            <a:extLst>
              <a:ext uri="{FF2B5EF4-FFF2-40B4-BE49-F238E27FC236}">
                <a16:creationId xmlns:a16="http://schemas.microsoft.com/office/drawing/2014/main" id="{14C6ED39-601C-3FC9-B2C8-D86CEC4DAA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9845" y="0"/>
            <a:ext cx="5047555" cy="6858000"/>
          </a:xfrm>
        </p:spPr>
      </p:pic>
      <p:sp>
        <p:nvSpPr>
          <p:cNvPr id="3" name="Veri Yer Tutucusu 2">
            <a:extLst>
              <a:ext uri="{FF2B5EF4-FFF2-40B4-BE49-F238E27FC236}">
                <a16:creationId xmlns:a16="http://schemas.microsoft.com/office/drawing/2014/main" id="{CEB73071-93FB-A51B-C56A-ADD4003A7E4A}"/>
              </a:ext>
            </a:extLst>
          </p:cNvPr>
          <p:cNvSpPr>
            <a:spLocks noGrp="1"/>
          </p:cNvSpPr>
          <p:nvPr>
            <p:ph type="dt" sz="half" idx="10"/>
          </p:nvPr>
        </p:nvSpPr>
        <p:spPr/>
        <p:txBody>
          <a:bodyPr/>
          <a:lstStyle/>
          <a:p>
            <a:fld id="{B97268A9-0D29-4305-BE66-57F9E9FB7B68}" type="datetime1">
              <a:rPr lang="tr-TR" smtClean="0"/>
              <a:t>17.03.2024</a:t>
            </a:fld>
            <a:endParaRPr lang="tr-TR"/>
          </a:p>
        </p:txBody>
      </p:sp>
      <p:sp>
        <p:nvSpPr>
          <p:cNvPr id="4" name="Slayt Numarası Yer Tutucusu 3">
            <a:extLst>
              <a:ext uri="{FF2B5EF4-FFF2-40B4-BE49-F238E27FC236}">
                <a16:creationId xmlns:a16="http://schemas.microsoft.com/office/drawing/2014/main" id="{A44CA556-E141-D73B-B271-9849AC615DBD}"/>
              </a:ext>
            </a:extLst>
          </p:cNvPr>
          <p:cNvSpPr>
            <a:spLocks noGrp="1"/>
          </p:cNvSpPr>
          <p:nvPr>
            <p:ph type="sldNum" sz="quarter" idx="12"/>
          </p:nvPr>
        </p:nvSpPr>
        <p:spPr/>
        <p:txBody>
          <a:bodyPr/>
          <a:lstStyle/>
          <a:p>
            <a:fld id="{8DA81C25-6A66-4C6B-83B7-226C0681869D}" type="slidenum">
              <a:rPr lang="tr-TR" smtClean="0"/>
              <a:t>8</a:t>
            </a:fld>
            <a:endParaRPr lang="tr-TR"/>
          </a:p>
        </p:txBody>
      </p:sp>
      <p:pic>
        <p:nvPicPr>
          <p:cNvPr id="6" name="İçerik Yer Tutucusu 4" descr="metin, ekran görüntüsü, tasarım içeren bir resim&#10;&#10;Açıklama otomatik olarak oluşturuldu">
            <a:extLst>
              <a:ext uri="{FF2B5EF4-FFF2-40B4-BE49-F238E27FC236}">
                <a16:creationId xmlns:a16="http://schemas.microsoft.com/office/drawing/2014/main" id="{3DF5C4C2-FE8B-CBEA-583D-F7D18D6AF5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7400" y="0"/>
            <a:ext cx="5024755" cy="6858000"/>
          </a:xfrm>
          <a:prstGeom prst="rect">
            <a:avLst/>
          </a:prstGeom>
        </p:spPr>
      </p:pic>
    </p:spTree>
    <p:extLst>
      <p:ext uri="{BB962C8B-B14F-4D97-AF65-F5344CB8AC3E}">
        <p14:creationId xmlns:p14="http://schemas.microsoft.com/office/powerpoint/2010/main" val="2684296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E883A1-0255-4BBD-B587-37A27BBE7D4D}"/>
              </a:ext>
            </a:extLst>
          </p:cNvPr>
          <p:cNvSpPr>
            <a:spLocks noGrp="1"/>
          </p:cNvSpPr>
          <p:nvPr>
            <p:ph type="title"/>
          </p:nvPr>
        </p:nvSpPr>
        <p:spPr/>
        <p:txBody>
          <a:bodyPr/>
          <a:lstStyle/>
          <a:p>
            <a:pPr algn="ctr"/>
            <a:r>
              <a:rPr lang="tr-TR" b="1" dirty="0"/>
              <a:t>14 Mart Tıp Bayramı</a:t>
            </a:r>
          </a:p>
        </p:txBody>
      </p:sp>
      <p:sp>
        <p:nvSpPr>
          <p:cNvPr id="3" name="İçerik Yer Tutucusu 2">
            <a:extLst>
              <a:ext uri="{FF2B5EF4-FFF2-40B4-BE49-F238E27FC236}">
                <a16:creationId xmlns:a16="http://schemas.microsoft.com/office/drawing/2014/main" id="{4A9F2AFA-D8B6-B32A-1CB2-C9FFAAD3A96D}"/>
              </a:ext>
            </a:extLst>
          </p:cNvPr>
          <p:cNvSpPr>
            <a:spLocks noGrp="1"/>
          </p:cNvSpPr>
          <p:nvPr>
            <p:ph idx="1"/>
          </p:nvPr>
        </p:nvSpPr>
        <p:spPr/>
        <p:txBody>
          <a:bodyPr>
            <a:normAutofit/>
          </a:bodyPr>
          <a:lstStyle/>
          <a:p>
            <a:r>
              <a:rPr lang="tr-TR" sz="2400" b="0" i="0" dirty="0">
                <a:effectLst/>
                <a:latin typeface="Arial" panose="020B0604020202020204" pitchFamily="34" charset="0"/>
              </a:rPr>
              <a:t>14 </a:t>
            </a:r>
            <a:r>
              <a:rPr lang="tr-TR" sz="2400" i="0" dirty="0">
                <a:effectLst/>
                <a:latin typeface="Arial" panose="020B0604020202020204" pitchFamily="34" charset="0"/>
              </a:rPr>
              <a:t>Mart 1827'de, </a:t>
            </a:r>
            <a:r>
              <a:rPr lang="tr-TR" sz="2400" i="0" u="none" strike="noStrike" dirty="0">
                <a:effectLst/>
                <a:latin typeface="Arial" panose="020B0604020202020204" pitchFamily="34" charset="0"/>
              </a:rPr>
              <a:t>II. Mahmud</a:t>
            </a:r>
            <a:r>
              <a:rPr lang="tr-TR" sz="2400" i="0" dirty="0">
                <a:effectLst/>
                <a:latin typeface="Arial" panose="020B0604020202020204" pitchFamily="34" charset="0"/>
              </a:rPr>
              <a:t> döneminde, </a:t>
            </a:r>
            <a:r>
              <a:rPr lang="tr-TR" sz="2400" i="0" u="none" strike="noStrike" dirty="0">
                <a:effectLst/>
                <a:latin typeface="Arial" panose="020B0604020202020204" pitchFamily="34" charset="0"/>
              </a:rPr>
              <a:t>Hekimbaşı Mustafa Behçet'in</a:t>
            </a:r>
            <a:r>
              <a:rPr lang="tr-TR" sz="2400" i="0" dirty="0">
                <a:effectLst/>
                <a:latin typeface="Arial" panose="020B0604020202020204" pitchFamily="34" charset="0"/>
              </a:rPr>
              <a:t> önerisiyle ilk </a:t>
            </a:r>
            <a:r>
              <a:rPr lang="tr-TR" sz="2400" i="0" dirty="0" err="1">
                <a:effectLst/>
                <a:latin typeface="Arial" panose="020B0604020202020204" pitchFamily="34" charset="0"/>
              </a:rPr>
              <a:t>cerrahhanenin</a:t>
            </a:r>
            <a:r>
              <a:rPr lang="tr-TR" sz="2400" i="0" dirty="0">
                <a:effectLst/>
                <a:latin typeface="Arial" panose="020B0604020202020204" pitchFamily="34" charset="0"/>
              </a:rPr>
              <a:t>, </a:t>
            </a:r>
            <a:r>
              <a:rPr lang="tr-TR" sz="2400" i="0" u="none" strike="noStrike" dirty="0" err="1">
                <a:effectLst/>
                <a:latin typeface="Arial" panose="020B0604020202020204" pitchFamily="34" charset="0"/>
              </a:rPr>
              <a:t>Şehzadebaşı</a:t>
            </a:r>
            <a:r>
              <a:rPr lang="tr-TR" sz="2400" i="0" dirty="0" err="1">
                <a:effectLst/>
                <a:latin typeface="Arial" panose="020B0604020202020204" pitchFamily="34" charset="0"/>
              </a:rPr>
              <a:t>'daki</a:t>
            </a:r>
            <a:r>
              <a:rPr lang="tr-TR" sz="2400" i="0" dirty="0">
                <a:effectLst/>
                <a:latin typeface="Arial" panose="020B0604020202020204" pitchFamily="34" charset="0"/>
              </a:rPr>
              <a:t> </a:t>
            </a:r>
            <a:r>
              <a:rPr lang="tr-TR" sz="2400" i="0" dirty="0" err="1">
                <a:effectLst/>
                <a:latin typeface="Arial" panose="020B0604020202020204" pitchFamily="34" charset="0"/>
              </a:rPr>
              <a:t>Tulumbacıbaşı</a:t>
            </a:r>
            <a:r>
              <a:rPr lang="tr-TR" sz="2400" i="0" dirty="0">
                <a:effectLst/>
                <a:latin typeface="Arial" panose="020B0604020202020204" pitchFamily="34" charset="0"/>
              </a:rPr>
              <a:t> Konağı'nda </a:t>
            </a:r>
            <a:r>
              <a:rPr lang="tr-TR" sz="2400" i="0" dirty="0" err="1">
                <a:effectLst/>
                <a:latin typeface="Arial" panose="020B0604020202020204" pitchFamily="34" charset="0"/>
              </a:rPr>
              <a:t>Tıphane</a:t>
            </a:r>
            <a:r>
              <a:rPr lang="tr-TR" sz="2400" i="0" dirty="0">
                <a:effectLst/>
                <a:latin typeface="Arial" panose="020B0604020202020204" pitchFamily="34" charset="0"/>
              </a:rPr>
              <a:t>-i Amire ve </a:t>
            </a:r>
            <a:r>
              <a:rPr lang="tr-TR" sz="2400" i="0" dirty="0" err="1">
                <a:effectLst/>
                <a:latin typeface="Arial" panose="020B0604020202020204" pitchFamily="34" charset="0"/>
              </a:rPr>
              <a:t>Cerrahhane</a:t>
            </a:r>
            <a:r>
              <a:rPr lang="tr-TR" sz="2400" i="0" dirty="0">
                <a:effectLst/>
                <a:latin typeface="Arial" panose="020B0604020202020204" pitchFamily="34" charset="0"/>
              </a:rPr>
              <a:t>-i Amire adıyla kurulması, Türkiye'de modern tıp eğitiminin başladığı gün olarak kabul edilir. Okulun kuruluş günü olan 14 Mart, "Tıp Bayramı" olarak kutlanmaktadır.</a:t>
            </a:r>
          </a:p>
          <a:p>
            <a:r>
              <a:rPr lang="tr-TR" sz="2400" b="0" i="0" dirty="0">
                <a:effectLst/>
                <a:latin typeface="Arial" panose="020B0604020202020204" pitchFamily="34" charset="0"/>
              </a:rPr>
              <a:t>İlk kutlama, 1919 yılının 14 Mart'ında </a:t>
            </a:r>
            <a:r>
              <a:rPr lang="tr-TR" sz="2400" b="0" i="0" u="none" strike="noStrike" dirty="0">
                <a:effectLst/>
                <a:latin typeface="Arial" panose="020B0604020202020204" pitchFamily="34" charset="0"/>
              </a:rPr>
              <a:t>işgal</a:t>
            </a:r>
            <a:r>
              <a:rPr lang="tr-TR" sz="2400" b="0" i="0" dirty="0">
                <a:effectLst/>
                <a:latin typeface="Arial" panose="020B0604020202020204" pitchFamily="34" charset="0"/>
              </a:rPr>
              <a:t> altındaki </a:t>
            </a:r>
            <a:r>
              <a:rPr lang="tr-TR" sz="2400" b="0" i="0" u="none" strike="noStrike" dirty="0">
                <a:effectLst/>
                <a:latin typeface="Arial" panose="020B0604020202020204" pitchFamily="34" charset="0"/>
              </a:rPr>
              <a:t>İstanbul</a:t>
            </a:r>
            <a:r>
              <a:rPr lang="tr-TR" sz="2400" b="0" i="0" dirty="0">
                <a:effectLst/>
                <a:latin typeface="Arial" panose="020B0604020202020204" pitchFamily="34" charset="0"/>
              </a:rPr>
              <a:t>'da gerçekleşmiştir. O gün, tıbbiye 3. sınıf öğrencisi </a:t>
            </a:r>
            <a:r>
              <a:rPr lang="tr-TR" sz="2400" b="0" i="0" u="none" strike="noStrike" dirty="0">
                <a:effectLst/>
                <a:latin typeface="Arial" panose="020B0604020202020204" pitchFamily="34" charset="0"/>
              </a:rPr>
              <a:t>Hikmet Boran</a:t>
            </a:r>
            <a:r>
              <a:rPr lang="tr-TR" sz="2400" b="0" i="0" dirty="0">
                <a:effectLst/>
                <a:latin typeface="Arial" panose="020B0604020202020204" pitchFamily="34" charset="0"/>
              </a:rPr>
              <a:t>'ın önderliğinde, tıp okulu öğrencileri işgali protesto için toplanmış ve onlara devrin ünlü </a:t>
            </a:r>
            <a:r>
              <a:rPr lang="tr-TR" sz="2400" b="0" i="0" u="none" strike="noStrike" dirty="0">
                <a:effectLst/>
                <a:latin typeface="Arial" panose="020B0604020202020204" pitchFamily="34" charset="0"/>
              </a:rPr>
              <a:t>doktorları</a:t>
            </a:r>
            <a:r>
              <a:rPr lang="tr-TR" sz="2400" b="0" i="0" dirty="0">
                <a:effectLst/>
                <a:latin typeface="Arial" panose="020B0604020202020204" pitchFamily="34" charset="0"/>
              </a:rPr>
              <a:t> da destek vermişti. Böylece tıp bayramı, tıp mesleği mensuplarının yurt savunma hareketi olarak başlamıştır.</a:t>
            </a:r>
            <a:endParaRPr lang="tr-TR" sz="2400" dirty="0"/>
          </a:p>
        </p:txBody>
      </p:sp>
      <p:sp>
        <p:nvSpPr>
          <p:cNvPr id="4" name="Veri Yer Tutucusu 3">
            <a:extLst>
              <a:ext uri="{FF2B5EF4-FFF2-40B4-BE49-F238E27FC236}">
                <a16:creationId xmlns:a16="http://schemas.microsoft.com/office/drawing/2014/main" id="{FB33D961-181D-7D1B-E2B4-7B83FBF70E5D}"/>
              </a:ext>
            </a:extLst>
          </p:cNvPr>
          <p:cNvSpPr>
            <a:spLocks noGrp="1"/>
          </p:cNvSpPr>
          <p:nvPr>
            <p:ph type="dt" sz="half" idx="10"/>
          </p:nvPr>
        </p:nvSpPr>
        <p:spPr/>
        <p:txBody>
          <a:bodyPr/>
          <a:lstStyle/>
          <a:p>
            <a:fld id="{01645C37-A280-40E6-9C96-3F0D1C03018F}" type="datetime1">
              <a:rPr lang="tr-TR" smtClean="0"/>
              <a:t>17.03.2024</a:t>
            </a:fld>
            <a:endParaRPr lang="tr-TR"/>
          </a:p>
        </p:txBody>
      </p:sp>
      <p:sp>
        <p:nvSpPr>
          <p:cNvPr id="5" name="Slayt Numarası Yer Tutucusu 4">
            <a:extLst>
              <a:ext uri="{FF2B5EF4-FFF2-40B4-BE49-F238E27FC236}">
                <a16:creationId xmlns:a16="http://schemas.microsoft.com/office/drawing/2014/main" id="{4AFB2EF8-E99B-5392-3912-32B60B4F870D}"/>
              </a:ext>
            </a:extLst>
          </p:cNvPr>
          <p:cNvSpPr>
            <a:spLocks noGrp="1"/>
          </p:cNvSpPr>
          <p:nvPr>
            <p:ph type="sldNum" sz="quarter" idx="12"/>
          </p:nvPr>
        </p:nvSpPr>
        <p:spPr/>
        <p:txBody>
          <a:bodyPr/>
          <a:lstStyle/>
          <a:p>
            <a:fld id="{8DA81C25-6A66-4C6B-83B7-226C0681869D}" type="slidenum">
              <a:rPr lang="tr-TR" smtClean="0"/>
              <a:t>9</a:t>
            </a:fld>
            <a:endParaRPr lang="tr-TR"/>
          </a:p>
        </p:txBody>
      </p:sp>
    </p:spTree>
    <p:extLst>
      <p:ext uri="{BB962C8B-B14F-4D97-AF65-F5344CB8AC3E}">
        <p14:creationId xmlns:p14="http://schemas.microsoft.com/office/powerpoint/2010/main" val="20682399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91</TotalTime>
  <Words>712</Words>
  <Application>Microsoft Office PowerPoint</Application>
  <PresentationFormat>Geniş ekran</PresentationFormat>
  <Paragraphs>59</Paragraphs>
  <Slides>15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15</vt:i4>
      </vt:variant>
    </vt:vector>
  </HeadingPairs>
  <TitlesOfParts>
    <vt:vector size="19" baseType="lpstr">
      <vt:lpstr>Aptos</vt:lpstr>
      <vt:lpstr>Aptos Display</vt:lpstr>
      <vt:lpstr>Arial</vt:lpstr>
      <vt:lpstr>Office Teması</vt:lpstr>
      <vt:lpstr>Sağlık Gündemi  10.03.2024-17.03.2024</vt:lpstr>
      <vt:lpstr>PowerPoint Sunusu</vt:lpstr>
      <vt:lpstr>PowerPoint Sunusu</vt:lpstr>
      <vt:lpstr>PowerPoint Sunusu</vt:lpstr>
      <vt:lpstr>PowerPoint Sunusu</vt:lpstr>
      <vt:lpstr>PowerPoint Sunusu</vt:lpstr>
      <vt:lpstr>PowerPoint Sunusu</vt:lpstr>
      <vt:lpstr>PowerPoint Sunusu</vt:lpstr>
      <vt:lpstr>14 Mart Tıp Bayramı</vt:lpstr>
      <vt:lpstr>Dünyada Her 6 Saniyede 1 Çocuk Ölüyor</vt:lpstr>
      <vt:lpstr>PowerPoint Sunusu</vt:lpstr>
      <vt:lpstr>Her 3 İnsandan Birisi Nörolojik Rahatsızlıklardan Etkileniyor</vt:lpstr>
      <vt:lpstr>PowerPoint Sunusu</vt:lpstr>
      <vt:lpstr>PowerPoint Sunusu</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Sağlık Gündemi  10.03.2024-17.03.2024</dc:title>
  <dc:creator>Ali Ulvi DERMENCİ</dc:creator>
  <cp:lastModifiedBy>Ali Ulvi DERMENCİ</cp:lastModifiedBy>
  <cp:revision>3</cp:revision>
  <dcterms:created xsi:type="dcterms:W3CDTF">2024-03-11T10:06:16Z</dcterms:created>
  <dcterms:modified xsi:type="dcterms:W3CDTF">2024-03-17T17:05:31Z</dcterms:modified>
</cp:coreProperties>
</file>