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4" r:id="rId3"/>
    <p:sldId id="265" r:id="rId4"/>
    <p:sldId id="272" r:id="rId5"/>
    <p:sldId id="266" r:id="rId6"/>
    <p:sldId id="273" r:id="rId7"/>
    <p:sldId id="269" r:id="rId8"/>
    <p:sldId id="270" r:id="rId9"/>
    <p:sldId id="274" r:id="rId10"/>
    <p:sldId id="257" r:id="rId11"/>
    <p:sldId id="275" r:id="rId12"/>
    <p:sldId id="268" r:id="rId13"/>
    <p:sldId id="284" r:id="rId14"/>
    <p:sldId id="277" r:id="rId15"/>
    <p:sldId id="278" r:id="rId16"/>
    <p:sldId id="279" r:id="rId17"/>
    <p:sldId id="283" r:id="rId18"/>
    <p:sldId id="280" r:id="rId19"/>
    <p:sldId id="282" r:id="rId20"/>
    <p:sldId id="285" r:id="rId21"/>
    <p:sldId id="281" r:id="rId22"/>
    <p:sldId id="261" r:id="rId23"/>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3" autoAdjust="0"/>
    <p:restoredTop sz="93137" autoAdjust="0"/>
  </p:normalViewPr>
  <p:slideViewPr>
    <p:cSldViewPr>
      <p:cViewPr varScale="1">
        <p:scale>
          <a:sx n="59" d="100"/>
          <a:sy n="59" d="100"/>
        </p:scale>
        <p:origin x="14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7AFA7-A3FA-4590-A612-3C1F918031C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tr-TR"/>
        </a:p>
      </dgm:t>
    </dgm:pt>
    <dgm:pt modelId="{D01044BB-7657-47E8-B06B-FABA4D8764FF}">
      <dgm:prSet phldrT="[Metin]"/>
      <dgm:spPr/>
      <dgm:t>
        <a:bodyPr/>
        <a:lstStyle/>
        <a:p>
          <a:r>
            <a:rPr lang="tr-TR" b="1" dirty="0">
              <a:solidFill>
                <a:schemeClr val="tx1"/>
              </a:solidFill>
            </a:rPr>
            <a:t>FİZİKSEL İNAKTİVİTE</a:t>
          </a:r>
        </a:p>
      </dgm:t>
    </dgm:pt>
    <dgm:pt modelId="{DE5146D5-EA38-41CB-868F-13519A95B28F}" type="parTrans" cxnId="{DCA0D4DF-B21B-41E0-82FA-45BCE54836D8}">
      <dgm:prSet/>
      <dgm:spPr/>
      <dgm:t>
        <a:bodyPr/>
        <a:lstStyle/>
        <a:p>
          <a:endParaRPr lang="tr-TR"/>
        </a:p>
      </dgm:t>
    </dgm:pt>
    <dgm:pt modelId="{297C9C2B-9EA2-4289-AFDA-D017C7407A3E}" type="sibTrans" cxnId="{DCA0D4DF-B21B-41E0-82FA-45BCE54836D8}">
      <dgm:prSet/>
      <dgm:spPr/>
      <dgm:t>
        <a:bodyPr/>
        <a:lstStyle/>
        <a:p>
          <a:endParaRPr lang="tr-TR"/>
        </a:p>
      </dgm:t>
    </dgm:pt>
    <dgm:pt modelId="{FC350CD5-D15D-4A96-A11A-5993564EF5CE}">
      <dgm:prSet phldrT="[Metin]"/>
      <dgm:spPr/>
      <dgm:t>
        <a:bodyPr/>
        <a:lstStyle/>
        <a:p>
          <a:r>
            <a:rPr lang="tr-TR" dirty="0">
              <a:solidFill>
                <a:schemeClr val="tx1"/>
              </a:solidFill>
            </a:rPr>
            <a:t>Ücretsiz spor salonu yetersizliği</a:t>
          </a:r>
        </a:p>
      </dgm:t>
    </dgm:pt>
    <dgm:pt modelId="{28C40131-62E7-43C1-B62D-BC4EEA4E9100}" type="parTrans" cxnId="{496157C5-FFB7-4527-A414-B510540CBC81}">
      <dgm:prSet/>
      <dgm:spPr/>
      <dgm:t>
        <a:bodyPr/>
        <a:lstStyle/>
        <a:p>
          <a:endParaRPr lang="tr-TR"/>
        </a:p>
      </dgm:t>
    </dgm:pt>
    <dgm:pt modelId="{B03A1986-B7C6-4D00-B1AD-3512771772F9}" type="sibTrans" cxnId="{496157C5-FFB7-4527-A414-B510540CBC81}">
      <dgm:prSet/>
      <dgm:spPr/>
      <dgm:t>
        <a:bodyPr/>
        <a:lstStyle/>
        <a:p>
          <a:endParaRPr lang="tr-TR"/>
        </a:p>
      </dgm:t>
    </dgm:pt>
    <dgm:pt modelId="{DE9C3BA2-5051-4238-BD8C-1F4834C04C25}">
      <dgm:prSet phldrT="[Metin]"/>
      <dgm:spPr/>
      <dgm:t>
        <a:bodyPr/>
        <a:lstStyle/>
        <a:p>
          <a:r>
            <a:rPr lang="tr-TR" dirty="0">
              <a:solidFill>
                <a:schemeClr val="tx1"/>
              </a:solidFill>
            </a:rPr>
            <a:t>Yarışmaya dayalı olmayan halka yönelik spor aktivitelerinde yetersizlik</a:t>
          </a:r>
        </a:p>
      </dgm:t>
    </dgm:pt>
    <dgm:pt modelId="{0F423096-2547-4126-898B-6660C3100E92}" type="parTrans" cxnId="{E5914F8D-1DA7-4678-B7F1-301084A85622}">
      <dgm:prSet/>
      <dgm:spPr/>
      <dgm:t>
        <a:bodyPr/>
        <a:lstStyle/>
        <a:p>
          <a:endParaRPr lang="tr-TR"/>
        </a:p>
      </dgm:t>
    </dgm:pt>
    <dgm:pt modelId="{1691011C-E23D-4F3F-99DC-24423E56AB06}" type="sibTrans" cxnId="{E5914F8D-1DA7-4678-B7F1-301084A85622}">
      <dgm:prSet/>
      <dgm:spPr/>
      <dgm:t>
        <a:bodyPr/>
        <a:lstStyle/>
        <a:p>
          <a:endParaRPr lang="tr-TR"/>
        </a:p>
      </dgm:t>
    </dgm:pt>
    <dgm:pt modelId="{8DD21099-4F90-44BD-9A43-9C82F0F67338}">
      <dgm:prSet phldrT="[Metin]"/>
      <dgm:spPr/>
      <dgm:t>
        <a:bodyPr/>
        <a:lstStyle/>
        <a:p>
          <a:r>
            <a:rPr lang="tr-TR" dirty="0">
              <a:solidFill>
                <a:schemeClr val="tx1"/>
              </a:solidFill>
            </a:rPr>
            <a:t>Obezite ve fazla kilolu oranında artış</a:t>
          </a:r>
        </a:p>
      </dgm:t>
    </dgm:pt>
    <dgm:pt modelId="{A8CB7A3A-7BB3-4D03-A00D-EF9D40CD8BE7}" type="parTrans" cxnId="{C43F8FEC-D35C-4FA6-BC5D-35A34316AD36}">
      <dgm:prSet/>
      <dgm:spPr/>
      <dgm:t>
        <a:bodyPr/>
        <a:lstStyle/>
        <a:p>
          <a:endParaRPr lang="tr-TR"/>
        </a:p>
      </dgm:t>
    </dgm:pt>
    <dgm:pt modelId="{052CD66B-0972-431A-A47C-5035D2BC44A0}" type="sibTrans" cxnId="{C43F8FEC-D35C-4FA6-BC5D-35A34316AD36}">
      <dgm:prSet/>
      <dgm:spPr/>
      <dgm:t>
        <a:bodyPr/>
        <a:lstStyle/>
        <a:p>
          <a:endParaRPr lang="tr-TR"/>
        </a:p>
      </dgm:t>
    </dgm:pt>
    <dgm:pt modelId="{655665BB-2C6E-4EF0-9BAB-BF29142E0103}">
      <dgm:prSet/>
      <dgm:spPr/>
      <dgm:t>
        <a:bodyPr/>
        <a:lstStyle/>
        <a:p>
          <a:r>
            <a:rPr lang="tr-TR" dirty="0">
              <a:solidFill>
                <a:schemeClr val="tx1"/>
              </a:solidFill>
            </a:rPr>
            <a:t>Gençler arasında online oyunların daha yaygınlaşması</a:t>
          </a:r>
        </a:p>
      </dgm:t>
    </dgm:pt>
    <dgm:pt modelId="{58549377-E5DA-4A58-9309-773FD6F36873}" type="parTrans" cxnId="{FFE29E3A-A59A-432A-8B1C-90BEA5566848}">
      <dgm:prSet/>
      <dgm:spPr/>
      <dgm:t>
        <a:bodyPr/>
        <a:lstStyle/>
        <a:p>
          <a:endParaRPr lang="tr-TR"/>
        </a:p>
      </dgm:t>
    </dgm:pt>
    <dgm:pt modelId="{05EC2254-F3CA-41AE-8B4E-54E223FB31FC}" type="sibTrans" cxnId="{FFE29E3A-A59A-432A-8B1C-90BEA5566848}">
      <dgm:prSet/>
      <dgm:spPr/>
      <dgm:t>
        <a:bodyPr/>
        <a:lstStyle/>
        <a:p>
          <a:endParaRPr lang="tr-TR"/>
        </a:p>
      </dgm:t>
    </dgm:pt>
    <dgm:pt modelId="{F8652E8A-BF52-4BC3-8C30-AC1033904767}">
      <dgm:prSet/>
      <dgm:spPr/>
      <dgm:t>
        <a:bodyPr tIns="90000"/>
        <a:lstStyle/>
        <a:p>
          <a:r>
            <a:rPr lang="tr-TR" dirty="0">
              <a:solidFill>
                <a:schemeClr val="tx1"/>
              </a:solidFill>
            </a:rPr>
            <a:t>Yeşil alan yetersizliği</a:t>
          </a:r>
        </a:p>
      </dgm:t>
    </dgm:pt>
    <dgm:pt modelId="{99E2E823-A7CD-43BE-A240-B81898024D05}" type="parTrans" cxnId="{D90FCB1E-F6D7-401A-81AC-835BB82ECBD9}">
      <dgm:prSet/>
      <dgm:spPr/>
      <dgm:t>
        <a:bodyPr/>
        <a:lstStyle/>
        <a:p>
          <a:endParaRPr lang="tr-TR"/>
        </a:p>
      </dgm:t>
    </dgm:pt>
    <dgm:pt modelId="{E0FACB64-AE78-4E7F-948E-DEAE3DE122FE}" type="sibTrans" cxnId="{D90FCB1E-F6D7-401A-81AC-835BB82ECBD9}">
      <dgm:prSet/>
      <dgm:spPr/>
      <dgm:t>
        <a:bodyPr/>
        <a:lstStyle/>
        <a:p>
          <a:endParaRPr lang="tr-TR"/>
        </a:p>
      </dgm:t>
    </dgm:pt>
    <dgm:pt modelId="{E6153327-0BA0-47A8-B350-9CDB1592DF65}" type="pres">
      <dgm:prSet presAssocID="{F597AFA7-A3FA-4590-A612-3C1F918031C3}" presName="Name0" presStyleCnt="0">
        <dgm:presLayoutVars>
          <dgm:chMax val="1"/>
          <dgm:chPref val="1"/>
          <dgm:dir/>
          <dgm:animOne val="branch"/>
          <dgm:animLvl val="lvl"/>
        </dgm:presLayoutVars>
      </dgm:prSet>
      <dgm:spPr/>
    </dgm:pt>
    <dgm:pt modelId="{B12D8D1E-6EA0-4027-923A-555061C499E4}" type="pres">
      <dgm:prSet presAssocID="{D01044BB-7657-47E8-B06B-FABA4D8764FF}" presName="singleCycle" presStyleCnt="0"/>
      <dgm:spPr/>
    </dgm:pt>
    <dgm:pt modelId="{7D2D8493-2AA0-4DB0-A3C4-FD7F7A8E4A92}" type="pres">
      <dgm:prSet presAssocID="{D01044BB-7657-47E8-B06B-FABA4D8764FF}" presName="singleCenter" presStyleLbl="node1" presStyleIdx="0" presStyleCnt="6" custScaleX="123943" custScaleY="98239">
        <dgm:presLayoutVars>
          <dgm:chMax val="7"/>
          <dgm:chPref val="7"/>
        </dgm:presLayoutVars>
      </dgm:prSet>
      <dgm:spPr/>
    </dgm:pt>
    <dgm:pt modelId="{63D91FC4-F729-4B8D-815B-5F7176EBC526}" type="pres">
      <dgm:prSet presAssocID="{28C40131-62E7-43C1-B62D-BC4EEA4E9100}" presName="Name56" presStyleLbl="parChTrans1D2" presStyleIdx="0" presStyleCnt="5"/>
      <dgm:spPr/>
    </dgm:pt>
    <dgm:pt modelId="{57E57648-2213-4058-AF7A-7EAD5B3B00FC}" type="pres">
      <dgm:prSet presAssocID="{FC350CD5-D15D-4A96-A11A-5993564EF5CE}" presName="text0" presStyleLbl="node1" presStyleIdx="1" presStyleCnt="6" custScaleX="281654" custScaleY="76693">
        <dgm:presLayoutVars>
          <dgm:bulletEnabled val="1"/>
        </dgm:presLayoutVars>
      </dgm:prSet>
      <dgm:spPr/>
    </dgm:pt>
    <dgm:pt modelId="{6E83F0E8-97FF-42EB-B5AF-26D478BD572F}" type="pres">
      <dgm:prSet presAssocID="{0F423096-2547-4126-898B-6660C3100E92}" presName="Name56" presStyleLbl="parChTrans1D2" presStyleIdx="1" presStyleCnt="5"/>
      <dgm:spPr/>
    </dgm:pt>
    <dgm:pt modelId="{AA5C0F86-7C02-4B15-B1DE-8E7F8521C1DF}" type="pres">
      <dgm:prSet presAssocID="{DE9C3BA2-5051-4238-BD8C-1F4834C04C25}" presName="text0" presStyleLbl="node1" presStyleIdx="2" presStyleCnt="6" custScaleX="311585" custScaleY="86727" custRadScaleRad="150056" custRadScaleInc="10273">
        <dgm:presLayoutVars>
          <dgm:bulletEnabled val="1"/>
        </dgm:presLayoutVars>
      </dgm:prSet>
      <dgm:spPr/>
    </dgm:pt>
    <dgm:pt modelId="{27AB6284-BAFD-4F5B-8A71-D5C73F021A94}" type="pres">
      <dgm:prSet presAssocID="{A8CB7A3A-7BB3-4D03-A00D-EF9D40CD8BE7}" presName="Name56" presStyleLbl="parChTrans1D2" presStyleIdx="2" presStyleCnt="5"/>
      <dgm:spPr/>
    </dgm:pt>
    <dgm:pt modelId="{1B89C979-5ED7-46F4-890D-73C9CE96059B}" type="pres">
      <dgm:prSet presAssocID="{8DD21099-4F90-44BD-9A43-9C82F0F67338}" presName="text0" presStyleLbl="node1" presStyleIdx="3" presStyleCnt="6" custScaleX="222688" custScaleY="62509" custRadScaleRad="122605" custRadScaleInc="-39485">
        <dgm:presLayoutVars>
          <dgm:bulletEnabled val="1"/>
        </dgm:presLayoutVars>
      </dgm:prSet>
      <dgm:spPr/>
    </dgm:pt>
    <dgm:pt modelId="{8834B577-2419-4A34-80C4-506A832AC622}" type="pres">
      <dgm:prSet presAssocID="{58549377-E5DA-4A58-9309-773FD6F36873}" presName="Name56" presStyleLbl="parChTrans1D2" presStyleIdx="3" presStyleCnt="5"/>
      <dgm:spPr/>
    </dgm:pt>
    <dgm:pt modelId="{25713FA3-D722-4894-B073-A4B1ED0E7B8C}" type="pres">
      <dgm:prSet presAssocID="{655665BB-2C6E-4EF0-9BAB-BF29142E0103}" presName="text0" presStyleLbl="node1" presStyleIdx="4" presStyleCnt="6" custScaleX="276206" custScaleY="102775">
        <dgm:presLayoutVars>
          <dgm:bulletEnabled val="1"/>
        </dgm:presLayoutVars>
      </dgm:prSet>
      <dgm:spPr/>
    </dgm:pt>
    <dgm:pt modelId="{6CAC1EE2-9916-4F49-98D7-0F58B43F8956}" type="pres">
      <dgm:prSet presAssocID="{99E2E823-A7CD-43BE-A240-B81898024D05}" presName="Name56" presStyleLbl="parChTrans1D2" presStyleIdx="4" presStyleCnt="5"/>
      <dgm:spPr/>
    </dgm:pt>
    <dgm:pt modelId="{76B880AE-CE5F-4DDF-B3DE-1877FA778259}" type="pres">
      <dgm:prSet presAssocID="{F8652E8A-BF52-4BC3-8C30-AC1033904767}" presName="text0" presStyleLbl="node1" presStyleIdx="5" presStyleCnt="6" custScaleX="238301" custScaleY="81811" custRadScaleRad="160138" custRadScaleInc="-17581">
        <dgm:presLayoutVars>
          <dgm:bulletEnabled val="1"/>
        </dgm:presLayoutVars>
      </dgm:prSet>
      <dgm:spPr/>
    </dgm:pt>
  </dgm:ptLst>
  <dgm:cxnLst>
    <dgm:cxn modelId="{F7124B15-1233-4CDA-BC75-8BB0772D3284}" type="presOf" srcId="{99E2E823-A7CD-43BE-A240-B81898024D05}" destId="{6CAC1EE2-9916-4F49-98D7-0F58B43F8956}" srcOrd="0" destOrd="0" presId="urn:microsoft.com/office/officeart/2008/layout/RadialCluster"/>
    <dgm:cxn modelId="{D90FCB1E-F6D7-401A-81AC-835BB82ECBD9}" srcId="{D01044BB-7657-47E8-B06B-FABA4D8764FF}" destId="{F8652E8A-BF52-4BC3-8C30-AC1033904767}" srcOrd="4" destOrd="0" parTransId="{99E2E823-A7CD-43BE-A240-B81898024D05}" sibTransId="{E0FACB64-AE78-4E7F-948E-DEAE3DE122FE}"/>
    <dgm:cxn modelId="{FFE29E3A-A59A-432A-8B1C-90BEA5566848}" srcId="{D01044BB-7657-47E8-B06B-FABA4D8764FF}" destId="{655665BB-2C6E-4EF0-9BAB-BF29142E0103}" srcOrd="3" destOrd="0" parTransId="{58549377-E5DA-4A58-9309-773FD6F36873}" sibTransId="{05EC2254-F3CA-41AE-8B4E-54E223FB31FC}"/>
    <dgm:cxn modelId="{765D0E47-4599-490B-8314-997BF00406AF}" type="presOf" srcId="{DE9C3BA2-5051-4238-BD8C-1F4834C04C25}" destId="{AA5C0F86-7C02-4B15-B1DE-8E7F8521C1DF}" srcOrd="0" destOrd="0" presId="urn:microsoft.com/office/officeart/2008/layout/RadialCluster"/>
    <dgm:cxn modelId="{65904350-0C48-42E0-A0C0-D3401F907C14}" type="presOf" srcId="{F8652E8A-BF52-4BC3-8C30-AC1033904767}" destId="{76B880AE-CE5F-4DDF-B3DE-1877FA778259}" srcOrd="0" destOrd="0" presId="urn:microsoft.com/office/officeart/2008/layout/RadialCluster"/>
    <dgm:cxn modelId="{6676EE51-6EC5-4B36-8273-B9C8CBCCB81D}" type="presOf" srcId="{8DD21099-4F90-44BD-9A43-9C82F0F67338}" destId="{1B89C979-5ED7-46F4-890D-73C9CE96059B}" srcOrd="0" destOrd="0" presId="urn:microsoft.com/office/officeart/2008/layout/RadialCluster"/>
    <dgm:cxn modelId="{3A158E52-BB71-46B9-9603-FC7B907139F6}" type="presOf" srcId="{0F423096-2547-4126-898B-6660C3100E92}" destId="{6E83F0E8-97FF-42EB-B5AF-26D478BD572F}" srcOrd="0" destOrd="0" presId="urn:microsoft.com/office/officeart/2008/layout/RadialCluster"/>
    <dgm:cxn modelId="{E5914F8D-1DA7-4678-B7F1-301084A85622}" srcId="{D01044BB-7657-47E8-B06B-FABA4D8764FF}" destId="{DE9C3BA2-5051-4238-BD8C-1F4834C04C25}" srcOrd="1" destOrd="0" parTransId="{0F423096-2547-4126-898B-6660C3100E92}" sibTransId="{1691011C-E23D-4F3F-99DC-24423E56AB06}"/>
    <dgm:cxn modelId="{D6DA9390-3FA0-485C-A205-D77EFF5CA396}" type="presOf" srcId="{A8CB7A3A-7BB3-4D03-A00D-EF9D40CD8BE7}" destId="{27AB6284-BAFD-4F5B-8A71-D5C73F021A94}" srcOrd="0" destOrd="0" presId="urn:microsoft.com/office/officeart/2008/layout/RadialCluster"/>
    <dgm:cxn modelId="{DD35F49E-2C49-4E53-ACC1-65A04F575309}" type="presOf" srcId="{655665BB-2C6E-4EF0-9BAB-BF29142E0103}" destId="{25713FA3-D722-4894-B073-A4B1ED0E7B8C}" srcOrd="0" destOrd="0" presId="urn:microsoft.com/office/officeart/2008/layout/RadialCluster"/>
    <dgm:cxn modelId="{A74E8EA1-9E33-4603-8D7E-B3EFBC863EE2}" type="presOf" srcId="{FC350CD5-D15D-4A96-A11A-5993564EF5CE}" destId="{57E57648-2213-4058-AF7A-7EAD5B3B00FC}" srcOrd="0" destOrd="0" presId="urn:microsoft.com/office/officeart/2008/layout/RadialCluster"/>
    <dgm:cxn modelId="{496157C5-FFB7-4527-A414-B510540CBC81}" srcId="{D01044BB-7657-47E8-B06B-FABA4D8764FF}" destId="{FC350CD5-D15D-4A96-A11A-5993564EF5CE}" srcOrd="0" destOrd="0" parTransId="{28C40131-62E7-43C1-B62D-BC4EEA4E9100}" sibTransId="{B03A1986-B7C6-4D00-B1AD-3512771772F9}"/>
    <dgm:cxn modelId="{CC81BAD2-B530-44EC-A465-5ACDB6EE2B1F}" type="presOf" srcId="{D01044BB-7657-47E8-B06B-FABA4D8764FF}" destId="{7D2D8493-2AA0-4DB0-A3C4-FD7F7A8E4A92}" srcOrd="0" destOrd="0" presId="urn:microsoft.com/office/officeart/2008/layout/RadialCluster"/>
    <dgm:cxn modelId="{3B24BED7-C8E8-42DA-8DC1-D1E1ED2C1342}" type="presOf" srcId="{58549377-E5DA-4A58-9309-773FD6F36873}" destId="{8834B577-2419-4A34-80C4-506A832AC622}" srcOrd="0" destOrd="0" presId="urn:microsoft.com/office/officeart/2008/layout/RadialCluster"/>
    <dgm:cxn modelId="{DCA0D4DF-B21B-41E0-82FA-45BCE54836D8}" srcId="{F597AFA7-A3FA-4590-A612-3C1F918031C3}" destId="{D01044BB-7657-47E8-B06B-FABA4D8764FF}" srcOrd="0" destOrd="0" parTransId="{DE5146D5-EA38-41CB-868F-13519A95B28F}" sibTransId="{297C9C2B-9EA2-4289-AFDA-D017C7407A3E}"/>
    <dgm:cxn modelId="{9EE542E0-0C61-4489-A325-E8C2717D94F6}" type="presOf" srcId="{F597AFA7-A3FA-4590-A612-3C1F918031C3}" destId="{E6153327-0BA0-47A8-B350-9CDB1592DF65}" srcOrd="0" destOrd="0" presId="urn:microsoft.com/office/officeart/2008/layout/RadialCluster"/>
    <dgm:cxn modelId="{C43F8FEC-D35C-4FA6-BC5D-35A34316AD36}" srcId="{D01044BB-7657-47E8-B06B-FABA4D8764FF}" destId="{8DD21099-4F90-44BD-9A43-9C82F0F67338}" srcOrd="2" destOrd="0" parTransId="{A8CB7A3A-7BB3-4D03-A00D-EF9D40CD8BE7}" sibTransId="{052CD66B-0972-431A-A47C-5035D2BC44A0}"/>
    <dgm:cxn modelId="{492544F1-18B4-409D-9B47-10030FA50AC9}" type="presOf" srcId="{28C40131-62E7-43C1-B62D-BC4EEA4E9100}" destId="{63D91FC4-F729-4B8D-815B-5F7176EBC526}" srcOrd="0" destOrd="0" presId="urn:microsoft.com/office/officeart/2008/layout/RadialCluster"/>
    <dgm:cxn modelId="{F1B8373A-4147-4CB2-9C67-551805625078}" type="presParOf" srcId="{E6153327-0BA0-47A8-B350-9CDB1592DF65}" destId="{B12D8D1E-6EA0-4027-923A-555061C499E4}" srcOrd="0" destOrd="0" presId="urn:microsoft.com/office/officeart/2008/layout/RadialCluster"/>
    <dgm:cxn modelId="{ABC7DBF2-19D6-4407-9B68-A3BF2C43ED8D}" type="presParOf" srcId="{B12D8D1E-6EA0-4027-923A-555061C499E4}" destId="{7D2D8493-2AA0-4DB0-A3C4-FD7F7A8E4A92}" srcOrd="0" destOrd="0" presId="urn:microsoft.com/office/officeart/2008/layout/RadialCluster"/>
    <dgm:cxn modelId="{37BB62F0-FB10-48C6-8D65-D94EDB38CDE3}" type="presParOf" srcId="{B12D8D1E-6EA0-4027-923A-555061C499E4}" destId="{63D91FC4-F729-4B8D-815B-5F7176EBC526}" srcOrd="1" destOrd="0" presId="urn:microsoft.com/office/officeart/2008/layout/RadialCluster"/>
    <dgm:cxn modelId="{5536BC21-6B7A-4EBE-9DBA-69240E4B18C4}" type="presParOf" srcId="{B12D8D1E-6EA0-4027-923A-555061C499E4}" destId="{57E57648-2213-4058-AF7A-7EAD5B3B00FC}" srcOrd="2" destOrd="0" presId="urn:microsoft.com/office/officeart/2008/layout/RadialCluster"/>
    <dgm:cxn modelId="{1045448C-B289-4751-B106-F2D7D41F08B0}" type="presParOf" srcId="{B12D8D1E-6EA0-4027-923A-555061C499E4}" destId="{6E83F0E8-97FF-42EB-B5AF-26D478BD572F}" srcOrd="3" destOrd="0" presId="urn:microsoft.com/office/officeart/2008/layout/RadialCluster"/>
    <dgm:cxn modelId="{5F5B2A1D-E797-4087-B09E-B761475BCB52}" type="presParOf" srcId="{B12D8D1E-6EA0-4027-923A-555061C499E4}" destId="{AA5C0F86-7C02-4B15-B1DE-8E7F8521C1DF}" srcOrd="4" destOrd="0" presId="urn:microsoft.com/office/officeart/2008/layout/RadialCluster"/>
    <dgm:cxn modelId="{6B35D15B-068A-4DEA-A056-2AEFEE915D34}" type="presParOf" srcId="{B12D8D1E-6EA0-4027-923A-555061C499E4}" destId="{27AB6284-BAFD-4F5B-8A71-D5C73F021A94}" srcOrd="5" destOrd="0" presId="urn:microsoft.com/office/officeart/2008/layout/RadialCluster"/>
    <dgm:cxn modelId="{319AF545-EE8E-4733-B176-71D81ECEF128}" type="presParOf" srcId="{B12D8D1E-6EA0-4027-923A-555061C499E4}" destId="{1B89C979-5ED7-46F4-890D-73C9CE96059B}" srcOrd="6" destOrd="0" presId="urn:microsoft.com/office/officeart/2008/layout/RadialCluster"/>
    <dgm:cxn modelId="{CCED2B1B-1F0B-4757-B57A-410458BFE251}" type="presParOf" srcId="{B12D8D1E-6EA0-4027-923A-555061C499E4}" destId="{8834B577-2419-4A34-80C4-506A832AC622}" srcOrd="7" destOrd="0" presId="urn:microsoft.com/office/officeart/2008/layout/RadialCluster"/>
    <dgm:cxn modelId="{6C275428-5835-4BEF-89AE-6AEB907CE988}" type="presParOf" srcId="{B12D8D1E-6EA0-4027-923A-555061C499E4}" destId="{25713FA3-D722-4894-B073-A4B1ED0E7B8C}" srcOrd="8" destOrd="0" presId="urn:microsoft.com/office/officeart/2008/layout/RadialCluster"/>
    <dgm:cxn modelId="{4B5FA535-B008-4CD7-A01E-2F4F783EE8B7}" type="presParOf" srcId="{B12D8D1E-6EA0-4027-923A-555061C499E4}" destId="{6CAC1EE2-9916-4F49-98D7-0F58B43F8956}" srcOrd="9" destOrd="0" presId="urn:microsoft.com/office/officeart/2008/layout/RadialCluster"/>
    <dgm:cxn modelId="{7CACCDCB-8EEC-4DC4-BA19-9F9BEB764ED4}" type="presParOf" srcId="{B12D8D1E-6EA0-4027-923A-555061C499E4}" destId="{76B880AE-CE5F-4DDF-B3DE-1877FA778259}"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D8493-2AA0-4DB0-A3C4-FD7F7A8E4A92}">
      <dsp:nvSpPr>
        <dsp:cNvPr id="0" name=""/>
        <dsp:cNvSpPr/>
      </dsp:nvSpPr>
      <dsp:spPr>
        <a:xfrm>
          <a:off x="3106688" y="1718210"/>
          <a:ext cx="1682884" cy="13338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rPr>
            <a:t>FİZİKSEL İNAKTİVİTE</a:t>
          </a:r>
        </a:p>
      </dsp:txBody>
      <dsp:txXfrm>
        <a:off x="3171803" y="1783325"/>
        <a:ext cx="1552654" cy="1203648"/>
      </dsp:txXfrm>
    </dsp:sp>
    <dsp:sp modelId="{63D91FC4-F729-4B8D-815B-5F7176EBC526}">
      <dsp:nvSpPr>
        <dsp:cNvPr id="0" name=""/>
        <dsp:cNvSpPr/>
      </dsp:nvSpPr>
      <dsp:spPr>
        <a:xfrm rot="16200000">
          <a:off x="3505747" y="1275827"/>
          <a:ext cx="884766" cy="0"/>
        </a:xfrm>
        <a:custGeom>
          <a:avLst/>
          <a:gdLst/>
          <a:ahLst/>
          <a:cxnLst/>
          <a:rect l="0" t="0" r="0" b="0"/>
          <a:pathLst>
            <a:path>
              <a:moveTo>
                <a:pt x="0" y="0"/>
              </a:moveTo>
              <a:lnTo>
                <a:pt x="8847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E57648-2213-4058-AF7A-7EAD5B3B00FC}">
      <dsp:nvSpPr>
        <dsp:cNvPr id="0" name=""/>
        <dsp:cNvSpPr/>
      </dsp:nvSpPr>
      <dsp:spPr>
        <a:xfrm>
          <a:off x="2667001" y="135753"/>
          <a:ext cx="2562258" cy="69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rPr>
            <a:t>Ücretsiz spor salonu yetersizliği</a:t>
          </a:r>
        </a:p>
      </dsp:txBody>
      <dsp:txXfrm>
        <a:off x="2701059" y="169811"/>
        <a:ext cx="2494142" cy="629574"/>
      </dsp:txXfrm>
    </dsp:sp>
    <dsp:sp modelId="{6E83F0E8-97FF-42EB-B5AF-26D478BD572F}">
      <dsp:nvSpPr>
        <dsp:cNvPr id="0" name=""/>
        <dsp:cNvSpPr/>
      </dsp:nvSpPr>
      <dsp:spPr>
        <a:xfrm rot="20741897">
          <a:off x="4781500" y="2106299"/>
          <a:ext cx="520934" cy="0"/>
        </a:xfrm>
        <a:custGeom>
          <a:avLst/>
          <a:gdLst/>
          <a:ahLst/>
          <a:cxnLst/>
          <a:rect l="0" t="0" r="0" b="0"/>
          <a:pathLst>
            <a:path>
              <a:moveTo>
                <a:pt x="0" y="0"/>
              </a:moveTo>
              <a:lnTo>
                <a:pt x="5209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5C0F86-7C02-4B15-B1DE-8E7F8521C1DF}">
      <dsp:nvSpPr>
        <dsp:cNvPr id="0" name=""/>
        <dsp:cNvSpPr/>
      </dsp:nvSpPr>
      <dsp:spPr>
        <a:xfrm>
          <a:off x="5294362" y="1286166"/>
          <a:ext cx="2834546" cy="788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tr-TR" sz="1500" kern="1200" dirty="0">
              <a:solidFill>
                <a:schemeClr val="tx1"/>
              </a:solidFill>
            </a:rPr>
            <a:t>Yarışmaya dayalı olmayan halka yönelik spor aktivitelerinde yetersizlik</a:t>
          </a:r>
        </a:p>
      </dsp:txBody>
      <dsp:txXfrm>
        <a:off x="5332876" y="1324680"/>
        <a:ext cx="2757518" cy="711943"/>
      </dsp:txXfrm>
    </dsp:sp>
    <dsp:sp modelId="{27AB6284-BAFD-4F5B-8A71-D5C73F021A94}">
      <dsp:nvSpPr>
        <dsp:cNvPr id="0" name=""/>
        <dsp:cNvSpPr/>
      </dsp:nvSpPr>
      <dsp:spPr>
        <a:xfrm rot="2387124">
          <a:off x="4651359" y="3322009"/>
          <a:ext cx="843615" cy="0"/>
        </a:xfrm>
        <a:custGeom>
          <a:avLst/>
          <a:gdLst/>
          <a:ahLst/>
          <a:cxnLst/>
          <a:rect l="0" t="0" r="0" b="0"/>
          <a:pathLst>
            <a:path>
              <a:moveTo>
                <a:pt x="0" y="0"/>
              </a:moveTo>
              <a:lnTo>
                <a:pt x="84361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9C979-5ED7-46F4-890D-73C9CE96059B}">
      <dsp:nvSpPr>
        <dsp:cNvPr id="0" name=""/>
        <dsp:cNvSpPr/>
      </dsp:nvSpPr>
      <dsp:spPr>
        <a:xfrm>
          <a:off x="4725824" y="3591930"/>
          <a:ext cx="2025834" cy="568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Obezite ve fazla kilolu oranında artış</a:t>
          </a:r>
        </a:p>
      </dsp:txBody>
      <dsp:txXfrm>
        <a:off x="4753583" y="3619689"/>
        <a:ext cx="1970316" cy="513137"/>
      </dsp:txXfrm>
    </dsp:sp>
    <dsp:sp modelId="{8834B577-2419-4A34-80C4-506A832AC622}">
      <dsp:nvSpPr>
        <dsp:cNvPr id="0" name=""/>
        <dsp:cNvSpPr/>
      </dsp:nvSpPr>
      <dsp:spPr>
        <a:xfrm rot="7560000">
          <a:off x="3067950" y="3253667"/>
          <a:ext cx="498329" cy="0"/>
        </a:xfrm>
        <a:custGeom>
          <a:avLst/>
          <a:gdLst/>
          <a:ahLst/>
          <a:cxnLst/>
          <a:rect l="0" t="0" r="0" b="0"/>
          <a:pathLst>
            <a:path>
              <a:moveTo>
                <a:pt x="0" y="0"/>
              </a:moveTo>
              <a:lnTo>
                <a:pt x="4983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713FA3-D722-4894-B073-A4B1ED0E7B8C}">
      <dsp:nvSpPr>
        <dsp:cNvPr id="0" name=""/>
        <dsp:cNvSpPr/>
      </dsp:nvSpPr>
      <dsp:spPr>
        <a:xfrm>
          <a:off x="1574666" y="3455246"/>
          <a:ext cx="2512697" cy="934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Gençler arasında online oyunların daha yaygınlaşması</a:t>
          </a:r>
        </a:p>
      </dsp:txBody>
      <dsp:txXfrm>
        <a:off x="1620307" y="3500887"/>
        <a:ext cx="2421415" cy="843681"/>
      </dsp:txXfrm>
    </dsp:sp>
    <dsp:sp modelId="{6CAC1EE2-9916-4F49-98D7-0F58B43F8956}">
      <dsp:nvSpPr>
        <dsp:cNvPr id="0" name=""/>
        <dsp:cNvSpPr/>
      </dsp:nvSpPr>
      <dsp:spPr>
        <a:xfrm rot="11527878">
          <a:off x="2157146" y="2103378"/>
          <a:ext cx="960263" cy="0"/>
        </a:xfrm>
        <a:custGeom>
          <a:avLst/>
          <a:gdLst/>
          <a:ahLst/>
          <a:cxnLst/>
          <a:rect l="0" t="0" r="0" b="0"/>
          <a:pathLst>
            <a:path>
              <a:moveTo>
                <a:pt x="0" y="0"/>
              </a:moveTo>
              <a:lnTo>
                <a:pt x="9602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B880AE-CE5F-4DDF-B3DE-1877FA778259}">
      <dsp:nvSpPr>
        <dsp:cNvPr id="0" name=""/>
        <dsp:cNvSpPr/>
      </dsp:nvSpPr>
      <dsp:spPr>
        <a:xfrm>
          <a:off x="0" y="1397357"/>
          <a:ext cx="2167868" cy="7442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90000" rIns="50800" bIns="508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rPr>
            <a:t>Yeşil alan yetersizliği</a:t>
          </a:r>
        </a:p>
      </dsp:txBody>
      <dsp:txXfrm>
        <a:off x="36331" y="1433688"/>
        <a:ext cx="2095206" cy="67158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3T15:30:42.47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87,'0'-2,"0"1,1 0,-1-1,1 1,-1 0,1-1,0 1,-1 0,1 0,0 0,0 0,0 0,0 0,0 0,0 0,0 0,0 0,0 0,1 0,-1 1,0-1,0 1,1-1,-1 1,1-1,-1 1,2 0,42-9,-40 9,105-8,139 9,-89 2,2221-3,-2368 1,0 0,0 1,0 0,-1 1,1 1,-1 0,0 1,19 9,44 16,-37-22,1-2,-1-2,1-1,0-2,56-6,5 2,1211 2,-1273-1,1-1,48-12,-46 7,71-5,-74 12,-16 2,0-1,0-1,0-1,0-1,0-1,-1-1,1 0,-1-2,22-10,-29 10,0 1,0 0,0 1,1 0,0 2,-1-1,1 2,1 0,-1 1,0 0,0 1,1 1,-1 0,0 1,0 1,26 8,38 14,-47-14,0-1,67 11,-85-19,1 1,-1 0,-1 1,1 1,0 0,15 9,5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3T15:30:54.6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91,'1'-2,"-1"0,1 0,0 0,0 0,-1 0,1 1,1-1,-1 0,0 0,0 1,1-1,-1 0,1 1,-1 0,1-1,0 1,-1 0,1 0,4-2,37-17,-22 13,0 0,0 2,1 1,-1 1,24-1,113 4,-86 2,1026 1,-1071-2,1 2,44 10,6 1,-57-10,0 2,0 0,0 1,28 13,-29-11,0-1,0-1,1 0,38 6,-5-10,61-3,-75-1,0 1,0 1,65 12,-46-2,0-2,75 0,123-10,-88-2,384 3,-521-2,0-1,52-12,-46 7,50-4,-1 8,-19 2,98-16,-134 12,0 2,0 2,0 0,0 3,1 0,-1 2,0 2,-1 0,45 15,9 8,-52-15,1-2,0-2,70 10,-20-12,12 0,185 36,-234-34,1-2,0-2,50-2,-46-2,-80-3,-1-2,-27-8,-45-6,49 15,31 2,0 0,-26-6,39 5,1 0,-1-1,0 1,1-2,-1 1,1-1,0 0,0-1,-8-7,7 5,0 0,1-1,0 1,1-2,-1 1,2-1,-1 0,-7-17,12 23,0 0,0 1,0-1,0 0,1 1,-1-1,1 0,0 0,0 0,0 1,0-1,0 0,0 0,1 1,0-1,-1 0,1 0,0 1,0-1,1 1,-1-1,0 1,1 0,0-1,-1 1,1 0,0 0,0 0,0 0,0 0,1 1,-1-1,0 1,1-1,-1 1,1 0,4-2,5-1,1 0,-1 1,1 0,0 0,0 2,18-1,85 6,-60-1,-5-2,-34-2,1 0,-1 2,1 0,-1 1,1 1,-1 0,0 1,0 1,27 13,22 15,91 33,-83-37,-47-19,1-1,0-2,1-1,-1-1,45 2,151-9,-91-2,22 6,151-5,-262-3,-1-2,0-2,0-2,67-28,-66 22,0 3,1 1,0 3,48-6,-69 13,0 1,0 2,1 0,-1 2,0 0,0 2,0 1,39 11,-28-3,0-1,1-1,1-2,55 4,150-7,-202-6,1 2,-1 2,0 1,51 13,-68-12,31 10,1-3,1-2,96 5,-113-15,-5-1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3T15:31:05.59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1 201,'0'-3,"1"0,0 0,0 0,0 0,0 0,1 0,-1 0,1 1,0-1,0 0,0 1,0-1,0 1,1 0,-1 0,0 0,1 0,0 0,3-1,55-29,-40 25,0 0,1 2,0 0,37-2,-32 4,1 0,38-12,-46 8,-9 3,-1 0,1 1,0 1,12-2,-20 3,-1 1,1 0,-1 0,1 0,-1 1,1-1,-1 0,1 1,-1 0,1 0,-1-1,0 1,0 1,1-1,-1 0,0 0,0 1,0-1,0 1,0 0,0 0,-1 0,3 3,4 8,-1 1,0 0,7 22,-10-24,0 0,1 0,1 0,0-1,11 16,-14-24,0 0,0 1,1-1,-1 0,1-1,0 1,0-1,0 1,0-1,0 0,0-1,0 1,1-1,-1 0,1 0,-1 0,1-1,-1 1,9-1,3-2,-1 0,0-1,0-1,0 0,0-1,-1-1,1 0,20-13,-17 9,0 1,1 1,0 1,32-8,-5 9,0 3,0 1,50 5,63-1,-141-5,0 0,-1-1,1-1,-1-1,25-11,-22 9,0 0,1 1,28-5,-12 8,0 2,0 1,1 2,-1 2,0 1,52 14,-9-7,0-4,0-3,97-7,-34 0,900 3,-1006-2,-1-1,48-11,-58 8,0 1,1 1,0 1,0 2,0 1,30 3,36 13,0-5,95-1,1297-12,-1232 22,-4 1,-166-20,193-5,-151-15,-85 12,68-6,-46 12,-31 2,0-1,0-2,0-1,0-1,0-2,-1-1,50-18,-65 18,24-10,68-21,-93 34,0 1,0 1,0 0,1 1,-1 0,1 2,-1-1,27 6,28 8,0-4,1-2,79-2,-128-6,-1 1,0 0,-1 2,1 0,0 1,-1 1,0 1,22 9,-13-5,1-2,0-1,0-1,0-2,1 0,0-3,30-1,34 3,61 15,-89-9,71 2,424-13,-517 0,83-15,14-2,-123 18,-1-1,1-1,31-9,-24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3T15:31:14.37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1 544,'0'0,"0"-1,1 1,-1-1,1 1,-1-1,1 1,-1 0,1-1,-1 1,1 0,-1-1,1 1,0 0,-1-1,1 1,-1 0,1 0,0 0,-1 0,1 0,0 0,-1 0,1 0,0 0,-1 0,1 0,0 0,-1 0,1 0,-1 1,1-1,0 0,-1 1,1-1,-1 0,1 1,35 12,-30-11,49 20,-3-1,0-2,95 20,-96-33,1-2,83-6,-90-1,1 3,0 1,85 15,147 34,-195-40,0-3,157-8,-90-2,-89 0,110-20,-86 10,11-4,-49 8,95-7,523 18,-631-4,-1-1,49-11,-42 6,50-3,34 5,151 12,-205 10,-62-12,1-1,-1-1,1 0,0 0,-1 0,1-1,0 0,0-1,0 0,0-1,-1 1,1-2,9-1,12-12,-1 0,0-2,-1-1,0-1,43-42,-29 27,20-15,-12 10,59-59,-96 85,-1-1,0-1,-1 0,0 0,-1-1,-1 0,-1-1,13-35,-16 35,-3 6,1 1,0 0,1 0,0 0,1 1,6-12,-10 20,0 0,0 0,0 0,0-1,0 1,0 0,1 0,-1 0,0 1,1-1,-1 0,1 0,-1 1,1-1,-1 1,1-1,-1 1,1 0,2-1,-2 2,1-1,0 1,0 0,-1-1,1 1,-1 0,1 1,0-1,-1 0,0 1,1-1,-1 1,0 0,4 4,11 13,-1 0,-1 2,-1 0,0 1,12 27,8 13,-13-28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3T15:31:22.28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1 195,'0'2,"1"-1,-1 1,1-1,-1 1,1-1,0 1,0-1,-1 0,1 1,0-1,0 0,1 0,-1 0,0 0,0 0,0 0,1 0,-1 0,1 0,-1 0,0-1,1 1,-1-1,1 1,0-1,-1 0,1 1,1-1,55 7,-49-6,116 7,210-13,-297 1,0-2,0-2,-1-1,0-1,-1-3,0 0,-1-3,0-1,44-29,-55 31,1 0,1 2,0 1,56-17,-49 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4EABD25A-FEA1-007C-2AD2-B90E02BB26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tr-TR"/>
          </a:p>
        </p:txBody>
      </p:sp>
      <p:sp>
        <p:nvSpPr>
          <p:cNvPr id="3" name="Veri Yer Tutucusu 2">
            <a:extLst>
              <a:ext uri="{FF2B5EF4-FFF2-40B4-BE49-F238E27FC236}">
                <a16:creationId xmlns:a16="http://schemas.microsoft.com/office/drawing/2014/main" id="{C09459DB-06AB-BD63-CD42-93E5C7BBA6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5F3B0A7B-2A6C-4574-B081-EEC649311E01}" type="datetimeFigureOut">
              <a:rPr lang="tr-TR"/>
              <a:pPr>
                <a:defRPr/>
              </a:pPr>
              <a:t>15.09.2022</a:t>
            </a:fld>
            <a:endParaRPr lang="tr-TR"/>
          </a:p>
        </p:txBody>
      </p:sp>
      <p:sp>
        <p:nvSpPr>
          <p:cNvPr id="4" name="Slayt Resmi Yer Tutucusu 3">
            <a:extLst>
              <a:ext uri="{FF2B5EF4-FFF2-40B4-BE49-F238E27FC236}">
                <a16:creationId xmlns:a16="http://schemas.microsoft.com/office/drawing/2014/main" id="{7516A060-0CA9-7DBF-7A84-010BF0CBC22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9CA1A063-C2E9-F64C-AAB1-C8A1AA42FD3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a:extLst>
              <a:ext uri="{FF2B5EF4-FFF2-40B4-BE49-F238E27FC236}">
                <a16:creationId xmlns:a16="http://schemas.microsoft.com/office/drawing/2014/main" id="{4AE62DB9-BD6F-B392-40B5-4B2151F2AB6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tr-TR"/>
          </a:p>
        </p:txBody>
      </p:sp>
      <p:sp>
        <p:nvSpPr>
          <p:cNvPr id="7" name="Slayt Numarası Yer Tutucusu 6">
            <a:extLst>
              <a:ext uri="{FF2B5EF4-FFF2-40B4-BE49-F238E27FC236}">
                <a16:creationId xmlns:a16="http://schemas.microsoft.com/office/drawing/2014/main" id="{BD5EC88A-08B9-3088-626B-34CC65AC87A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7214AA5D-D10A-4912-BE8E-A36F6169E6D9}"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ayt Resmi Yer Tutucusu 1">
            <a:extLst>
              <a:ext uri="{FF2B5EF4-FFF2-40B4-BE49-F238E27FC236}">
                <a16:creationId xmlns:a16="http://schemas.microsoft.com/office/drawing/2014/main" id="{642BAE02-99CA-6977-84D8-EB3B8FA9D6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 Yer Tutucusu 2">
            <a:extLst>
              <a:ext uri="{FF2B5EF4-FFF2-40B4-BE49-F238E27FC236}">
                <a16:creationId xmlns:a16="http://schemas.microsoft.com/office/drawing/2014/main" id="{9C2D4285-4ED8-B285-C383-D2A972EACC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6148" name="Slayt Numarası Yer Tutucusu 3">
            <a:extLst>
              <a:ext uri="{FF2B5EF4-FFF2-40B4-BE49-F238E27FC236}">
                <a16:creationId xmlns:a16="http://schemas.microsoft.com/office/drawing/2014/main" id="{CB4E65F9-E6B5-CE02-7AD7-B23B0AFBA2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7B2E07-54A6-4F4F-BD93-1D9402B68AF4}" type="slidenum">
              <a:rPr lang="tr-TR" altLang="tr-TR" smtClean="0"/>
              <a:pPr/>
              <a:t>3</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Resmi Yer Tutucusu 1">
            <a:extLst>
              <a:ext uri="{FF2B5EF4-FFF2-40B4-BE49-F238E27FC236}">
                <a16:creationId xmlns:a16="http://schemas.microsoft.com/office/drawing/2014/main" id="{838DDF14-F981-B76F-F3CB-3B19CE4D6A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 Yer Tutucusu 2">
            <a:extLst>
              <a:ext uri="{FF2B5EF4-FFF2-40B4-BE49-F238E27FC236}">
                <a16:creationId xmlns:a16="http://schemas.microsoft.com/office/drawing/2014/main" id="{FEB24FF3-E8C1-719B-81E2-07604121F2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9220" name="Slayt Numarası Yer Tutucusu 3">
            <a:extLst>
              <a:ext uri="{FF2B5EF4-FFF2-40B4-BE49-F238E27FC236}">
                <a16:creationId xmlns:a16="http://schemas.microsoft.com/office/drawing/2014/main" id="{40D07846-2B8E-89AE-F0A4-BCA26405C4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576A4B-53A0-4DFC-975B-7E831B5980B4}" type="slidenum">
              <a:rPr lang="tr-TR" altLang="tr-TR" smtClean="0"/>
              <a:pPr/>
              <a:t>5</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ayt Resmi Yer Tutucusu 1">
            <a:extLst>
              <a:ext uri="{FF2B5EF4-FFF2-40B4-BE49-F238E27FC236}">
                <a16:creationId xmlns:a16="http://schemas.microsoft.com/office/drawing/2014/main" id="{8AD9AB9F-4F88-2DF2-0E89-51B8B2D57C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 Yer Tutucusu 2">
            <a:extLst>
              <a:ext uri="{FF2B5EF4-FFF2-40B4-BE49-F238E27FC236}">
                <a16:creationId xmlns:a16="http://schemas.microsoft.com/office/drawing/2014/main" id="{C391A932-1263-E77C-CEB3-2FCFA005EF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12292" name="Slayt Numarası Yer Tutucusu 3">
            <a:extLst>
              <a:ext uri="{FF2B5EF4-FFF2-40B4-BE49-F238E27FC236}">
                <a16:creationId xmlns:a16="http://schemas.microsoft.com/office/drawing/2014/main" id="{3980CACA-B774-1A96-0E47-51522D47C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2692C2-1183-4821-985C-365A9A2A37DC}" type="slidenum">
              <a:rPr lang="tr-TR" altLang="tr-TR" smtClean="0"/>
              <a:pPr/>
              <a:t>7</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Resmi Yer Tutucusu 1">
            <a:extLst>
              <a:ext uri="{FF2B5EF4-FFF2-40B4-BE49-F238E27FC236}">
                <a16:creationId xmlns:a16="http://schemas.microsoft.com/office/drawing/2014/main" id="{14B3CD48-D25B-6439-4FC3-6C0A64D70F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 Yer Tutucusu 2">
            <a:extLst>
              <a:ext uri="{FF2B5EF4-FFF2-40B4-BE49-F238E27FC236}">
                <a16:creationId xmlns:a16="http://schemas.microsoft.com/office/drawing/2014/main" id="{5C7222F5-47D2-C7E4-30FD-AEAA3EC332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6388" name="Slayt Numarası Yer Tutucusu 3">
            <a:extLst>
              <a:ext uri="{FF2B5EF4-FFF2-40B4-BE49-F238E27FC236}">
                <a16:creationId xmlns:a16="http://schemas.microsoft.com/office/drawing/2014/main" id="{1DA27CAA-0FFB-4B34-73BF-8A2FF2CDBB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5F6DD9-5F9B-49CE-BD80-5A02F5388DBB}" type="slidenum">
              <a:rPr lang="tr-TR" altLang="tr-TR" smtClean="0"/>
              <a:pPr/>
              <a:t>10</a:t>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Resmi Yer Tutucusu 1">
            <a:extLst>
              <a:ext uri="{FF2B5EF4-FFF2-40B4-BE49-F238E27FC236}">
                <a16:creationId xmlns:a16="http://schemas.microsoft.com/office/drawing/2014/main" id="{B8D3CF76-9367-06A8-EC5A-A36E27567F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 Yer Tutucusu 2">
            <a:extLst>
              <a:ext uri="{FF2B5EF4-FFF2-40B4-BE49-F238E27FC236}">
                <a16:creationId xmlns:a16="http://schemas.microsoft.com/office/drawing/2014/main" id="{C442D739-CB90-BE4F-0920-DD30021073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a:t>3.4. </a:t>
            </a:r>
            <a:r>
              <a:rPr lang="tr-TR" altLang="tr-TR"/>
              <a:t>2030’a kadar bulaşıcı olmayan hastalıklardan kaynaklanan erken ölümlerin, bu hastalıkların önlenmesi ve tedavisi yoluyla üçte bir oranında azaltılması ve akıl ve ruh sağlığının ve esenliğinin geliştirilmesi</a:t>
            </a:r>
          </a:p>
          <a:p>
            <a:r>
              <a:rPr lang="tr-TR" altLang="tr-TR" b="1"/>
              <a:t>12.5. </a:t>
            </a:r>
            <a:r>
              <a:rPr lang="tr-TR" altLang="tr-TR"/>
              <a:t>2030’a kadar önleme, azaltma, geri dönüşüm ve tekrar kullanma yoluyla katı atık üretiminin önemli ölçüde azaltılması</a:t>
            </a:r>
          </a:p>
          <a:p>
            <a:r>
              <a:rPr lang="tr-TR" altLang="tr-TR" b="1"/>
              <a:t>12.8. </a:t>
            </a:r>
            <a:r>
              <a:rPr lang="tr-TR" altLang="tr-TR"/>
              <a:t>2030’a kadar her yerde herkesin sürdürülebilir kalkınmayla ilgili bilgi ve farkındalık edinmesinin ve doğayla uyum içinde bir yaşam sürmesinin güvence altına alınması</a:t>
            </a:r>
          </a:p>
          <a:p>
            <a:endParaRPr lang="tr-TR" altLang="tr-TR"/>
          </a:p>
        </p:txBody>
      </p:sp>
      <p:sp>
        <p:nvSpPr>
          <p:cNvPr id="26628" name="Slayt Numarası Yer Tutucusu 3">
            <a:extLst>
              <a:ext uri="{FF2B5EF4-FFF2-40B4-BE49-F238E27FC236}">
                <a16:creationId xmlns:a16="http://schemas.microsoft.com/office/drawing/2014/main" id="{64130CC3-C29A-A604-AA7B-C0DD7071C2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CBC247-057D-433D-93CD-192DC4B4820D}" type="slidenum">
              <a:rPr lang="tr-TR" altLang="tr-TR" smtClean="0"/>
              <a:pPr/>
              <a:t>19</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Resmi Yer Tutucusu 1">
            <a:extLst>
              <a:ext uri="{FF2B5EF4-FFF2-40B4-BE49-F238E27FC236}">
                <a16:creationId xmlns:a16="http://schemas.microsoft.com/office/drawing/2014/main" id="{E120D855-E8A8-9159-CFD1-090478CA08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a:extLst>
              <a:ext uri="{FF2B5EF4-FFF2-40B4-BE49-F238E27FC236}">
                <a16:creationId xmlns:a16="http://schemas.microsoft.com/office/drawing/2014/main" id="{9D3D089D-3718-2436-9CBD-D97637489A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8676" name="Slayt Numarası Yer Tutucusu 3">
            <a:extLst>
              <a:ext uri="{FF2B5EF4-FFF2-40B4-BE49-F238E27FC236}">
                <a16:creationId xmlns:a16="http://schemas.microsoft.com/office/drawing/2014/main" id="{E9DC180C-C19D-6E0E-E71F-8CC336FCB5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94F40C-B35D-4F60-B1DE-5560B5A2D3D9}" type="slidenum">
              <a:rPr lang="tr-TR" altLang="tr-TR" smtClean="0"/>
              <a:pPr/>
              <a:t>20</a:t>
            </a:fld>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Resmi Yer Tutucusu 1">
            <a:extLst>
              <a:ext uri="{FF2B5EF4-FFF2-40B4-BE49-F238E27FC236}">
                <a16:creationId xmlns:a16="http://schemas.microsoft.com/office/drawing/2014/main" id="{B6A9F3CA-0294-D1F5-B7D1-D1DFA5946E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a:extLst>
              <a:ext uri="{FF2B5EF4-FFF2-40B4-BE49-F238E27FC236}">
                <a16:creationId xmlns:a16="http://schemas.microsoft.com/office/drawing/2014/main" id="{324E29B2-0FEC-E0E2-1232-8168B1CD66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31748" name="Slayt Numarası Yer Tutucusu 3">
            <a:extLst>
              <a:ext uri="{FF2B5EF4-FFF2-40B4-BE49-F238E27FC236}">
                <a16:creationId xmlns:a16="http://schemas.microsoft.com/office/drawing/2014/main" id="{5478BD51-6F8B-FDFA-AA0C-436916B904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587542-1413-4287-82EA-4702AFC9450C}" type="slidenum">
              <a:rPr lang="tr-TR" altLang="tr-TR" smtClean="0"/>
              <a:pPr/>
              <a:t>22</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Rectangle 4">
            <a:extLst>
              <a:ext uri="{FF2B5EF4-FFF2-40B4-BE49-F238E27FC236}">
                <a16:creationId xmlns:a16="http://schemas.microsoft.com/office/drawing/2014/main" id="{26069D9C-1173-24D9-45B0-DA9ED2C3A21D}"/>
              </a:ext>
            </a:extLst>
          </p:cNvPr>
          <p:cNvSpPr>
            <a:spLocks noGrp="1" noChangeArrowheads="1"/>
          </p:cNvSpPr>
          <p:nvPr>
            <p:ph type="dt" sz="half" idx="10"/>
          </p:nvPr>
        </p:nvSpPr>
        <p:spPr>
          <a:ln/>
        </p:spPr>
        <p:txBody>
          <a:bodyPr/>
          <a:lstStyle>
            <a:lvl1pPr>
              <a:defRPr/>
            </a:lvl1pPr>
          </a:lstStyle>
          <a:p>
            <a:pPr>
              <a:defRPr/>
            </a:pPr>
            <a:fld id="{6049A422-DD62-41AC-A5D0-FE3A409D25CD}" type="datetime1">
              <a:rPr lang="tr-TR" altLang="tr-TR"/>
              <a:pPr>
                <a:defRPr/>
              </a:pPr>
              <a:t>15.09.2022</a:t>
            </a:fld>
            <a:endParaRPr lang="tr-TR" altLang="tr-TR"/>
          </a:p>
        </p:txBody>
      </p:sp>
      <p:sp>
        <p:nvSpPr>
          <p:cNvPr id="5" name="Rectangle 5">
            <a:extLst>
              <a:ext uri="{FF2B5EF4-FFF2-40B4-BE49-F238E27FC236}">
                <a16:creationId xmlns:a16="http://schemas.microsoft.com/office/drawing/2014/main" id="{1BCF21D7-BD5D-83FC-A2BD-1EF2CDB8CC12}"/>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F73A2288-D907-F608-98D8-658476CC66F4}"/>
              </a:ext>
            </a:extLst>
          </p:cNvPr>
          <p:cNvSpPr>
            <a:spLocks noGrp="1" noChangeArrowheads="1"/>
          </p:cNvSpPr>
          <p:nvPr>
            <p:ph type="sldNum" sz="quarter" idx="12"/>
          </p:nvPr>
        </p:nvSpPr>
        <p:spPr>
          <a:ln/>
        </p:spPr>
        <p:txBody>
          <a:bodyPr/>
          <a:lstStyle>
            <a:lvl1pPr>
              <a:defRPr/>
            </a:lvl1pPr>
          </a:lstStyle>
          <a:p>
            <a:pPr>
              <a:defRPr/>
            </a:pPr>
            <a:fld id="{24124B63-DB7D-47D7-BF5E-4A70981F78A4}" type="slidenum">
              <a:rPr lang="tr-TR" altLang="tr-TR"/>
              <a:pPr>
                <a:defRPr/>
              </a:pPr>
              <a:t>‹#›</a:t>
            </a:fld>
            <a:endParaRPr lang="tr-TR" altLang="tr-TR"/>
          </a:p>
        </p:txBody>
      </p:sp>
    </p:spTree>
    <p:extLst>
      <p:ext uri="{BB962C8B-B14F-4D97-AF65-F5344CB8AC3E}">
        <p14:creationId xmlns:p14="http://schemas.microsoft.com/office/powerpoint/2010/main" val="250742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4A36E8E6-BC6F-35DA-F0BD-FCC1867B52FD}"/>
              </a:ext>
            </a:extLst>
          </p:cNvPr>
          <p:cNvSpPr>
            <a:spLocks noGrp="1" noChangeArrowheads="1"/>
          </p:cNvSpPr>
          <p:nvPr>
            <p:ph type="dt" sz="half" idx="10"/>
          </p:nvPr>
        </p:nvSpPr>
        <p:spPr>
          <a:ln/>
        </p:spPr>
        <p:txBody>
          <a:bodyPr/>
          <a:lstStyle>
            <a:lvl1pPr>
              <a:defRPr/>
            </a:lvl1pPr>
          </a:lstStyle>
          <a:p>
            <a:pPr>
              <a:defRPr/>
            </a:pPr>
            <a:fld id="{D889D717-8C68-4112-A16D-C2A8E0ED1627}" type="datetime1">
              <a:rPr lang="tr-TR" altLang="tr-TR"/>
              <a:pPr>
                <a:defRPr/>
              </a:pPr>
              <a:t>15.09.2022</a:t>
            </a:fld>
            <a:endParaRPr lang="tr-TR" altLang="tr-TR"/>
          </a:p>
        </p:txBody>
      </p:sp>
      <p:sp>
        <p:nvSpPr>
          <p:cNvPr id="5" name="Rectangle 5">
            <a:extLst>
              <a:ext uri="{FF2B5EF4-FFF2-40B4-BE49-F238E27FC236}">
                <a16:creationId xmlns:a16="http://schemas.microsoft.com/office/drawing/2014/main" id="{9F0B4086-7FB8-827F-CC7D-E93F95F5A679}"/>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C10C2159-4970-F2D8-2E0C-193748A49373}"/>
              </a:ext>
            </a:extLst>
          </p:cNvPr>
          <p:cNvSpPr>
            <a:spLocks noGrp="1" noChangeArrowheads="1"/>
          </p:cNvSpPr>
          <p:nvPr>
            <p:ph type="sldNum" sz="quarter" idx="12"/>
          </p:nvPr>
        </p:nvSpPr>
        <p:spPr>
          <a:ln/>
        </p:spPr>
        <p:txBody>
          <a:bodyPr/>
          <a:lstStyle>
            <a:lvl1pPr>
              <a:defRPr/>
            </a:lvl1pPr>
          </a:lstStyle>
          <a:p>
            <a:pPr>
              <a:defRPr/>
            </a:pPr>
            <a:fld id="{F21003E6-6322-4D5B-8BDD-F7916EBC6019}" type="slidenum">
              <a:rPr lang="tr-TR" altLang="tr-TR"/>
              <a:pPr>
                <a:defRPr/>
              </a:pPr>
              <a:t>‹#›</a:t>
            </a:fld>
            <a:endParaRPr lang="tr-TR" altLang="tr-TR"/>
          </a:p>
        </p:txBody>
      </p:sp>
    </p:spTree>
    <p:extLst>
      <p:ext uri="{BB962C8B-B14F-4D97-AF65-F5344CB8AC3E}">
        <p14:creationId xmlns:p14="http://schemas.microsoft.com/office/powerpoint/2010/main" val="213299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AE082237-7A29-1801-84E3-EA123FC50A49}"/>
              </a:ext>
            </a:extLst>
          </p:cNvPr>
          <p:cNvSpPr>
            <a:spLocks noGrp="1" noChangeArrowheads="1"/>
          </p:cNvSpPr>
          <p:nvPr>
            <p:ph type="dt" sz="half" idx="10"/>
          </p:nvPr>
        </p:nvSpPr>
        <p:spPr>
          <a:ln/>
        </p:spPr>
        <p:txBody>
          <a:bodyPr/>
          <a:lstStyle>
            <a:lvl1pPr>
              <a:defRPr/>
            </a:lvl1pPr>
          </a:lstStyle>
          <a:p>
            <a:pPr>
              <a:defRPr/>
            </a:pPr>
            <a:fld id="{2805F4D1-F85E-4400-B9BA-CE429AE10AA2}" type="datetime1">
              <a:rPr lang="tr-TR" altLang="tr-TR"/>
              <a:pPr>
                <a:defRPr/>
              </a:pPr>
              <a:t>15.09.2022</a:t>
            </a:fld>
            <a:endParaRPr lang="tr-TR" altLang="tr-TR"/>
          </a:p>
        </p:txBody>
      </p:sp>
      <p:sp>
        <p:nvSpPr>
          <p:cNvPr id="5" name="Rectangle 5">
            <a:extLst>
              <a:ext uri="{FF2B5EF4-FFF2-40B4-BE49-F238E27FC236}">
                <a16:creationId xmlns:a16="http://schemas.microsoft.com/office/drawing/2014/main" id="{6D7F3332-1C9C-7419-9753-B805D11A818F}"/>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128842FC-7A94-467B-9706-D4AFA2DA7B14}"/>
              </a:ext>
            </a:extLst>
          </p:cNvPr>
          <p:cNvSpPr>
            <a:spLocks noGrp="1" noChangeArrowheads="1"/>
          </p:cNvSpPr>
          <p:nvPr>
            <p:ph type="sldNum" sz="quarter" idx="12"/>
          </p:nvPr>
        </p:nvSpPr>
        <p:spPr>
          <a:ln/>
        </p:spPr>
        <p:txBody>
          <a:bodyPr/>
          <a:lstStyle>
            <a:lvl1pPr>
              <a:defRPr/>
            </a:lvl1pPr>
          </a:lstStyle>
          <a:p>
            <a:pPr>
              <a:defRPr/>
            </a:pPr>
            <a:fld id="{9B1EE378-1D83-46AD-8E0F-CB91742947C9}" type="slidenum">
              <a:rPr lang="tr-TR" altLang="tr-TR"/>
              <a:pPr>
                <a:defRPr/>
              </a:pPr>
              <a:t>‹#›</a:t>
            </a:fld>
            <a:endParaRPr lang="tr-TR" altLang="tr-TR"/>
          </a:p>
        </p:txBody>
      </p:sp>
    </p:spTree>
    <p:extLst>
      <p:ext uri="{BB962C8B-B14F-4D97-AF65-F5344CB8AC3E}">
        <p14:creationId xmlns:p14="http://schemas.microsoft.com/office/powerpoint/2010/main" val="23511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E15BC8B-5D1C-AF5A-4FDB-CCAAAD03BCFB}"/>
              </a:ext>
            </a:extLst>
          </p:cNvPr>
          <p:cNvSpPr>
            <a:spLocks noGrp="1" noChangeArrowheads="1"/>
          </p:cNvSpPr>
          <p:nvPr>
            <p:ph type="dt" sz="half" idx="10"/>
          </p:nvPr>
        </p:nvSpPr>
        <p:spPr>
          <a:ln/>
        </p:spPr>
        <p:txBody>
          <a:bodyPr/>
          <a:lstStyle>
            <a:lvl1pPr>
              <a:defRPr/>
            </a:lvl1pPr>
          </a:lstStyle>
          <a:p>
            <a:pPr>
              <a:defRPr/>
            </a:pPr>
            <a:fld id="{87FE048C-1939-42CE-AC22-E7FBCB0D4D83}" type="datetime1">
              <a:rPr lang="tr-TR" altLang="tr-TR"/>
              <a:pPr>
                <a:defRPr/>
              </a:pPr>
              <a:t>15.09.2022</a:t>
            </a:fld>
            <a:endParaRPr lang="tr-TR" altLang="tr-TR"/>
          </a:p>
        </p:txBody>
      </p:sp>
      <p:sp>
        <p:nvSpPr>
          <p:cNvPr id="5" name="Rectangle 5">
            <a:extLst>
              <a:ext uri="{FF2B5EF4-FFF2-40B4-BE49-F238E27FC236}">
                <a16:creationId xmlns:a16="http://schemas.microsoft.com/office/drawing/2014/main" id="{E5925FD1-9BAC-F76F-A3CF-B2F35B36237A}"/>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02FDADA6-273A-E206-76E3-7037084DE724}"/>
              </a:ext>
            </a:extLst>
          </p:cNvPr>
          <p:cNvSpPr>
            <a:spLocks noGrp="1" noChangeArrowheads="1"/>
          </p:cNvSpPr>
          <p:nvPr>
            <p:ph type="sldNum" sz="quarter" idx="12"/>
          </p:nvPr>
        </p:nvSpPr>
        <p:spPr>
          <a:ln/>
        </p:spPr>
        <p:txBody>
          <a:bodyPr/>
          <a:lstStyle>
            <a:lvl1pPr>
              <a:defRPr/>
            </a:lvl1pPr>
          </a:lstStyle>
          <a:p>
            <a:pPr>
              <a:defRPr/>
            </a:pPr>
            <a:fld id="{86369504-1006-4646-B017-59D89ED32681}" type="slidenum">
              <a:rPr lang="tr-TR" altLang="tr-TR"/>
              <a:pPr>
                <a:defRPr/>
              </a:pPr>
              <a:t>‹#›</a:t>
            </a:fld>
            <a:endParaRPr lang="tr-TR" altLang="tr-TR"/>
          </a:p>
        </p:txBody>
      </p:sp>
    </p:spTree>
    <p:extLst>
      <p:ext uri="{BB962C8B-B14F-4D97-AF65-F5344CB8AC3E}">
        <p14:creationId xmlns:p14="http://schemas.microsoft.com/office/powerpoint/2010/main" val="274919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Rectangle 4">
            <a:extLst>
              <a:ext uri="{FF2B5EF4-FFF2-40B4-BE49-F238E27FC236}">
                <a16:creationId xmlns:a16="http://schemas.microsoft.com/office/drawing/2014/main" id="{E2A5E88C-B01C-F0DF-C9D1-920296189F81}"/>
              </a:ext>
            </a:extLst>
          </p:cNvPr>
          <p:cNvSpPr>
            <a:spLocks noGrp="1" noChangeArrowheads="1"/>
          </p:cNvSpPr>
          <p:nvPr>
            <p:ph type="dt" sz="half" idx="10"/>
          </p:nvPr>
        </p:nvSpPr>
        <p:spPr>
          <a:ln/>
        </p:spPr>
        <p:txBody>
          <a:bodyPr/>
          <a:lstStyle>
            <a:lvl1pPr>
              <a:defRPr/>
            </a:lvl1pPr>
          </a:lstStyle>
          <a:p>
            <a:pPr>
              <a:defRPr/>
            </a:pPr>
            <a:fld id="{CE83DB46-6A25-4B81-B5B7-6B6DA7C3DD9E}" type="datetime1">
              <a:rPr lang="tr-TR" altLang="tr-TR"/>
              <a:pPr>
                <a:defRPr/>
              </a:pPr>
              <a:t>15.09.2022</a:t>
            </a:fld>
            <a:endParaRPr lang="tr-TR" altLang="tr-TR"/>
          </a:p>
        </p:txBody>
      </p:sp>
      <p:sp>
        <p:nvSpPr>
          <p:cNvPr id="5" name="Rectangle 5">
            <a:extLst>
              <a:ext uri="{FF2B5EF4-FFF2-40B4-BE49-F238E27FC236}">
                <a16:creationId xmlns:a16="http://schemas.microsoft.com/office/drawing/2014/main" id="{55CFF79F-B9D8-1504-4BA8-301E22484E4E}"/>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
            <a:extLst>
              <a:ext uri="{FF2B5EF4-FFF2-40B4-BE49-F238E27FC236}">
                <a16:creationId xmlns:a16="http://schemas.microsoft.com/office/drawing/2014/main" id="{93A4C038-FAF6-BACF-D9A6-4F6AEE07FE6C}"/>
              </a:ext>
            </a:extLst>
          </p:cNvPr>
          <p:cNvSpPr>
            <a:spLocks noGrp="1" noChangeArrowheads="1"/>
          </p:cNvSpPr>
          <p:nvPr>
            <p:ph type="sldNum" sz="quarter" idx="12"/>
          </p:nvPr>
        </p:nvSpPr>
        <p:spPr>
          <a:ln/>
        </p:spPr>
        <p:txBody>
          <a:bodyPr/>
          <a:lstStyle>
            <a:lvl1pPr>
              <a:defRPr/>
            </a:lvl1pPr>
          </a:lstStyle>
          <a:p>
            <a:pPr>
              <a:defRPr/>
            </a:pPr>
            <a:fld id="{E18B0473-052C-4AEB-AD55-A53A598B8C67}" type="slidenum">
              <a:rPr lang="tr-TR" altLang="tr-TR"/>
              <a:pPr>
                <a:defRPr/>
              </a:pPr>
              <a:t>‹#›</a:t>
            </a:fld>
            <a:endParaRPr lang="tr-TR" altLang="tr-TR"/>
          </a:p>
        </p:txBody>
      </p:sp>
    </p:spTree>
    <p:extLst>
      <p:ext uri="{BB962C8B-B14F-4D97-AF65-F5344CB8AC3E}">
        <p14:creationId xmlns:p14="http://schemas.microsoft.com/office/powerpoint/2010/main" val="59354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42CBC731-82A6-3D56-FDA5-2AD1C4369979}"/>
              </a:ext>
            </a:extLst>
          </p:cNvPr>
          <p:cNvSpPr>
            <a:spLocks noGrp="1" noChangeArrowheads="1"/>
          </p:cNvSpPr>
          <p:nvPr>
            <p:ph type="dt" sz="half" idx="10"/>
          </p:nvPr>
        </p:nvSpPr>
        <p:spPr>
          <a:ln/>
        </p:spPr>
        <p:txBody>
          <a:bodyPr/>
          <a:lstStyle>
            <a:lvl1pPr>
              <a:defRPr/>
            </a:lvl1pPr>
          </a:lstStyle>
          <a:p>
            <a:pPr>
              <a:defRPr/>
            </a:pPr>
            <a:fld id="{C0ABE0F2-CFCB-4D08-87FD-1B7BAF54455C}" type="datetime1">
              <a:rPr lang="tr-TR" altLang="tr-TR"/>
              <a:pPr>
                <a:defRPr/>
              </a:pPr>
              <a:t>15.09.2022</a:t>
            </a:fld>
            <a:endParaRPr lang="tr-TR" altLang="tr-TR"/>
          </a:p>
        </p:txBody>
      </p:sp>
      <p:sp>
        <p:nvSpPr>
          <p:cNvPr id="6" name="Rectangle 5">
            <a:extLst>
              <a:ext uri="{FF2B5EF4-FFF2-40B4-BE49-F238E27FC236}">
                <a16:creationId xmlns:a16="http://schemas.microsoft.com/office/drawing/2014/main" id="{9586C433-9648-2E52-F60F-1F5A6F3674F1}"/>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FC441DC7-A5F8-443C-CD80-B7723EFAE466}"/>
              </a:ext>
            </a:extLst>
          </p:cNvPr>
          <p:cNvSpPr>
            <a:spLocks noGrp="1" noChangeArrowheads="1"/>
          </p:cNvSpPr>
          <p:nvPr>
            <p:ph type="sldNum" sz="quarter" idx="12"/>
          </p:nvPr>
        </p:nvSpPr>
        <p:spPr>
          <a:ln/>
        </p:spPr>
        <p:txBody>
          <a:bodyPr/>
          <a:lstStyle>
            <a:lvl1pPr>
              <a:defRPr/>
            </a:lvl1pPr>
          </a:lstStyle>
          <a:p>
            <a:pPr>
              <a:defRPr/>
            </a:pPr>
            <a:fld id="{BB926372-333C-4688-8567-855CEA3A353C}" type="slidenum">
              <a:rPr lang="tr-TR" altLang="tr-TR"/>
              <a:pPr>
                <a:defRPr/>
              </a:pPr>
              <a:t>‹#›</a:t>
            </a:fld>
            <a:endParaRPr lang="tr-TR" altLang="tr-TR"/>
          </a:p>
        </p:txBody>
      </p:sp>
    </p:spTree>
    <p:extLst>
      <p:ext uri="{BB962C8B-B14F-4D97-AF65-F5344CB8AC3E}">
        <p14:creationId xmlns:p14="http://schemas.microsoft.com/office/powerpoint/2010/main" val="2197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DBBADA14-12A7-0A4F-52C0-20B6116290AB}"/>
              </a:ext>
            </a:extLst>
          </p:cNvPr>
          <p:cNvSpPr>
            <a:spLocks noGrp="1" noChangeArrowheads="1"/>
          </p:cNvSpPr>
          <p:nvPr>
            <p:ph type="dt" sz="half" idx="10"/>
          </p:nvPr>
        </p:nvSpPr>
        <p:spPr>
          <a:ln/>
        </p:spPr>
        <p:txBody>
          <a:bodyPr/>
          <a:lstStyle>
            <a:lvl1pPr>
              <a:defRPr/>
            </a:lvl1pPr>
          </a:lstStyle>
          <a:p>
            <a:pPr>
              <a:defRPr/>
            </a:pPr>
            <a:fld id="{DEE508F9-75A0-413B-9A38-E7A138273F04}" type="datetime1">
              <a:rPr lang="tr-TR" altLang="tr-TR"/>
              <a:pPr>
                <a:defRPr/>
              </a:pPr>
              <a:t>15.09.2022</a:t>
            </a:fld>
            <a:endParaRPr lang="tr-TR" altLang="tr-TR"/>
          </a:p>
        </p:txBody>
      </p:sp>
      <p:sp>
        <p:nvSpPr>
          <p:cNvPr id="8" name="Rectangle 5">
            <a:extLst>
              <a:ext uri="{FF2B5EF4-FFF2-40B4-BE49-F238E27FC236}">
                <a16:creationId xmlns:a16="http://schemas.microsoft.com/office/drawing/2014/main" id="{2AF9A02F-4512-A48D-1799-3F01F8A15C2E}"/>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6">
            <a:extLst>
              <a:ext uri="{FF2B5EF4-FFF2-40B4-BE49-F238E27FC236}">
                <a16:creationId xmlns:a16="http://schemas.microsoft.com/office/drawing/2014/main" id="{8224C2D4-4B49-F202-0C52-D2A5E263CD82}"/>
              </a:ext>
            </a:extLst>
          </p:cNvPr>
          <p:cNvSpPr>
            <a:spLocks noGrp="1" noChangeArrowheads="1"/>
          </p:cNvSpPr>
          <p:nvPr>
            <p:ph type="sldNum" sz="quarter" idx="12"/>
          </p:nvPr>
        </p:nvSpPr>
        <p:spPr>
          <a:ln/>
        </p:spPr>
        <p:txBody>
          <a:bodyPr/>
          <a:lstStyle>
            <a:lvl1pPr>
              <a:defRPr/>
            </a:lvl1pPr>
          </a:lstStyle>
          <a:p>
            <a:pPr>
              <a:defRPr/>
            </a:pPr>
            <a:fld id="{3C383A85-351C-4B4D-BF6B-2C1518E49D68}" type="slidenum">
              <a:rPr lang="tr-TR" altLang="tr-TR"/>
              <a:pPr>
                <a:defRPr/>
              </a:pPr>
              <a:t>‹#›</a:t>
            </a:fld>
            <a:endParaRPr lang="tr-TR" altLang="tr-TR"/>
          </a:p>
        </p:txBody>
      </p:sp>
    </p:spTree>
    <p:extLst>
      <p:ext uri="{BB962C8B-B14F-4D97-AF65-F5344CB8AC3E}">
        <p14:creationId xmlns:p14="http://schemas.microsoft.com/office/powerpoint/2010/main" val="34972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Rectangle 4">
            <a:extLst>
              <a:ext uri="{FF2B5EF4-FFF2-40B4-BE49-F238E27FC236}">
                <a16:creationId xmlns:a16="http://schemas.microsoft.com/office/drawing/2014/main" id="{3925F13B-5C75-3F18-AFB9-D527493B6C3E}"/>
              </a:ext>
            </a:extLst>
          </p:cNvPr>
          <p:cNvSpPr>
            <a:spLocks noGrp="1" noChangeArrowheads="1"/>
          </p:cNvSpPr>
          <p:nvPr>
            <p:ph type="dt" sz="half" idx="10"/>
          </p:nvPr>
        </p:nvSpPr>
        <p:spPr>
          <a:ln/>
        </p:spPr>
        <p:txBody>
          <a:bodyPr/>
          <a:lstStyle>
            <a:lvl1pPr>
              <a:defRPr/>
            </a:lvl1pPr>
          </a:lstStyle>
          <a:p>
            <a:pPr>
              <a:defRPr/>
            </a:pPr>
            <a:fld id="{05AE9EE7-73DE-4125-B59D-5F35C7ED1A80}" type="datetime1">
              <a:rPr lang="tr-TR" altLang="tr-TR"/>
              <a:pPr>
                <a:defRPr/>
              </a:pPr>
              <a:t>15.09.2022</a:t>
            </a:fld>
            <a:endParaRPr lang="tr-TR" altLang="tr-TR"/>
          </a:p>
        </p:txBody>
      </p:sp>
      <p:sp>
        <p:nvSpPr>
          <p:cNvPr id="4" name="Rectangle 5">
            <a:extLst>
              <a:ext uri="{FF2B5EF4-FFF2-40B4-BE49-F238E27FC236}">
                <a16:creationId xmlns:a16="http://schemas.microsoft.com/office/drawing/2014/main" id="{291AC7FE-1314-3C44-91B9-3AE9AE83CC24}"/>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6">
            <a:extLst>
              <a:ext uri="{FF2B5EF4-FFF2-40B4-BE49-F238E27FC236}">
                <a16:creationId xmlns:a16="http://schemas.microsoft.com/office/drawing/2014/main" id="{D8F26E09-D555-C05D-1196-927BAF1E262B}"/>
              </a:ext>
            </a:extLst>
          </p:cNvPr>
          <p:cNvSpPr>
            <a:spLocks noGrp="1" noChangeArrowheads="1"/>
          </p:cNvSpPr>
          <p:nvPr>
            <p:ph type="sldNum" sz="quarter" idx="12"/>
          </p:nvPr>
        </p:nvSpPr>
        <p:spPr>
          <a:ln/>
        </p:spPr>
        <p:txBody>
          <a:bodyPr/>
          <a:lstStyle>
            <a:lvl1pPr>
              <a:defRPr/>
            </a:lvl1pPr>
          </a:lstStyle>
          <a:p>
            <a:pPr>
              <a:defRPr/>
            </a:pPr>
            <a:fld id="{E1DF66BE-BB2C-4910-8C64-84739326AF7F}" type="slidenum">
              <a:rPr lang="tr-TR" altLang="tr-TR"/>
              <a:pPr>
                <a:defRPr/>
              </a:pPr>
              <a:t>‹#›</a:t>
            </a:fld>
            <a:endParaRPr lang="tr-TR" altLang="tr-TR"/>
          </a:p>
        </p:txBody>
      </p:sp>
    </p:spTree>
    <p:extLst>
      <p:ext uri="{BB962C8B-B14F-4D97-AF65-F5344CB8AC3E}">
        <p14:creationId xmlns:p14="http://schemas.microsoft.com/office/powerpoint/2010/main" val="41363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C7F08B-9D9D-8C05-24BD-5EDD0F1F9DD2}"/>
              </a:ext>
            </a:extLst>
          </p:cNvPr>
          <p:cNvSpPr>
            <a:spLocks noGrp="1" noChangeArrowheads="1"/>
          </p:cNvSpPr>
          <p:nvPr>
            <p:ph type="dt" sz="half" idx="10"/>
          </p:nvPr>
        </p:nvSpPr>
        <p:spPr>
          <a:ln/>
        </p:spPr>
        <p:txBody>
          <a:bodyPr/>
          <a:lstStyle>
            <a:lvl1pPr>
              <a:defRPr/>
            </a:lvl1pPr>
          </a:lstStyle>
          <a:p>
            <a:pPr>
              <a:defRPr/>
            </a:pPr>
            <a:fld id="{F786FB08-81CE-4CC8-97BB-C196593247F4}" type="datetime1">
              <a:rPr lang="tr-TR" altLang="tr-TR"/>
              <a:pPr>
                <a:defRPr/>
              </a:pPr>
              <a:t>15.09.2022</a:t>
            </a:fld>
            <a:endParaRPr lang="tr-TR" altLang="tr-TR"/>
          </a:p>
        </p:txBody>
      </p:sp>
      <p:sp>
        <p:nvSpPr>
          <p:cNvPr id="3" name="Rectangle 5">
            <a:extLst>
              <a:ext uri="{FF2B5EF4-FFF2-40B4-BE49-F238E27FC236}">
                <a16:creationId xmlns:a16="http://schemas.microsoft.com/office/drawing/2014/main" id="{664425D6-694D-B753-A61F-329A31990FC3}"/>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6">
            <a:extLst>
              <a:ext uri="{FF2B5EF4-FFF2-40B4-BE49-F238E27FC236}">
                <a16:creationId xmlns:a16="http://schemas.microsoft.com/office/drawing/2014/main" id="{8F666BBB-1187-F020-5127-896C3966317B}"/>
              </a:ext>
            </a:extLst>
          </p:cNvPr>
          <p:cNvSpPr>
            <a:spLocks noGrp="1" noChangeArrowheads="1"/>
          </p:cNvSpPr>
          <p:nvPr>
            <p:ph type="sldNum" sz="quarter" idx="12"/>
          </p:nvPr>
        </p:nvSpPr>
        <p:spPr>
          <a:ln/>
        </p:spPr>
        <p:txBody>
          <a:bodyPr/>
          <a:lstStyle>
            <a:lvl1pPr>
              <a:defRPr/>
            </a:lvl1pPr>
          </a:lstStyle>
          <a:p>
            <a:pPr>
              <a:defRPr/>
            </a:pPr>
            <a:fld id="{95D206C7-855C-4F5E-9EAB-C7B708A62129}" type="slidenum">
              <a:rPr lang="tr-TR" altLang="tr-TR"/>
              <a:pPr>
                <a:defRPr/>
              </a:pPr>
              <a:t>‹#›</a:t>
            </a:fld>
            <a:endParaRPr lang="tr-TR" altLang="tr-TR"/>
          </a:p>
        </p:txBody>
      </p:sp>
    </p:spTree>
    <p:extLst>
      <p:ext uri="{BB962C8B-B14F-4D97-AF65-F5344CB8AC3E}">
        <p14:creationId xmlns:p14="http://schemas.microsoft.com/office/powerpoint/2010/main" val="295043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a:extLst>
              <a:ext uri="{FF2B5EF4-FFF2-40B4-BE49-F238E27FC236}">
                <a16:creationId xmlns:a16="http://schemas.microsoft.com/office/drawing/2014/main" id="{D1322976-EBDA-4341-A840-657D70E0F70D}"/>
              </a:ext>
            </a:extLst>
          </p:cNvPr>
          <p:cNvSpPr>
            <a:spLocks noGrp="1" noChangeArrowheads="1"/>
          </p:cNvSpPr>
          <p:nvPr>
            <p:ph type="dt" sz="half" idx="10"/>
          </p:nvPr>
        </p:nvSpPr>
        <p:spPr>
          <a:ln/>
        </p:spPr>
        <p:txBody>
          <a:bodyPr/>
          <a:lstStyle>
            <a:lvl1pPr>
              <a:defRPr/>
            </a:lvl1pPr>
          </a:lstStyle>
          <a:p>
            <a:pPr>
              <a:defRPr/>
            </a:pPr>
            <a:fld id="{B02E6F11-82DB-4AC2-8DC8-ED65D6C6BC53}" type="datetime1">
              <a:rPr lang="tr-TR" altLang="tr-TR"/>
              <a:pPr>
                <a:defRPr/>
              </a:pPr>
              <a:t>15.09.2022</a:t>
            </a:fld>
            <a:endParaRPr lang="tr-TR" altLang="tr-TR"/>
          </a:p>
        </p:txBody>
      </p:sp>
      <p:sp>
        <p:nvSpPr>
          <p:cNvPr id="6" name="Rectangle 5">
            <a:extLst>
              <a:ext uri="{FF2B5EF4-FFF2-40B4-BE49-F238E27FC236}">
                <a16:creationId xmlns:a16="http://schemas.microsoft.com/office/drawing/2014/main" id="{97211337-AE01-0BC7-C6CA-8E7DDEA9A7A3}"/>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1294F45C-CDF5-2A46-C2C4-BDF842DFF995}"/>
              </a:ext>
            </a:extLst>
          </p:cNvPr>
          <p:cNvSpPr>
            <a:spLocks noGrp="1" noChangeArrowheads="1"/>
          </p:cNvSpPr>
          <p:nvPr>
            <p:ph type="sldNum" sz="quarter" idx="12"/>
          </p:nvPr>
        </p:nvSpPr>
        <p:spPr>
          <a:ln/>
        </p:spPr>
        <p:txBody>
          <a:bodyPr/>
          <a:lstStyle>
            <a:lvl1pPr>
              <a:defRPr/>
            </a:lvl1pPr>
          </a:lstStyle>
          <a:p>
            <a:pPr>
              <a:defRPr/>
            </a:pPr>
            <a:fld id="{6B32CF7D-21FE-4B16-B50A-CFA525A734D8}" type="slidenum">
              <a:rPr lang="tr-TR" altLang="tr-TR"/>
              <a:pPr>
                <a:defRPr/>
              </a:pPr>
              <a:t>‹#›</a:t>
            </a:fld>
            <a:endParaRPr lang="tr-TR" altLang="tr-TR"/>
          </a:p>
        </p:txBody>
      </p:sp>
    </p:spTree>
    <p:extLst>
      <p:ext uri="{BB962C8B-B14F-4D97-AF65-F5344CB8AC3E}">
        <p14:creationId xmlns:p14="http://schemas.microsoft.com/office/powerpoint/2010/main" val="219095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a:extLst>
              <a:ext uri="{FF2B5EF4-FFF2-40B4-BE49-F238E27FC236}">
                <a16:creationId xmlns:a16="http://schemas.microsoft.com/office/drawing/2014/main" id="{0A93EA22-7F9C-F8FA-DEDE-FF8BF825E7BB}"/>
              </a:ext>
            </a:extLst>
          </p:cNvPr>
          <p:cNvSpPr>
            <a:spLocks noGrp="1" noChangeArrowheads="1"/>
          </p:cNvSpPr>
          <p:nvPr>
            <p:ph type="dt" sz="half" idx="10"/>
          </p:nvPr>
        </p:nvSpPr>
        <p:spPr>
          <a:ln/>
        </p:spPr>
        <p:txBody>
          <a:bodyPr/>
          <a:lstStyle>
            <a:lvl1pPr>
              <a:defRPr/>
            </a:lvl1pPr>
          </a:lstStyle>
          <a:p>
            <a:pPr>
              <a:defRPr/>
            </a:pPr>
            <a:fld id="{CFFDA1D5-F524-49DA-B57D-29B4B26496EF}" type="datetime1">
              <a:rPr lang="tr-TR" altLang="tr-TR"/>
              <a:pPr>
                <a:defRPr/>
              </a:pPr>
              <a:t>15.09.2022</a:t>
            </a:fld>
            <a:endParaRPr lang="tr-TR" altLang="tr-TR"/>
          </a:p>
        </p:txBody>
      </p:sp>
      <p:sp>
        <p:nvSpPr>
          <p:cNvPr id="6" name="Rectangle 5">
            <a:extLst>
              <a:ext uri="{FF2B5EF4-FFF2-40B4-BE49-F238E27FC236}">
                <a16:creationId xmlns:a16="http://schemas.microsoft.com/office/drawing/2014/main" id="{F30E3781-444A-A4CA-3168-17A47BB2F2F2}"/>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a:extLst>
              <a:ext uri="{FF2B5EF4-FFF2-40B4-BE49-F238E27FC236}">
                <a16:creationId xmlns:a16="http://schemas.microsoft.com/office/drawing/2014/main" id="{605AC5FA-6C33-6408-58B5-F7081BE4AA4D}"/>
              </a:ext>
            </a:extLst>
          </p:cNvPr>
          <p:cNvSpPr>
            <a:spLocks noGrp="1" noChangeArrowheads="1"/>
          </p:cNvSpPr>
          <p:nvPr>
            <p:ph type="sldNum" sz="quarter" idx="12"/>
          </p:nvPr>
        </p:nvSpPr>
        <p:spPr>
          <a:ln/>
        </p:spPr>
        <p:txBody>
          <a:bodyPr/>
          <a:lstStyle>
            <a:lvl1pPr>
              <a:defRPr/>
            </a:lvl1pPr>
          </a:lstStyle>
          <a:p>
            <a:pPr>
              <a:defRPr/>
            </a:pPr>
            <a:fld id="{025701C9-791A-440E-AD31-4CE7EB71CF1F}" type="slidenum">
              <a:rPr lang="tr-TR" altLang="tr-TR"/>
              <a:pPr>
                <a:defRPr/>
              </a:pPr>
              <a:t>‹#›</a:t>
            </a:fld>
            <a:endParaRPr lang="tr-TR" altLang="tr-TR"/>
          </a:p>
        </p:txBody>
      </p:sp>
    </p:spTree>
    <p:extLst>
      <p:ext uri="{BB962C8B-B14F-4D97-AF65-F5344CB8AC3E}">
        <p14:creationId xmlns:p14="http://schemas.microsoft.com/office/powerpoint/2010/main" val="213657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7CA193-6798-7C38-62B2-79011FDFD56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0159EA99-1919-F24D-6316-6123727496A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2BADFA4F-1F47-15B8-6512-6D1522C7F4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F796388B-7D61-444E-9513-D6B2837A8F71}" type="datetime1">
              <a:rPr lang="tr-TR" altLang="tr-TR"/>
              <a:pPr>
                <a:defRPr/>
              </a:pPr>
              <a:t>15.09.2022</a:t>
            </a:fld>
            <a:endParaRPr lang="tr-TR" altLang="tr-TR"/>
          </a:p>
        </p:txBody>
      </p:sp>
      <p:sp>
        <p:nvSpPr>
          <p:cNvPr id="1029" name="Rectangle 5">
            <a:extLst>
              <a:ext uri="{FF2B5EF4-FFF2-40B4-BE49-F238E27FC236}">
                <a16:creationId xmlns:a16="http://schemas.microsoft.com/office/drawing/2014/main" id="{A21E3D45-4FDB-109A-A4A7-017D6D7052E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tr-TR" altLang="tr-TR"/>
          </a:p>
        </p:txBody>
      </p:sp>
      <p:sp>
        <p:nvSpPr>
          <p:cNvPr id="1030" name="Rectangle 6">
            <a:extLst>
              <a:ext uri="{FF2B5EF4-FFF2-40B4-BE49-F238E27FC236}">
                <a16:creationId xmlns:a16="http://schemas.microsoft.com/office/drawing/2014/main" id="{FDC86B3F-ABC5-36BA-FE27-2835A91652A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119FDA1-63CE-48C7-95BC-7C59397B7F5A}"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umhuriyet.com.tr/turkiye/istanbulda-kisi-basina-125-metrekare-yesil-alan-dusuyor-viyana-10-kat-daha-yesi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bayrakli.bel.tr/" TargetMode="External"/><Relationship Id="rId4" Type="http://schemas.openxmlformats.org/officeDocument/2006/relationships/hyperlink" Target="https://www.cumhuriyet.com.tr/turkiye/istanbulda-kisi-basina-125-metrekare-yesil-alan-dusuyor-viyana-10-kat-daha-yesil-1919199#:~:text=Botanik%20%C3%BCzerine%20%C3%A7al%C4%B1%C5%9Fan%20Yakup%20T%C3%BCrkal,da%20ise%2012%2C5%20metreka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isalehaber.com/yesil-alan-kentsel-donusumle-de-yapilabilir-253897h.htm"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dreamstime.com/chaotic-housing-construction-bayrakli-district-izmir-turkey-march-image15687019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nspor.com.tr/blog/kondisyon-bisikleti-ile-nasil-calisili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ebrazzi.com/2019/12/24/elektrikli-scooter-marti-yatirimcilar/" TargetMode="External"/><Relationship Id="rId2" Type="http://schemas.openxmlformats.org/officeDocument/2006/relationships/hyperlink" Target="https://play.google.com/store/apps/details?id=com.martitech.marti&amp;hl=tr&amp;gl=U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rayhaber.com/2018/10/izmirim-kart-nedir-nasil-alinir-yukleme-ve-sorgulama-nasil-yapili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sgm.saglik.gov.tr/depo/birimler/saglikli-beslenme-hareketli-hayat-db/beslenme_konsey/Eylem_Plani_.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sgm.saglik.gov.tr/tr/birimler.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kureselamacla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5.xml"/><Relationship Id="rId3" Type="http://schemas.openxmlformats.org/officeDocument/2006/relationships/image" Target="../media/image12.png"/><Relationship Id="rId7" Type="http://schemas.openxmlformats.org/officeDocument/2006/relationships/customXml" Target="../ink/ink2.xml"/><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5.png"/><Relationship Id="rId4" Type="http://schemas.openxmlformats.org/officeDocument/2006/relationships/hyperlink" Target="https://pubmed.ncbi.nlm.nih.gov/24438736/" TargetMode="External"/><Relationship Id="rId9" Type="http://schemas.openxmlformats.org/officeDocument/2006/relationships/customXml" Target="../ink/ink3.xml"/><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cbi.nlm.nih.gov/pmc/articles/PMC392597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risalehaber.com/yesil-alan-kentsel-donusumle-de-yapilabilir-253897h.htm" TargetMode="External"/><Relationship Id="rId3" Type="http://schemas.openxmlformats.org/officeDocument/2006/relationships/hyperlink" Target="https://www.kureselamaclar.org/" TargetMode="External"/><Relationship Id="rId7" Type="http://schemas.openxmlformats.org/officeDocument/2006/relationships/hyperlink" Target="https://www.dreamstime.com/chaotic-housing-construction-bayrakli-district-izmir-turkey-march-image156870192" TargetMode="External"/><Relationship Id="rId12" Type="http://schemas.openxmlformats.org/officeDocument/2006/relationships/hyperlink" Target="https://www.flex2shape.com/fiziksel-aktivitenin-saglik-uzerindeki-etkile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hsgm.saglik.gov.tr/tr/birimler.html" TargetMode="External"/><Relationship Id="rId11" Type="http://schemas.openxmlformats.org/officeDocument/2006/relationships/hyperlink" Target="https://www.cumhuriyet.com.tr/turkiye/istanbulda-kisi-basina-125-metrekare-yesil-alan-dusuyor-viyana-10-kat-daha-yesil" TargetMode="External"/><Relationship Id="rId5" Type="http://schemas.openxmlformats.org/officeDocument/2006/relationships/hyperlink" Target="https://pubmed.ncbi.nlm.nih.gov/24438736/" TargetMode="External"/><Relationship Id="rId10" Type="http://schemas.openxmlformats.org/officeDocument/2006/relationships/hyperlink" Target="https://www.bayrakli.bel.tr/" TargetMode="External"/><Relationship Id="rId4" Type="http://schemas.openxmlformats.org/officeDocument/2006/relationships/hyperlink" Target="https://hsgm.saglik.gov.tr/depo/birimler/saglikli-beslenme-hareketli-hayat-db/beslenme_konsey/Eylem_Plani_.pdf" TargetMode="External"/><Relationship Id="rId9" Type="http://schemas.openxmlformats.org/officeDocument/2006/relationships/hyperlink" Target="https://www.cumhuriyet.com.tr/turkiye/istanbulda-kisi-basina-125-metrekare-yesil-alan-dusuyor-viyana-10-kat-daha-yesil-1919199#:~:text=Botanik%20%C3%BCzerine%20%C3%A7al%C4%B1%C5%9Fan%20Yakup%20T%C3%BCrkal,da%20ise%2012%2C5%20metrek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rhasanerdem.com/obezite-ne-demek-obezite-ile-nasil-savasili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orldobesity.org/about/about-obesity/prevalence-of-obes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remyalugulubil.com/tr/article/desc/46567/obezite-39-ye-psikiyatrik-yaklasim.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ex2shape.com/fiziksel-aktivitenin-saglik-uzerindeki-etkileri/"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631A266-50DA-6370-BEAF-4C93C0E819D7}"/>
              </a:ext>
            </a:extLst>
          </p:cNvPr>
          <p:cNvSpPr>
            <a:spLocks noGrp="1" noChangeArrowheads="1"/>
          </p:cNvSpPr>
          <p:nvPr>
            <p:ph type="ctrTitle"/>
          </p:nvPr>
        </p:nvSpPr>
        <p:spPr>
          <a:xfrm>
            <a:off x="685800" y="1219200"/>
            <a:ext cx="7772400" cy="1130300"/>
          </a:xfrm>
        </p:spPr>
        <p:txBody>
          <a:bodyPr anchor="ctr"/>
          <a:lstStyle/>
          <a:p>
            <a:pPr eaLnBrk="1" hangingPunct="1"/>
            <a:r>
              <a:rPr lang="tr-TR" altLang="tr-TR" sz="4400"/>
              <a:t>BİN KAZAN</a:t>
            </a:r>
          </a:p>
        </p:txBody>
      </p:sp>
      <p:sp>
        <p:nvSpPr>
          <p:cNvPr id="3075" name="Rectangle 3">
            <a:extLst>
              <a:ext uri="{FF2B5EF4-FFF2-40B4-BE49-F238E27FC236}">
                <a16:creationId xmlns:a16="http://schemas.microsoft.com/office/drawing/2014/main" id="{B461B87F-D37B-5B73-3612-6DB1017F671C}"/>
              </a:ext>
            </a:extLst>
          </p:cNvPr>
          <p:cNvSpPr>
            <a:spLocks noGrp="1" noChangeArrowheads="1"/>
          </p:cNvSpPr>
          <p:nvPr>
            <p:ph type="subTitle" idx="1"/>
          </p:nvPr>
        </p:nvSpPr>
        <p:spPr>
          <a:xfrm>
            <a:off x="457200" y="2708275"/>
            <a:ext cx="8435975" cy="2930525"/>
          </a:xfrm>
        </p:spPr>
        <p:txBody>
          <a:bodyPr/>
          <a:lstStyle/>
          <a:p>
            <a:pPr algn="l" eaLnBrk="1" hangingPunct="1"/>
            <a:r>
              <a:rPr lang="tr-TR" altLang="tr-TR" sz="2800"/>
              <a:t>Danışman asistan: Dr.Ilgın TIMARCI BECERİK</a:t>
            </a:r>
          </a:p>
          <a:p>
            <a:pPr eaLnBrk="1" hangingPunct="1"/>
            <a:r>
              <a:rPr lang="tr-TR" altLang="tr-TR" sz="2800"/>
              <a:t>İnt.Dr. Cem DEMİR</a:t>
            </a:r>
          </a:p>
          <a:p>
            <a:pPr eaLnBrk="1" hangingPunct="1"/>
            <a:r>
              <a:rPr lang="tr-TR" altLang="tr-TR" sz="2800"/>
              <a:t>İnt.Dr.Beril KARA</a:t>
            </a:r>
          </a:p>
          <a:p>
            <a:pPr eaLnBrk="1" hangingPunct="1"/>
            <a:r>
              <a:rPr lang="tr-TR" altLang="tr-TR" sz="2800"/>
              <a:t>İnt.Dr.Abdulai İBRAHİM</a:t>
            </a:r>
          </a:p>
        </p:txBody>
      </p:sp>
      <p:sp>
        <p:nvSpPr>
          <p:cNvPr id="3076" name="Veri Yer Tutucusu 3">
            <a:extLst>
              <a:ext uri="{FF2B5EF4-FFF2-40B4-BE49-F238E27FC236}">
                <a16:creationId xmlns:a16="http://schemas.microsoft.com/office/drawing/2014/main" id="{4BC586C8-7D60-8C0A-9011-C88B4F57FEC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1E5FEA4-6C89-45DD-A46B-1FA83525E2B1}" type="datetime1">
              <a:rPr lang="tr-TR" altLang="tr-TR" sz="1400" smtClean="0"/>
              <a:pPr>
                <a:spcBef>
                  <a:spcPct val="0"/>
                </a:spcBef>
                <a:buFontTx/>
                <a:buNone/>
              </a:pPr>
              <a:t>15.09.2022</a:t>
            </a:fld>
            <a:endParaRPr lang="tr-TR" altLang="tr-TR" sz="1400"/>
          </a:p>
        </p:txBody>
      </p:sp>
      <p:sp>
        <p:nvSpPr>
          <p:cNvPr id="3077" name="Alt Bilgi Yer Tutucusu 4">
            <a:extLst>
              <a:ext uri="{FF2B5EF4-FFF2-40B4-BE49-F238E27FC236}">
                <a16:creationId xmlns:a16="http://schemas.microsoft.com/office/drawing/2014/main" id="{DF10A2A0-C9C1-193F-8341-583EDDDF79C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1400"/>
          </a:p>
        </p:txBody>
      </p:sp>
      <p:sp>
        <p:nvSpPr>
          <p:cNvPr id="3078" name="Slayt Numarası Yer Tutucusu 5">
            <a:extLst>
              <a:ext uri="{FF2B5EF4-FFF2-40B4-BE49-F238E27FC236}">
                <a16:creationId xmlns:a16="http://schemas.microsoft.com/office/drawing/2014/main" id="{97EEC8AD-D977-740D-384F-19730F4BD48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B4021FA-9588-4CFE-A3A0-2F6471EA203F}" type="slidenum">
              <a:rPr lang="tr-TR" altLang="tr-TR" sz="1400" smtClean="0"/>
              <a:pPr>
                <a:spcBef>
                  <a:spcPct val="0"/>
                </a:spcBef>
                <a:buFontTx/>
                <a:buNone/>
              </a:pPr>
              <a:t>1</a:t>
            </a:fld>
            <a:endParaRPr lang="tr-TR" altLang="tr-T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DE3DDC7-4506-737F-9DF6-05A972FA914E}"/>
              </a:ext>
            </a:extLst>
          </p:cNvPr>
          <p:cNvSpPr>
            <a:spLocks noGrp="1" noChangeArrowheads="1"/>
          </p:cNvSpPr>
          <p:nvPr>
            <p:ph type="ctrTitle"/>
          </p:nvPr>
        </p:nvSpPr>
        <p:spPr>
          <a:xfrm>
            <a:off x="611188" y="298450"/>
            <a:ext cx="7772400" cy="1206500"/>
          </a:xfrm>
        </p:spPr>
        <p:txBody>
          <a:bodyPr anchor="ctr"/>
          <a:lstStyle/>
          <a:p>
            <a:pPr eaLnBrk="1" hangingPunct="1"/>
            <a:r>
              <a:rPr lang="tr-TR" altLang="tr-TR" sz="4400"/>
              <a:t>Yeşil Alan</a:t>
            </a:r>
          </a:p>
        </p:txBody>
      </p:sp>
      <p:sp>
        <p:nvSpPr>
          <p:cNvPr id="14339" name="Rectangle 3">
            <a:extLst>
              <a:ext uri="{FF2B5EF4-FFF2-40B4-BE49-F238E27FC236}">
                <a16:creationId xmlns:a16="http://schemas.microsoft.com/office/drawing/2014/main" id="{3B70BA36-3279-F1BB-A5C8-BFD4A0D1C194}"/>
              </a:ext>
            </a:extLst>
          </p:cNvPr>
          <p:cNvSpPr>
            <a:spLocks noGrp="1" noChangeArrowheads="1"/>
          </p:cNvSpPr>
          <p:nvPr>
            <p:ph type="subTitle" idx="1"/>
          </p:nvPr>
        </p:nvSpPr>
        <p:spPr>
          <a:xfrm>
            <a:off x="179388" y="1341438"/>
            <a:ext cx="8280400" cy="4035425"/>
          </a:xfrm>
        </p:spPr>
        <p:txBody>
          <a:bodyPr/>
          <a:lstStyle/>
          <a:p>
            <a:pPr algn="l" eaLnBrk="1" hangingPunct="1">
              <a:defRPr/>
            </a:pPr>
            <a:r>
              <a:rPr lang="tr-TR" altLang="tr-TR" sz="2000" dirty="0"/>
              <a:t>Dünya Sağlık Örgütü’ne göre;</a:t>
            </a:r>
          </a:p>
          <a:p>
            <a:pPr marL="342900" indent="-342900" algn="l" eaLnBrk="1" hangingPunct="1">
              <a:buFont typeface="Arial" panose="020B0604020202020204" pitchFamily="34" charset="0"/>
              <a:buChar char="•"/>
              <a:defRPr/>
            </a:pPr>
            <a:r>
              <a:rPr lang="tr-TR" altLang="tr-TR" sz="2000" dirty="0"/>
              <a:t>Şehirlerde kişi başına düşen yeşil alanın 10-15</a:t>
            </a:r>
            <a:r>
              <a:rPr lang="tr-TR" sz="2000" dirty="0">
                <a:solidFill>
                  <a:srgbClr val="202122"/>
                </a:solidFill>
              </a:rPr>
              <a:t>m²</a:t>
            </a:r>
            <a:endParaRPr lang="tr-TR" altLang="tr-TR" sz="2800" dirty="0"/>
          </a:p>
          <a:p>
            <a:pPr marL="342900" indent="-342900" algn="l" eaLnBrk="1" hangingPunct="1">
              <a:buFont typeface="Arial" panose="020B0604020202020204" pitchFamily="34" charset="0"/>
              <a:buChar char="•"/>
              <a:defRPr/>
            </a:pPr>
            <a:r>
              <a:rPr lang="tr-TR" altLang="tr-TR" sz="2000" dirty="0"/>
              <a:t> Gelişmiş ülkelerde ise 20</a:t>
            </a:r>
            <a:r>
              <a:rPr lang="tr-TR" sz="2000" dirty="0">
                <a:solidFill>
                  <a:srgbClr val="202122"/>
                </a:solidFill>
              </a:rPr>
              <a:t>m²</a:t>
            </a:r>
            <a:r>
              <a:rPr lang="tr-TR" altLang="tr-TR" sz="2000" dirty="0"/>
              <a:t> olması gerekiyor. </a:t>
            </a:r>
          </a:p>
          <a:p>
            <a:pPr marL="342900" indent="-342900" algn="l" eaLnBrk="1" hangingPunct="1">
              <a:buFont typeface="Wingdings" panose="05000000000000000000" pitchFamily="2" charset="2"/>
              <a:buChar char="Ø"/>
              <a:defRPr/>
            </a:pPr>
            <a:r>
              <a:rPr lang="tr-TR" altLang="tr-TR" sz="2000" dirty="0"/>
              <a:t> Viyana’da 120,                                    </a:t>
            </a:r>
          </a:p>
          <a:p>
            <a:pPr marL="342900" indent="-342900" algn="l" eaLnBrk="1" hangingPunct="1">
              <a:buFont typeface="Wingdings" panose="05000000000000000000" pitchFamily="2" charset="2"/>
              <a:buChar char="Ø"/>
              <a:defRPr/>
            </a:pPr>
            <a:r>
              <a:rPr lang="tr-TR" altLang="tr-TR" sz="2000" dirty="0"/>
              <a:t> </a:t>
            </a:r>
            <a:r>
              <a:rPr lang="tr-TR" altLang="tr-TR" sz="2000" dirty="0" err="1"/>
              <a:t>Stockholm’da</a:t>
            </a:r>
            <a:r>
              <a:rPr lang="tr-TR" altLang="tr-TR" sz="2000" dirty="0"/>
              <a:t> 87,5 </a:t>
            </a:r>
          </a:p>
          <a:p>
            <a:pPr marL="342900" indent="-342900" algn="l" eaLnBrk="1" hangingPunct="1">
              <a:buFont typeface="Wingdings" panose="05000000000000000000" pitchFamily="2" charset="2"/>
              <a:buChar char="Ø"/>
              <a:defRPr/>
            </a:pPr>
            <a:r>
              <a:rPr lang="tr-TR" altLang="tr-TR" sz="2000" dirty="0"/>
              <a:t> Amsterdam’da 45,5                              </a:t>
            </a:r>
          </a:p>
          <a:p>
            <a:pPr marL="342900" indent="-342900" algn="l" eaLnBrk="1" hangingPunct="1">
              <a:buFont typeface="Wingdings" panose="05000000000000000000" pitchFamily="2" charset="2"/>
              <a:buChar char="Ø"/>
              <a:defRPr/>
            </a:pPr>
            <a:r>
              <a:rPr lang="tr-TR" altLang="tr-TR" sz="2000" dirty="0"/>
              <a:t>Roma’da 45,3</a:t>
            </a:r>
          </a:p>
          <a:p>
            <a:pPr algn="l" eaLnBrk="1" hangingPunct="1">
              <a:defRPr/>
            </a:pPr>
            <a:r>
              <a:rPr lang="tr-TR" altLang="tr-TR" sz="3200" dirty="0"/>
              <a:t>İZMİR          5.13 </a:t>
            </a:r>
            <a:r>
              <a:rPr lang="tr-TR" dirty="0">
                <a:solidFill>
                  <a:srgbClr val="202122"/>
                </a:solidFill>
              </a:rPr>
              <a:t>m²</a:t>
            </a:r>
            <a:endParaRPr lang="tr-TR" altLang="tr-TR" sz="3200" dirty="0"/>
          </a:p>
          <a:p>
            <a:pPr algn="l" eaLnBrk="1" hangingPunct="1">
              <a:defRPr/>
            </a:pPr>
            <a:r>
              <a:rPr lang="tr-TR" altLang="tr-TR" sz="3200" dirty="0"/>
              <a:t>BAYRAKLI         4,04 </a:t>
            </a:r>
            <a:r>
              <a:rPr lang="tr-TR" dirty="0">
                <a:solidFill>
                  <a:srgbClr val="202122"/>
                </a:solidFill>
              </a:rPr>
              <a:t>m²</a:t>
            </a:r>
            <a:endParaRPr lang="tr-TR" altLang="tr-TR" sz="3200" dirty="0"/>
          </a:p>
        </p:txBody>
      </p:sp>
      <p:sp>
        <p:nvSpPr>
          <p:cNvPr id="15364" name="Veri Yer Tutucusu 3">
            <a:extLst>
              <a:ext uri="{FF2B5EF4-FFF2-40B4-BE49-F238E27FC236}">
                <a16:creationId xmlns:a16="http://schemas.microsoft.com/office/drawing/2014/main" id="{EA8141FE-F17A-7071-9F8C-F335A47D277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7A8D8B8-D9DC-4170-8A59-C90D062A02B7}" type="datetime1">
              <a:rPr lang="tr-TR" altLang="tr-TR" sz="1400" smtClean="0"/>
              <a:pPr>
                <a:spcBef>
                  <a:spcPct val="0"/>
                </a:spcBef>
                <a:buFontTx/>
                <a:buNone/>
              </a:pPr>
              <a:t>15.09.2022</a:t>
            </a:fld>
            <a:endParaRPr lang="tr-TR" altLang="tr-TR" sz="1400"/>
          </a:p>
        </p:txBody>
      </p:sp>
      <p:sp>
        <p:nvSpPr>
          <p:cNvPr id="15365" name="Alt Bilgi Yer Tutucusu 4">
            <a:extLst>
              <a:ext uri="{FF2B5EF4-FFF2-40B4-BE49-F238E27FC236}">
                <a16:creationId xmlns:a16="http://schemas.microsoft.com/office/drawing/2014/main" id="{54AB6312-0822-42CF-311D-3454692FEB02}"/>
              </a:ext>
            </a:extLst>
          </p:cNvPr>
          <p:cNvSpPr>
            <a:spLocks noGrp="1"/>
          </p:cNvSpPr>
          <p:nvPr>
            <p:ph type="ftr" sz="quarter" idx="11"/>
          </p:nvPr>
        </p:nvSpPr>
        <p:spPr>
          <a:xfrm>
            <a:off x="457200" y="5445125"/>
            <a:ext cx="8435975" cy="1412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tr-TR" altLang="tr-TR" sz="1200">
                <a:hlinkClick r:id="rId3"/>
              </a:rPr>
              <a:t>https://www.cumhuriyet.com.tr/turkiye/istanbulda-kisi-basina-125-metrekare-yesil-alan-dusuyor-viyana-10-kat-daha-yesil</a:t>
            </a:r>
            <a:r>
              <a:rPr lang="tr-TR" altLang="tr-TR" sz="1200"/>
              <a:t> adresinden 2 Eylül 2022 tarihinde erişildi. </a:t>
            </a:r>
            <a:r>
              <a:rPr lang="tr-TR" altLang="tr-TR" sz="1200">
                <a:hlinkClick r:id="rId4"/>
              </a:rPr>
              <a:t>919199#:~:text=Botanik%20%C3%BCzerine%20%C3%A7al%C4%B1%C5%9Fan%20Yakup%20T%C3%BCrkal,da%20ise%2012%2C5%20metrekare</a:t>
            </a:r>
            <a:endParaRPr lang="tr-TR" altLang="tr-TR" sz="3600"/>
          </a:p>
          <a:p>
            <a:r>
              <a:rPr lang="tr-TR" altLang="tr-TR" sz="1200">
                <a:hlinkClick r:id="rId5"/>
              </a:rPr>
              <a:t>https://www.bayrakli.bel.tr/</a:t>
            </a:r>
            <a:r>
              <a:rPr lang="tr-TR" altLang="tr-TR" sz="1200"/>
              <a:t> adresinden 2 Eylül 2022 tarihinde erişildi.</a:t>
            </a:r>
          </a:p>
          <a:p>
            <a:pPr>
              <a:spcBef>
                <a:spcPct val="0"/>
              </a:spcBef>
              <a:buFontTx/>
              <a:buNone/>
            </a:pPr>
            <a:endParaRPr lang="tr-TR" altLang="tr-TR" sz="1400"/>
          </a:p>
        </p:txBody>
      </p:sp>
      <p:sp>
        <p:nvSpPr>
          <p:cNvPr id="15366" name="Slayt Numarası Yer Tutucusu 5">
            <a:extLst>
              <a:ext uri="{FF2B5EF4-FFF2-40B4-BE49-F238E27FC236}">
                <a16:creationId xmlns:a16="http://schemas.microsoft.com/office/drawing/2014/main" id="{D3743B4D-6255-C258-1E71-EA659DADA0C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F7696BA-F21D-44A9-9528-E23A0AEE082D}" type="slidenum">
              <a:rPr lang="tr-TR" altLang="tr-TR" sz="1400" smtClean="0"/>
              <a:pPr>
                <a:spcBef>
                  <a:spcPct val="0"/>
                </a:spcBef>
                <a:buFontTx/>
                <a:buNone/>
              </a:pPr>
              <a:t>10</a:t>
            </a:fld>
            <a:endParaRPr lang="tr-TR" altLang="tr-TR" sz="1400"/>
          </a:p>
        </p:txBody>
      </p:sp>
      <p:sp>
        <p:nvSpPr>
          <p:cNvPr id="2" name="Ok: Sağ 1">
            <a:extLst>
              <a:ext uri="{FF2B5EF4-FFF2-40B4-BE49-F238E27FC236}">
                <a16:creationId xmlns:a16="http://schemas.microsoft.com/office/drawing/2014/main" id="{D10B58E5-A8FB-D445-889E-FCCF15CCE4BC}"/>
              </a:ext>
            </a:extLst>
          </p:cNvPr>
          <p:cNvSpPr/>
          <p:nvPr/>
        </p:nvSpPr>
        <p:spPr>
          <a:xfrm>
            <a:off x="1501775" y="4035425"/>
            <a:ext cx="8636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 name="Ok: Sağ 2">
            <a:extLst>
              <a:ext uri="{FF2B5EF4-FFF2-40B4-BE49-F238E27FC236}">
                <a16:creationId xmlns:a16="http://schemas.microsoft.com/office/drawing/2014/main" id="{31527060-6E73-D4A6-3D38-65568300FAFC}"/>
              </a:ext>
            </a:extLst>
          </p:cNvPr>
          <p:cNvSpPr/>
          <p:nvPr/>
        </p:nvSpPr>
        <p:spPr>
          <a:xfrm>
            <a:off x="2365375" y="4672013"/>
            <a:ext cx="830263"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çerik Yer Tutucusu 7" descr="çayır, ağaç, açık hava, yeşil içeren bir resim&#10;&#10;Açıklama otomatik olarak oluşturuldu">
            <a:extLst>
              <a:ext uri="{FF2B5EF4-FFF2-40B4-BE49-F238E27FC236}">
                <a16:creationId xmlns:a16="http://schemas.microsoft.com/office/drawing/2014/main" id="{F0CF9DF4-0ED1-A93D-7B67-9A3CA21587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41275"/>
            <a:ext cx="4324350" cy="3243263"/>
          </a:xfrm>
        </p:spPr>
      </p:pic>
      <p:sp>
        <p:nvSpPr>
          <p:cNvPr id="17411" name="Veri Yer Tutucusu 3">
            <a:extLst>
              <a:ext uri="{FF2B5EF4-FFF2-40B4-BE49-F238E27FC236}">
                <a16:creationId xmlns:a16="http://schemas.microsoft.com/office/drawing/2014/main" id="{A9D494CE-FE8B-22F4-5842-BF0ACF15CA67}"/>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D61310-1EB1-4B7A-BEF0-1A04F73BCFF4}" type="datetime1">
              <a:rPr lang="tr-TR" altLang="tr-TR" sz="1400" smtClean="0"/>
              <a:pPr>
                <a:spcBef>
                  <a:spcPct val="0"/>
                </a:spcBef>
                <a:buFontTx/>
                <a:buNone/>
              </a:pPr>
              <a:t>15.09.2022</a:t>
            </a:fld>
            <a:endParaRPr lang="tr-TR" altLang="tr-TR" sz="1400"/>
          </a:p>
        </p:txBody>
      </p:sp>
      <p:sp>
        <p:nvSpPr>
          <p:cNvPr id="17412" name="Alt Bilgi Yer Tutucusu 4">
            <a:extLst>
              <a:ext uri="{FF2B5EF4-FFF2-40B4-BE49-F238E27FC236}">
                <a16:creationId xmlns:a16="http://schemas.microsoft.com/office/drawing/2014/main" id="{12694E4C-A96C-3764-256B-CB9B0F1F3460}"/>
              </a:ext>
            </a:extLst>
          </p:cNvPr>
          <p:cNvSpPr>
            <a:spLocks noGrp="1" noChangeArrowheads="1"/>
          </p:cNvSpPr>
          <p:nvPr>
            <p:ph type="ftr" sz="quarter" idx="11"/>
          </p:nvPr>
        </p:nvSpPr>
        <p:spPr>
          <a:xfrm>
            <a:off x="1476375" y="5821363"/>
            <a:ext cx="6624638" cy="90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3"/>
              </a:rPr>
              <a:t>https://www.risalehaber.com/yesil-alan-kentsel-donusumle-de-yapilabilir-253897h.htm</a:t>
            </a:r>
            <a:r>
              <a:rPr lang="tr-TR" altLang="tr-TR" sz="1400"/>
              <a:t> adresinden 2 Eylül 2022 tarihinde erişildi.</a:t>
            </a:r>
          </a:p>
          <a:p>
            <a:pPr>
              <a:spcBef>
                <a:spcPct val="0"/>
              </a:spcBef>
              <a:buFontTx/>
              <a:buNone/>
            </a:pPr>
            <a:r>
              <a:rPr lang="tr-TR" altLang="tr-TR" sz="1400"/>
              <a:t> </a:t>
            </a:r>
            <a:r>
              <a:rPr lang="tr-TR" altLang="tr-TR" sz="1400">
                <a:hlinkClick r:id="rId4"/>
              </a:rPr>
              <a:t>https://www.dreamstime.com/chaotic-housing-construction-bayrakli-district-izmir-turkey-march-image156870192</a:t>
            </a:r>
            <a:r>
              <a:rPr lang="tr-TR" altLang="tr-TR" sz="1400"/>
              <a:t> adresinden 2 Eylül 2022 tarihinde erişildi.</a:t>
            </a:r>
          </a:p>
        </p:txBody>
      </p:sp>
      <p:sp>
        <p:nvSpPr>
          <p:cNvPr id="17413" name="Slayt Numarası Yer Tutucusu 5">
            <a:extLst>
              <a:ext uri="{FF2B5EF4-FFF2-40B4-BE49-F238E27FC236}">
                <a16:creationId xmlns:a16="http://schemas.microsoft.com/office/drawing/2014/main" id="{C1861B16-B230-E64D-5368-C6484D565EE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5901DE0-3C52-4BD3-8699-9820034C24ED}" type="slidenum">
              <a:rPr lang="tr-TR" altLang="tr-TR" sz="1400" smtClean="0"/>
              <a:pPr>
                <a:spcBef>
                  <a:spcPct val="0"/>
                </a:spcBef>
                <a:buFontTx/>
                <a:buNone/>
              </a:pPr>
              <a:t>11</a:t>
            </a:fld>
            <a:endParaRPr lang="tr-TR" altLang="tr-TR" sz="1400"/>
          </a:p>
        </p:txBody>
      </p:sp>
      <p:pic>
        <p:nvPicPr>
          <p:cNvPr id="17414" name="Resim 2">
            <a:extLst>
              <a:ext uri="{FF2B5EF4-FFF2-40B4-BE49-F238E27FC236}">
                <a16:creationId xmlns:a16="http://schemas.microsoft.com/office/drawing/2014/main" id="{491293C5-F084-CD7D-2BBC-CAD2F4F82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2965450"/>
            <a:ext cx="4287838"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a:extLst>
              <a:ext uri="{FF2B5EF4-FFF2-40B4-BE49-F238E27FC236}">
                <a16:creationId xmlns:a16="http://schemas.microsoft.com/office/drawing/2014/main" id="{89A20B0A-8BC3-7508-A883-27CDBEFA5CA8}"/>
              </a:ext>
            </a:extLst>
          </p:cNvPr>
          <p:cNvSpPr>
            <a:spLocks noGrp="1" noChangeArrowheads="1"/>
          </p:cNvSpPr>
          <p:nvPr>
            <p:ph type="title"/>
          </p:nvPr>
        </p:nvSpPr>
        <p:spPr/>
        <p:txBody>
          <a:bodyPr/>
          <a:lstStyle/>
          <a:p>
            <a:pPr eaLnBrk="1" hangingPunct="1"/>
            <a:r>
              <a:rPr lang="tr-TR" altLang="tr-TR"/>
              <a:t>Projenin Amacı</a:t>
            </a:r>
          </a:p>
        </p:txBody>
      </p:sp>
      <p:sp>
        <p:nvSpPr>
          <p:cNvPr id="18435" name="İçerik Yer Tutucusu 2">
            <a:extLst>
              <a:ext uri="{FF2B5EF4-FFF2-40B4-BE49-F238E27FC236}">
                <a16:creationId xmlns:a16="http://schemas.microsoft.com/office/drawing/2014/main" id="{4D3539BE-3E68-9DCB-D1E8-325F713837B6}"/>
              </a:ext>
            </a:extLst>
          </p:cNvPr>
          <p:cNvSpPr>
            <a:spLocks noGrp="1" noChangeArrowheads="1"/>
          </p:cNvSpPr>
          <p:nvPr>
            <p:ph idx="1"/>
          </p:nvPr>
        </p:nvSpPr>
        <p:spPr>
          <a:xfrm>
            <a:off x="439738" y="1125538"/>
            <a:ext cx="8229600" cy="4929187"/>
          </a:xfrm>
        </p:spPr>
        <p:txBody>
          <a:bodyPr/>
          <a:lstStyle/>
          <a:p>
            <a:pPr marL="0" indent="0" eaLnBrk="1" hangingPunct="1">
              <a:buFontTx/>
              <a:buNone/>
            </a:pPr>
            <a:endParaRPr lang="tr-TR" altLang="tr-TR" sz="2400"/>
          </a:p>
          <a:p>
            <a:pPr marL="0" indent="0" eaLnBrk="1" hangingPunct="1">
              <a:buFontTx/>
              <a:buNone/>
            </a:pPr>
            <a:r>
              <a:rPr lang="tr-TR" altLang="tr-TR" sz="2400"/>
              <a:t>Fiziksel aktivite için uygun açık alan olmaması nedeniyle belirli alanlara kondisyon bisikletleri koymayı düşünüyoruz. Böylece insanları obeziteden korumuş ve fiziksel aktiviteye teşvik etmiş olacağız. Aynı zamanda mekanik enerjiyi elektrik enerjisine çevirerek değerlendirmiş olacağız.</a:t>
            </a:r>
          </a:p>
          <a:p>
            <a:pPr marL="0" indent="0" eaLnBrk="1" hangingPunct="1">
              <a:buFontTx/>
              <a:buNone/>
            </a:pPr>
            <a:endParaRPr lang="tr-TR" altLang="tr-TR" sz="2400"/>
          </a:p>
        </p:txBody>
      </p:sp>
      <p:sp>
        <p:nvSpPr>
          <p:cNvPr id="18436" name="Veri Yer Tutucusu 3">
            <a:extLst>
              <a:ext uri="{FF2B5EF4-FFF2-40B4-BE49-F238E27FC236}">
                <a16:creationId xmlns:a16="http://schemas.microsoft.com/office/drawing/2014/main" id="{BD674DFF-9CE9-2FED-4656-19AA7DB9EFF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61C38F3-2C0A-4D1A-8B8C-22B9C55E9632}" type="datetime1">
              <a:rPr lang="tr-TR" altLang="tr-TR" sz="1400" smtClean="0"/>
              <a:pPr>
                <a:spcBef>
                  <a:spcPct val="0"/>
                </a:spcBef>
                <a:buFontTx/>
                <a:buNone/>
              </a:pPr>
              <a:t>15.09.2022</a:t>
            </a:fld>
            <a:endParaRPr lang="tr-TR" altLang="tr-TR" sz="1400"/>
          </a:p>
        </p:txBody>
      </p:sp>
      <p:sp>
        <p:nvSpPr>
          <p:cNvPr id="18437" name="Alt Bilgi Yer Tutucusu 4">
            <a:extLst>
              <a:ext uri="{FF2B5EF4-FFF2-40B4-BE49-F238E27FC236}">
                <a16:creationId xmlns:a16="http://schemas.microsoft.com/office/drawing/2014/main" id="{E3FC756D-B564-D72F-4099-4BC18E57354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1400"/>
          </a:p>
        </p:txBody>
      </p:sp>
      <p:sp>
        <p:nvSpPr>
          <p:cNvPr id="18438" name="Slayt Numarası Yer Tutucusu 5">
            <a:extLst>
              <a:ext uri="{FF2B5EF4-FFF2-40B4-BE49-F238E27FC236}">
                <a16:creationId xmlns:a16="http://schemas.microsoft.com/office/drawing/2014/main" id="{1584BD9C-81A8-BC25-73A4-AE10E42FACA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F5C1603-7843-4064-B40A-0CA0949E7E8D}" type="slidenum">
              <a:rPr lang="tr-TR" altLang="tr-TR" sz="1400" smtClean="0"/>
              <a:pPr>
                <a:spcBef>
                  <a:spcPct val="0"/>
                </a:spcBef>
                <a:buFontTx/>
                <a:buNone/>
              </a:pPr>
              <a:t>12</a:t>
            </a:fld>
            <a:endParaRPr lang="tr-TR" altLang="tr-T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Başlık 1">
            <a:extLst>
              <a:ext uri="{FF2B5EF4-FFF2-40B4-BE49-F238E27FC236}">
                <a16:creationId xmlns:a16="http://schemas.microsoft.com/office/drawing/2014/main" id="{E4169F72-D4BF-20D4-BC81-5A1FCFAC1B9C}"/>
              </a:ext>
            </a:extLst>
          </p:cNvPr>
          <p:cNvSpPr>
            <a:spLocks noGrp="1" noChangeArrowheads="1"/>
          </p:cNvSpPr>
          <p:nvPr>
            <p:ph type="title"/>
          </p:nvPr>
        </p:nvSpPr>
        <p:spPr/>
        <p:txBody>
          <a:bodyPr/>
          <a:lstStyle/>
          <a:p>
            <a:r>
              <a:rPr lang="tr-TR" altLang="tr-TR"/>
              <a:t>Eylem Planı</a:t>
            </a:r>
          </a:p>
        </p:txBody>
      </p:sp>
      <p:sp>
        <p:nvSpPr>
          <p:cNvPr id="19459" name="İçerik Yer Tutucusu 2">
            <a:extLst>
              <a:ext uri="{FF2B5EF4-FFF2-40B4-BE49-F238E27FC236}">
                <a16:creationId xmlns:a16="http://schemas.microsoft.com/office/drawing/2014/main" id="{4DAB0BB5-A91A-7F5A-3E51-1D99FC3C28DF}"/>
              </a:ext>
            </a:extLst>
          </p:cNvPr>
          <p:cNvSpPr>
            <a:spLocks noGrp="1" noChangeArrowheads="1"/>
          </p:cNvSpPr>
          <p:nvPr>
            <p:ph idx="1"/>
          </p:nvPr>
        </p:nvSpPr>
        <p:spPr>
          <a:xfrm>
            <a:off x="457200" y="1417638"/>
            <a:ext cx="8229600" cy="4603750"/>
          </a:xfrm>
        </p:spPr>
        <p:txBody>
          <a:bodyPr/>
          <a:lstStyle/>
          <a:p>
            <a:pPr marL="514350" indent="-514350">
              <a:buFontTx/>
              <a:buAutoNum type="arabicPeriod"/>
            </a:pPr>
            <a:r>
              <a:rPr lang="tr-TR" altLang="tr-TR" sz="2800"/>
              <a:t>Sponsorlarla görüşmek.</a:t>
            </a:r>
          </a:p>
          <a:p>
            <a:pPr marL="514350" indent="-514350">
              <a:buFontTx/>
              <a:buAutoNum type="arabicPeriod"/>
            </a:pPr>
            <a:r>
              <a:rPr lang="tr-TR" altLang="tr-TR" sz="2800"/>
              <a:t>Bisikletlerin koyulacağı alanları belirlemek güvenlik için kamera ayarlamak.</a:t>
            </a:r>
          </a:p>
          <a:p>
            <a:pPr marL="514350" indent="-514350">
              <a:buFontTx/>
              <a:buAutoNum type="arabicPeriod"/>
            </a:pPr>
            <a:r>
              <a:rPr lang="tr-TR" altLang="tr-TR" sz="2800"/>
              <a:t>Üretilecek enerjinin kullanılacağı yeri belirleyip anlaşma yapmak.</a:t>
            </a:r>
          </a:p>
          <a:p>
            <a:pPr marL="514350" indent="-514350">
              <a:buFontTx/>
              <a:buAutoNum type="arabicPeriod"/>
            </a:pPr>
            <a:r>
              <a:rPr lang="tr-TR" altLang="tr-TR" sz="2800"/>
              <a:t>Toplu taşıma araçlarına asılacak afişlerle proje topluma tanıtılacak.</a:t>
            </a:r>
          </a:p>
          <a:p>
            <a:pPr marL="514350" indent="-514350">
              <a:buFontTx/>
              <a:buAutoNum type="arabicPeriod"/>
            </a:pPr>
            <a:r>
              <a:rPr lang="tr-TR" altLang="tr-TR" sz="2800"/>
              <a:t>Bisikletlerin kullanılabilir durumda olmaları için düzenli kontrolleri yapılacak.</a:t>
            </a:r>
          </a:p>
          <a:p>
            <a:pPr marL="514350" indent="-514350">
              <a:buFontTx/>
              <a:buNone/>
            </a:pPr>
            <a:r>
              <a:rPr lang="tr-TR" altLang="tr-TR"/>
              <a:t>.</a:t>
            </a:r>
          </a:p>
          <a:p>
            <a:pPr marL="514350" indent="-514350">
              <a:buFontTx/>
              <a:buNone/>
            </a:pPr>
            <a:r>
              <a:rPr lang="tr-TR" altLang="tr-TR"/>
              <a:t>  </a:t>
            </a:r>
          </a:p>
        </p:txBody>
      </p:sp>
      <p:sp>
        <p:nvSpPr>
          <p:cNvPr id="19460" name="Veri Yer Tutucusu 3">
            <a:extLst>
              <a:ext uri="{FF2B5EF4-FFF2-40B4-BE49-F238E27FC236}">
                <a16:creationId xmlns:a16="http://schemas.microsoft.com/office/drawing/2014/main" id="{98301DC2-539E-02C7-D841-CA203AB89C2C}"/>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4BF87E1-0E6A-41C2-9924-DEE55D34E215}" type="datetime1">
              <a:rPr lang="tr-TR" altLang="tr-TR" sz="1400" smtClean="0"/>
              <a:pPr>
                <a:spcBef>
                  <a:spcPct val="0"/>
                </a:spcBef>
                <a:buFontTx/>
                <a:buNone/>
              </a:pPr>
              <a:t>15.09.2022</a:t>
            </a:fld>
            <a:endParaRPr lang="tr-TR" altLang="tr-TR" sz="1400"/>
          </a:p>
        </p:txBody>
      </p:sp>
      <p:sp>
        <p:nvSpPr>
          <p:cNvPr id="19461" name="Alt Bilgi Yer Tutucusu 4">
            <a:extLst>
              <a:ext uri="{FF2B5EF4-FFF2-40B4-BE49-F238E27FC236}">
                <a16:creationId xmlns:a16="http://schemas.microsoft.com/office/drawing/2014/main" id="{22F27829-CF38-E655-F260-DEA0FDE42F10}"/>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1400"/>
          </a:p>
        </p:txBody>
      </p:sp>
      <p:sp>
        <p:nvSpPr>
          <p:cNvPr id="19462" name="Slayt Numarası Yer Tutucusu 5">
            <a:extLst>
              <a:ext uri="{FF2B5EF4-FFF2-40B4-BE49-F238E27FC236}">
                <a16:creationId xmlns:a16="http://schemas.microsoft.com/office/drawing/2014/main" id="{95A876BD-54E9-F0E8-9697-527696C0857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3537314-0443-43C9-8273-93C4987C98EA}" type="slidenum">
              <a:rPr lang="tr-TR" altLang="tr-TR" sz="1400" smtClean="0"/>
              <a:pPr>
                <a:spcBef>
                  <a:spcPct val="0"/>
                </a:spcBef>
                <a:buFontTx/>
                <a:buNone/>
              </a:pPr>
              <a:t>13</a:t>
            </a:fld>
            <a:endParaRPr lang="tr-TR" altLang="tr-T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çerik Yer Tutucusu 7" descr="açık hava, gök, ağaç, spor içeren bir resim&#10;&#10;Açıklama otomatik olarak oluşturuldu">
            <a:extLst>
              <a:ext uri="{FF2B5EF4-FFF2-40B4-BE49-F238E27FC236}">
                <a16:creationId xmlns:a16="http://schemas.microsoft.com/office/drawing/2014/main" id="{D0B9176F-2089-5F26-987D-FE70330005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6300" y="333375"/>
            <a:ext cx="4902200" cy="3035300"/>
          </a:xfrm>
        </p:spPr>
      </p:pic>
      <p:sp>
        <p:nvSpPr>
          <p:cNvPr id="20483" name="Veri Yer Tutucusu 3">
            <a:extLst>
              <a:ext uri="{FF2B5EF4-FFF2-40B4-BE49-F238E27FC236}">
                <a16:creationId xmlns:a16="http://schemas.microsoft.com/office/drawing/2014/main" id="{D51A94F4-8E3E-0427-DF70-C2DC2FC8AFDC}"/>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0FF9DDB-C55A-4557-8B58-C82B04833E55}" type="datetime1">
              <a:rPr lang="tr-TR" altLang="tr-TR" sz="1400" smtClean="0"/>
              <a:pPr>
                <a:spcBef>
                  <a:spcPct val="0"/>
                </a:spcBef>
                <a:buFontTx/>
                <a:buNone/>
              </a:pPr>
              <a:t>15.09.2022</a:t>
            </a:fld>
            <a:endParaRPr lang="tr-TR" altLang="tr-TR" sz="1400"/>
          </a:p>
        </p:txBody>
      </p:sp>
      <p:sp>
        <p:nvSpPr>
          <p:cNvPr id="20484" name="Alt Bilgi Yer Tutucusu 4">
            <a:extLst>
              <a:ext uri="{FF2B5EF4-FFF2-40B4-BE49-F238E27FC236}">
                <a16:creationId xmlns:a16="http://schemas.microsoft.com/office/drawing/2014/main" id="{DF7D9A6D-EC05-9E70-172B-0090AFBE291C}"/>
              </a:ext>
            </a:extLst>
          </p:cNvPr>
          <p:cNvSpPr>
            <a:spLocks noGrp="1" noChangeArrowheads="1"/>
          </p:cNvSpPr>
          <p:nvPr>
            <p:ph type="ftr" sz="quarter" idx="11"/>
          </p:nvPr>
        </p:nvSpPr>
        <p:spPr>
          <a:xfrm>
            <a:off x="1508125" y="6245225"/>
            <a:ext cx="666432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3"/>
              </a:rPr>
              <a:t>http://www.canspor.com.tr/blog/kondisyon-bisikleti-ile-nasil-calisilir/</a:t>
            </a:r>
            <a:r>
              <a:rPr lang="tr-TR" altLang="tr-TR" sz="1400"/>
              <a:t> adresinden 2 Eylül 2022 tarihinde erişildi.</a:t>
            </a:r>
          </a:p>
        </p:txBody>
      </p:sp>
      <p:sp>
        <p:nvSpPr>
          <p:cNvPr id="20485" name="Slayt Numarası Yer Tutucusu 5">
            <a:extLst>
              <a:ext uri="{FF2B5EF4-FFF2-40B4-BE49-F238E27FC236}">
                <a16:creationId xmlns:a16="http://schemas.microsoft.com/office/drawing/2014/main" id="{CF2195C6-9124-1184-B80C-7213EDD32EB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6AA0FD3-39DF-400D-9C86-AE896FB96D6E}" type="slidenum">
              <a:rPr lang="tr-TR" altLang="tr-TR" sz="1400" smtClean="0"/>
              <a:pPr>
                <a:spcBef>
                  <a:spcPct val="0"/>
                </a:spcBef>
                <a:buFontTx/>
                <a:buNone/>
              </a:pPr>
              <a:t>14</a:t>
            </a:fld>
            <a:endParaRPr lang="tr-TR" altLang="tr-TR" sz="1400"/>
          </a:p>
        </p:txBody>
      </p:sp>
      <p:sp>
        <p:nvSpPr>
          <p:cNvPr id="3" name="Metin kutusu 2">
            <a:extLst>
              <a:ext uri="{FF2B5EF4-FFF2-40B4-BE49-F238E27FC236}">
                <a16:creationId xmlns:a16="http://schemas.microsoft.com/office/drawing/2014/main" id="{92CDF233-248E-1928-6BF4-5F834210DF7A}"/>
              </a:ext>
            </a:extLst>
          </p:cNvPr>
          <p:cNvSpPr txBox="1"/>
          <p:nvPr/>
        </p:nvSpPr>
        <p:spPr>
          <a:xfrm>
            <a:off x="973138" y="3636963"/>
            <a:ext cx="7186612" cy="2339975"/>
          </a:xfrm>
          <a:prstGeom prst="rect">
            <a:avLst/>
          </a:prstGeom>
          <a:noFill/>
        </p:spPr>
        <p:txBody>
          <a:bodyPr>
            <a:spAutoFit/>
          </a:bodyPr>
          <a:lstStyle/>
          <a:p>
            <a:pPr algn="ctr">
              <a:defRPr/>
            </a:pPr>
            <a:r>
              <a:rPr lang="tr-TR" sz="2000" b="1" dirty="0"/>
              <a:t>SPONSOR OLABİLECEK FİRMALAR</a:t>
            </a:r>
          </a:p>
          <a:p>
            <a:pPr algn="ctr">
              <a:defRPr/>
            </a:pPr>
            <a:endParaRPr lang="tr-TR" b="1" dirty="0"/>
          </a:p>
          <a:p>
            <a:pPr marL="285750" indent="-285750" algn="ctr">
              <a:buFont typeface="Wingdings" panose="05000000000000000000" pitchFamily="2" charset="2"/>
              <a:buChar char="ü"/>
              <a:defRPr/>
            </a:pPr>
            <a:r>
              <a:rPr lang="tr-TR" dirty="0" err="1"/>
              <a:t>Voit</a:t>
            </a:r>
            <a:endParaRPr lang="tr-TR" dirty="0"/>
          </a:p>
          <a:p>
            <a:pPr marL="285750" indent="-285750" algn="ctr">
              <a:buFont typeface="Wingdings" panose="05000000000000000000" pitchFamily="2" charset="2"/>
              <a:buChar char="ü"/>
              <a:defRPr/>
            </a:pPr>
            <a:r>
              <a:rPr lang="tr-TR" dirty="0"/>
              <a:t>ROBO</a:t>
            </a:r>
          </a:p>
          <a:p>
            <a:pPr marL="285750" indent="-285750" algn="ctr">
              <a:buFont typeface="Wingdings" panose="05000000000000000000" pitchFamily="2" charset="2"/>
              <a:buChar char="ü"/>
              <a:defRPr/>
            </a:pPr>
            <a:r>
              <a:rPr lang="tr-TR" dirty="0" err="1"/>
              <a:t>Dynamic</a:t>
            </a:r>
            <a:endParaRPr lang="tr-TR" dirty="0"/>
          </a:p>
          <a:p>
            <a:pPr marL="285750" indent="-285750" algn="ctr">
              <a:buFont typeface="Wingdings" panose="05000000000000000000" pitchFamily="2" charset="2"/>
              <a:buChar char="ü"/>
              <a:defRPr/>
            </a:pPr>
            <a:r>
              <a:rPr lang="tr-TR" dirty="0"/>
              <a:t>ALTIS</a:t>
            </a:r>
          </a:p>
          <a:p>
            <a:pPr marL="285750" indent="-285750" algn="ctr">
              <a:buFont typeface="Wingdings" panose="05000000000000000000" pitchFamily="2" charset="2"/>
              <a:buChar char="ü"/>
              <a:defRPr/>
            </a:pPr>
            <a:r>
              <a:rPr lang="tr-TR" dirty="0"/>
              <a:t>Fox </a:t>
            </a:r>
            <a:r>
              <a:rPr lang="tr-TR" dirty="0" err="1"/>
              <a:t>Fitness</a:t>
            </a:r>
            <a:endParaRPr lang="tr-TR" dirty="0"/>
          </a:p>
          <a:p>
            <a:pPr marL="285750" indent="-285750" algn="ctr">
              <a:buFont typeface="Wingdings" panose="05000000000000000000" pitchFamily="2" charset="2"/>
              <a:buChar char="ü"/>
              <a:defRPr/>
            </a:pPr>
            <a:r>
              <a:rPr lang="tr-TR" dirty="0" err="1"/>
              <a:t>Ultima</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a:extLst>
              <a:ext uri="{FF2B5EF4-FFF2-40B4-BE49-F238E27FC236}">
                <a16:creationId xmlns:a16="http://schemas.microsoft.com/office/drawing/2014/main" id="{4A7A968E-A199-0ACF-CC8F-174F46BE0729}"/>
              </a:ext>
            </a:extLst>
          </p:cNvPr>
          <p:cNvSpPr>
            <a:spLocks noGrp="1" noChangeArrowheads="1"/>
          </p:cNvSpPr>
          <p:nvPr>
            <p:ph type="title"/>
          </p:nvPr>
        </p:nvSpPr>
        <p:spPr>
          <a:xfrm>
            <a:off x="142875" y="274638"/>
            <a:ext cx="8858250" cy="4970462"/>
          </a:xfrm>
        </p:spPr>
        <p:txBody>
          <a:bodyPr/>
          <a:lstStyle/>
          <a:p>
            <a:r>
              <a:rPr lang="tr-TR" altLang="tr-TR" sz="3200"/>
              <a:t> MARTI                İzmir Büyükşehir Belediyesi</a:t>
            </a:r>
          </a:p>
        </p:txBody>
      </p:sp>
      <p:sp>
        <p:nvSpPr>
          <p:cNvPr id="21507" name="Veri Yer Tutucusu 3">
            <a:extLst>
              <a:ext uri="{FF2B5EF4-FFF2-40B4-BE49-F238E27FC236}">
                <a16:creationId xmlns:a16="http://schemas.microsoft.com/office/drawing/2014/main" id="{D48A8313-4C26-318E-A3A5-EC69C4E5839C}"/>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5991DE8-9A65-4361-924C-1263DDD6A3F5}" type="datetime1">
              <a:rPr lang="tr-TR" altLang="tr-TR" sz="1400" smtClean="0"/>
              <a:pPr>
                <a:spcBef>
                  <a:spcPct val="0"/>
                </a:spcBef>
                <a:buFontTx/>
                <a:buNone/>
              </a:pPr>
              <a:t>15.09.2022</a:t>
            </a:fld>
            <a:endParaRPr lang="tr-TR" altLang="tr-TR" sz="1400"/>
          </a:p>
        </p:txBody>
      </p:sp>
      <p:sp>
        <p:nvSpPr>
          <p:cNvPr id="21508" name="Alt Bilgi Yer Tutucusu 4">
            <a:extLst>
              <a:ext uri="{FF2B5EF4-FFF2-40B4-BE49-F238E27FC236}">
                <a16:creationId xmlns:a16="http://schemas.microsoft.com/office/drawing/2014/main" id="{EC05F52D-6AD5-2F8C-ED6E-410885EF8C30}"/>
              </a:ext>
            </a:extLst>
          </p:cNvPr>
          <p:cNvSpPr>
            <a:spLocks noGrp="1" noChangeArrowheads="1"/>
          </p:cNvSpPr>
          <p:nvPr>
            <p:ph type="ftr" sz="quarter" idx="11"/>
          </p:nvPr>
        </p:nvSpPr>
        <p:spPr>
          <a:xfrm>
            <a:off x="1258888" y="5805488"/>
            <a:ext cx="7129462" cy="91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200">
                <a:hlinkClick r:id="rId2"/>
              </a:rPr>
              <a:t>MARTI Scooter &amp; Moped - Google Play'de Uygulamalar</a:t>
            </a:r>
            <a:r>
              <a:rPr lang="tr-TR" altLang="tr-TR" sz="1200"/>
              <a:t> adresinden 7 Eylül 2022 tarihinde erişildi.</a:t>
            </a:r>
          </a:p>
          <a:p>
            <a:pPr>
              <a:spcBef>
                <a:spcPct val="0"/>
              </a:spcBef>
              <a:buFontTx/>
              <a:buNone/>
            </a:pPr>
            <a:r>
              <a:rPr lang="tr-TR" altLang="tr-TR" sz="1200">
                <a:hlinkClick r:id="rId3"/>
              </a:rPr>
              <a:t>Elektrikli scooter girişimi Martı'nın merak edilen yatırımcıları [Özel Haber] – Webrazzi</a:t>
            </a:r>
            <a:r>
              <a:rPr lang="tr-TR" altLang="tr-TR" sz="1200"/>
              <a:t> adresinden 7 Eylül 2022 tarihinde erişildi. </a:t>
            </a:r>
          </a:p>
          <a:p>
            <a:pPr>
              <a:spcBef>
                <a:spcPct val="0"/>
              </a:spcBef>
              <a:buFontTx/>
              <a:buNone/>
            </a:pPr>
            <a:r>
              <a:rPr lang="tr-TR" altLang="tr-TR" sz="1200">
                <a:hlinkClick r:id="rId4"/>
              </a:rPr>
              <a:t>İzmirim Kart Nedir, Nasıl Alınır, Yükleme ve Sorgulama Nasıl Yapılır? (rayhaber.com)</a:t>
            </a:r>
            <a:r>
              <a:rPr lang="tr-TR" altLang="tr-TR" sz="1200"/>
              <a:t> adresinden 7 Eylül tarihinde erişildi.</a:t>
            </a:r>
          </a:p>
        </p:txBody>
      </p:sp>
      <p:sp>
        <p:nvSpPr>
          <p:cNvPr id="21509" name="Slayt Numarası Yer Tutucusu 5">
            <a:extLst>
              <a:ext uri="{FF2B5EF4-FFF2-40B4-BE49-F238E27FC236}">
                <a16:creationId xmlns:a16="http://schemas.microsoft.com/office/drawing/2014/main" id="{3814BDB5-EDA1-455F-FD28-F677CAA444B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7A2E759-F514-4885-80BD-E8F78E6A052C}" type="slidenum">
              <a:rPr lang="tr-TR" altLang="tr-TR" sz="1400" smtClean="0"/>
              <a:pPr>
                <a:spcBef>
                  <a:spcPct val="0"/>
                </a:spcBef>
                <a:buFontTx/>
                <a:buNone/>
              </a:pPr>
              <a:t>15</a:t>
            </a:fld>
            <a:endParaRPr lang="tr-TR" altLang="tr-TR" sz="1400"/>
          </a:p>
        </p:txBody>
      </p:sp>
      <p:pic>
        <p:nvPicPr>
          <p:cNvPr id="21510" name="Resim 10">
            <a:extLst>
              <a:ext uri="{FF2B5EF4-FFF2-40B4-BE49-F238E27FC236}">
                <a16:creationId xmlns:a16="http://schemas.microsoft.com/office/drawing/2014/main" id="{F77BCE5B-0003-D16E-702C-E27CE47C6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274638"/>
            <a:ext cx="28797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2" descr="metin içeren bir resim&#10;&#10;Açıklama otomatik olarak oluşturuldu">
            <a:extLst>
              <a:ext uri="{FF2B5EF4-FFF2-40B4-BE49-F238E27FC236}">
                <a16:creationId xmlns:a16="http://schemas.microsoft.com/office/drawing/2014/main" id="{18361209-F8F8-F0E1-0699-019D64547D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300" y="3116263"/>
            <a:ext cx="39370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çerik Yer Tutucusu 1">
            <a:extLst>
              <a:ext uri="{FF2B5EF4-FFF2-40B4-BE49-F238E27FC236}">
                <a16:creationId xmlns:a16="http://schemas.microsoft.com/office/drawing/2014/main" id="{53485C0E-0752-BC16-6E0B-79609FAC85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8238" y="534988"/>
            <a:ext cx="7070725" cy="5556250"/>
          </a:xfrm>
        </p:spPr>
      </p:pic>
      <p:sp>
        <p:nvSpPr>
          <p:cNvPr id="22531" name="Veri Yer Tutucusu 3">
            <a:extLst>
              <a:ext uri="{FF2B5EF4-FFF2-40B4-BE49-F238E27FC236}">
                <a16:creationId xmlns:a16="http://schemas.microsoft.com/office/drawing/2014/main" id="{615C9A36-883C-1B9F-E85E-9001ABA85736}"/>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A501AC4-AB56-40E0-9175-A13E5E7AE7CF}" type="datetime1">
              <a:rPr lang="tr-TR" altLang="tr-TR" sz="1400" smtClean="0"/>
              <a:pPr>
                <a:spcBef>
                  <a:spcPct val="0"/>
                </a:spcBef>
                <a:buFontTx/>
                <a:buNone/>
              </a:pPr>
              <a:t>15.09.2022</a:t>
            </a:fld>
            <a:endParaRPr lang="tr-TR" altLang="tr-TR" sz="1400"/>
          </a:p>
        </p:txBody>
      </p:sp>
      <p:sp>
        <p:nvSpPr>
          <p:cNvPr id="22532" name="Alt Bilgi Yer Tutucusu 4">
            <a:extLst>
              <a:ext uri="{FF2B5EF4-FFF2-40B4-BE49-F238E27FC236}">
                <a16:creationId xmlns:a16="http://schemas.microsoft.com/office/drawing/2014/main" id="{AB885ABE-FBA1-38D8-592A-22ED9EE06321}"/>
              </a:ext>
            </a:extLst>
          </p:cNvPr>
          <p:cNvSpPr>
            <a:spLocks noGrp="1" noChangeArrowheads="1"/>
          </p:cNvSpPr>
          <p:nvPr>
            <p:ph type="ftr" sz="quarter" idx="11"/>
          </p:nvPr>
        </p:nvSpPr>
        <p:spPr>
          <a:xfrm>
            <a:off x="179388" y="6494463"/>
            <a:ext cx="8240712" cy="22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600"/>
              </a:spcBef>
              <a:buFontTx/>
              <a:buNone/>
            </a:pPr>
            <a:r>
              <a:rPr lang="tr-TR" altLang="tr-TR" sz="1100" b="1">
                <a:latin typeface="Verdana" panose="020B0604030504040204" pitchFamily="34" charset="0"/>
                <a:ea typeface="Times New Roman" panose="02020603050405020304" pitchFamily="18" charset="0"/>
                <a:cs typeface="Tahoma" panose="020B0604030504040204" pitchFamily="34" charset="0"/>
              </a:rPr>
              <a:t>TOPLUM YÖNELİMLİ SAĞLIK HİZMETLERİ </a:t>
            </a:r>
            <a:r>
              <a:rPr lang="tr-TR" altLang="tr-TR" sz="1100" b="1">
                <a:latin typeface="Comic Sans MS" panose="030F0702030302020204" pitchFamily="66" charset="0"/>
                <a:ea typeface="Times New Roman" panose="02020603050405020304" pitchFamily="18" charset="0"/>
                <a:cs typeface="Tahoma" panose="020B0604030504040204" pitchFamily="34" charset="0"/>
              </a:rPr>
              <a:t>TOYS</a:t>
            </a:r>
            <a:r>
              <a:rPr lang="tr-TR" altLang="tr-TR" sz="1100" b="1">
                <a:latin typeface="Verdana" panose="020B0604030504040204" pitchFamily="34" charset="0"/>
                <a:ea typeface="Times New Roman" panose="02020603050405020304" pitchFamily="18" charset="0"/>
                <a:cs typeface="Tahoma" panose="020B0604030504040204" pitchFamily="34" charset="0"/>
              </a:rPr>
              <a:t> YÖNETİMİ adresinden 8 Eylül 2022 tarihinde erişildi.</a:t>
            </a:r>
            <a:endParaRPr lang="tr-TR" altLang="tr-TR" sz="1100">
              <a:latin typeface="Times New Roman" panose="02020603050405020304" pitchFamily="18" charset="0"/>
              <a:ea typeface="Times New Roman" panose="02020603050405020304" pitchFamily="18" charset="0"/>
              <a:cs typeface="Tahoma" panose="020B0604030504040204" pitchFamily="34" charset="0"/>
            </a:endParaRPr>
          </a:p>
          <a:p>
            <a:pPr>
              <a:spcBef>
                <a:spcPct val="0"/>
              </a:spcBef>
              <a:buFontTx/>
              <a:buNone/>
            </a:pPr>
            <a:endParaRPr lang="tr-TR" altLang="tr-TR" sz="1400">
              <a:ea typeface="Times New Roman" panose="02020603050405020304" pitchFamily="18" charset="0"/>
              <a:cs typeface="Tahoma" panose="020B0604030504040204" pitchFamily="34" charset="0"/>
            </a:endParaRPr>
          </a:p>
        </p:txBody>
      </p:sp>
      <p:sp>
        <p:nvSpPr>
          <p:cNvPr id="22533" name="Slayt Numarası Yer Tutucusu 5">
            <a:extLst>
              <a:ext uri="{FF2B5EF4-FFF2-40B4-BE49-F238E27FC236}">
                <a16:creationId xmlns:a16="http://schemas.microsoft.com/office/drawing/2014/main" id="{C67DEA47-08C4-9AEF-87EC-91ACC1B6D27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B18C3FB-E0FA-4526-8752-2E4CB56917CF}" type="slidenum">
              <a:rPr lang="tr-TR" altLang="tr-TR" sz="1400" smtClean="0"/>
              <a:pPr>
                <a:spcBef>
                  <a:spcPct val="0"/>
                </a:spcBef>
                <a:buFontTx/>
                <a:buNone/>
              </a:pPr>
              <a:t>16</a:t>
            </a:fld>
            <a:endParaRPr lang="tr-TR" altLang="tr-TR" sz="1400"/>
          </a:p>
        </p:txBody>
      </p:sp>
      <p:sp>
        <p:nvSpPr>
          <p:cNvPr id="10" name="Açıklama Balonu: Sağ Ok 9">
            <a:extLst>
              <a:ext uri="{FF2B5EF4-FFF2-40B4-BE49-F238E27FC236}">
                <a16:creationId xmlns:a16="http://schemas.microsoft.com/office/drawing/2014/main" id="{7D86B82C-1B84-D4B9-A794-B35C13600CE7}"/>
              </a:ext>
            </a:extLst>
          </p:cNvPr>
          <p:cNvSpPr/>
          <p:nvPr/>
        </p:nvSpPr>
        <p:spPr>
          <a:xfrm>
            <a:off x="179388" y="2636838"/>
            <a:ext cx="2133600" cy="2476500"/>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t>Yeşil alan yetersizliğine bağlı </a:t>
            </a:r>
            <a:r>
              <a:rPr lang="tr-TR" sz="1400" dirty="0" err="1"/>
              <a:t>inaktiviteye</a:t>
            </a:r>
            <a:r>
              <a:rPr lang="tr-TR" sz="1400" dirty="0"/>
              <a:t> kısa vadede etkili çözüm olarak, belirli alanlara kondisyon bisikletleri koymak.</a:t>
            </a:r>
          </a:p>
        </p:txBody>
      </p:sp>
      <p:sp>
        <p:nvSpPr>
          <p:cNvPr id="12" name="Açıklama Balonu: Sol Ok 11">
            <a:extLst>
              <a:ext uri="{FF2B5EF4-FFF2-40B4-BE49-F238E27FC236}">
                <a16:creationId xmlns:a16="http://schemas.microsoft.com/office/drawing/2014/main" id="{DAE3EFFC-182B-4BC7-21D8-CFC25F2A0887}"/>
              </a:ext>
            </a:extLst>
          </p:cNvPr>
          <p:cNvSpPr/>
          <p:nvPr/>
        </p:nvSpPr>
        <p:spPr>
          <a:xfrm rot="20805065">
            <a:off x="6646863" y="706438"/>
            <a:ext cx="1743075" cy="2120900"/>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Hedef kitle </a:t>
            </a:r>
            <a:r>
              <a:rPr lang="tr-TR" dirty="0">
                <a:latin typeface="Calibri" panose="020F0502020204030204" pitchFamily="34" charset="0"/>
                <a:ea typeface="Calibri" panose="020F0502020204030204" pitchFamily="34" charset="0"/>
                <a:cs typeface="Times New Roman" panose="02020603050405020304" pitchFamily="18" charset="0"/>
              </a:rPr>
              <a:t>15 yaş üstü . (Yetişkin ve ergenler)</a:t>
            </a:r>
          </a:p>
          <a:p>
            <a:pPr algn="ctr">
              <a:defRPr/>
            </a:pPr>
            <a:endParaRPr lang="tr-TR" dirty="0"/>
          </a:p>
        </p:txBody>
      </p:sp>
      <p:sp>
        <p:nvSpPr>
          <p:cNvPr id="13" name="Açıklama Balonu: Yukarı Ok 12">
            <a:extLst>
              <a:ext uri="{FF2B5EF4-FFF2-40B4-BE49-F238E27FC236}">
                <a16:creationId xmlns:a16="http://schemas.microsoft.com/office/drawing/2014/main" id="{D8095C78-10D9-9E23-90E3-796D55C41585}"/>
              </a:ext>
            </a:extLst>
          </p:cNvPr>
          <p:cNvSpPr/>
          <p:nvPr/>
        </p:nvSpPr>
        <p:spPr>
          <a:xfrm rot="18978375">
            <a:off x="6829425" y="3978275"/>
            <a:ext cx="1878013" cy="1630363"/>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t>Yeşil alan yetersizliği nedeni ile fiziksel aktivite azlığı</a:t>
            </a:r>
          </a:p>
        </p:txBody>
      </p:sp>
      <p:sp>
        <p:nvSpPr>
          <p:cNvPr id="14" name="Bulut 13">
            <a:extLst>
              <a:ext uri="{FF2B5EF4-FFF2-40B4-BE49-F238E27FC236}">
                <a16:creationId xmlns:a16="http://schemas.microsoft.com/office/drawing/2014/main" id="{80967B46-9001-424C-A073-88255622B7E5}"/>
              </a:ext>
            </a:extLst>
          </p:cNvPr>
          <p:cNvSpPr/>
          <p:nvPr/>
        </p:nvSpPr>
        <p:spPr>
          <a:xfrm>
            <a:off x="3516313" y="2400300"/>
            <a:ext cx="1914525" cy="1295400"/>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TOYS</a:t>
            </a:r>
          </a:p>
        </p:txBody>
      </p:sp>
      <p:sp>
        <p:nvSpPr>
          <p:cNvPr id="15" name="Açıklama Balonu: Yukarı Ok 14">
            <a:extLst>
              <a:ext uri="{FF2B5EF4-FFF2-40B4-BE49-F238E27FC236}">
                <a16:creationId xmlns:a16="http://schemas.microsoft.com/office/drawing/2014/main" id="{D7B5D415-B6D0-759D-1AAD-63C1664C5DA7}"/>
              </a:ext>
            </a:extLst>
          </p:cNvPr>
          <p:cNvSpPr/>
          <p:nvPr/>
        </p:nvSpPr>
        <p:spPr>
          <a:xfrm>
            <a:off x="2868613" y="5399088"/>
            <a:ext cx="3684587" cy="971550"/>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err="1"/>
              <a:t>Bayraklı’da</a:t>
            </a:r>
            <a:r>
              <a:rPr lang="tr-TR" dirty="0"/>
              <a:t> kişi başına düşen yeşil alan ortalama 4 </a:t>
            </a:r>
            <a:r>
              <a:rPr lang="tr-TR" dirty="0">
                <a:solidFill>
                  <a:schemeClr val="bg1"/>
                </a:solidFill>
              </a:rPr>
              <a:t>m² olması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a:extLst>
              <a:ext uri="{FF2B5EF4-FFF2-40B4-BE49-F238E27FC236}">
                <a16:creationId xmlns:a16="http://schemas.microsoft.com/office/drawing/2014/main" id="{E707CA8D-C7BE-0F79-1B23-8DFE3BF1BD76}"/>
              </a:ext>
            </a:extLst>
          </p:cNvPr>
          <p:cNvSpPr>
            <a:spLocks noGrp="1" noChangeArrowheads="1"/>
          </p:cNvSpPr>
          <p:nvPr>
            <p:ph type="title"/>
          </p:nvPr>
        </p:nvSpPr>
        <p:spPr/>
        <p:txBody>
          <a:bodyPr/>
          <a:lstStyle/>
          <a:p>
            <a:endParaRPr lang="tr-TR" altLang="tr-TR"/>
          </a:p>
        </p:txBody>
      </p:sp>
      <p:sp>
        <p:nvSpPr>
          <p:cNvPr id="23555" name="İçerik Yer Tutucusu 2">
            <a:extLst>
              <a:ext uri="{FF2B5EF4-FFF2-40B4-BE49-F238E27FC236}">
                <a16:creationId xmlns:a16="http://schemas.microsoft.com/office/drawing/2014/main" id="{DF8E84E7-66CA-EC9E-7219-F2D82631D7CA}"/>
              </a:ext>
            </a:extLst>
          </p:cNvPr>
          <p:cNvSpPr>
            <a:spLocks noGrp="1" noChangeArrowheads="1"/>
          </p:cNvSpPr>
          <p:nvPr>
            <p:ph idx="1"/>
          </p:nvPr>
        </p:nvSpPr>
        <p:spPr/>
        <p:txBody>
          <a:bodyPr/>
          <a:lstStyle/>
          <a:p>
            <a:pPr>
              <a:defRPr/>
            </a:pPr>
            <a:r>
              <a:rPr lang="tr-TR" altLang="tr-TR" dirty="0"/>
              <a:t>Ölçülebilir değerlendirme hedefi;</a:t>
            </a:r>
          </a:p>
          <a:p>
            <a:pPr marL="0" indent="0">
              <a:buFontTx/>
              <a:buNone/>
              <a:defRPr/>
            </a:pPr>
            <a:r>
              <a:rPr lang="tr-TR" altLang="tr-TR" dirty="0"/>
              <a:t>Dünya Sağlık Örgütü’nün hedefine uygun olarak yetişkinlerde ve ergenlerde 2030 yılına kadar fiziksel </a:t>
            </a:r>
            <a:r>
              <a:rPr lang="tr-TR" altLang="tr-TR" dirty="0" err="1"/>
              <a:t>inaktivitenin</a:t>
            </a:r>
            <a:r>
              <a:rPr lang="tr-TR" altLang="tr-TR" dirty="0"/>
              <a:t> prevalansında %15 göreceli bir azalma sağlamaktır.</a:t>
            </a:r>
          </a:p>
        </p:txBody>
      </p:sp>
      <p:sp>
        <p:nvSpPr>
          <p:cNvPr id="23556" name="Veri Yer Tutucusu 3">
            <a:extLst>
              <a:ext uri="{FF2B5EF4-FFF2-40B4-BE49-F238E27FC236}">
                <a16:creationId xmlns:a16="http://schemas.microsoft.com/office/drawing/2014/main" id="{F88DD604-C8AA-D215-DE7C-6F3EA28B1CF2}"/>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2B040E8-8EF7-4DF4-9D86-3402521E3B3D}" type="datetime1">
              <a:rPr lang="tr-TR" altLang="tr-TR" sz="1400" smtClean="0"/>
              <a:pPr>
                <a:spcBef>
                  <a:spcPct val="0"/>
                </a:spcBef>
                <a:buFontTx/>
                <a:buNone/>
              </a:pPr>
              <a:t>15.09.2022</a:t>
            </a:fld>
            <a:endParaRPr lang="tr-TR" altLang="tr-TR" sz="1400"/>
          </a:p>
        </p:txBody>
      </p:sp>
      <p:sp>
        <p:nvSpPr>
          <p:cNvPr id="23557" name="Alt Bilgi Yer Tutucusu 4">
            <a:extLst>
              <a:ext uri="{FF2B5EF4-FFF2-40B4-BE49-F238E27FC236}">
                <a16:creationId xmlns:a16="http://schemas.microsoft.com/office/drawing/2014/main" id="{838EEE4F-5770-9F17-517B-0354CAFB5702}"/>
              </a:ext>
            </a:extLst>
          </p:cNvPr>
          <p:cNvSpPr>
            <a:spLocks noGrp="1" noChangeArrowheads="1"/>
          </p:cNvSpPr>
          <p:nvPr>
            <p:ph type="ftr" sz="quarter" idx="11"/>
          </p:nvPr>
        </p:nvSpPr>
        <p:spPr>
          <a:xfrm>
            <a:off x="1403350" y="6126163"/>
            <a:ext cx="6624638" cy="595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200">
                <a:ea typeface="Calibri" panose="020F0502020204030204" pitchFamily="34" charset="0"/>
                <a:cs typeface="Times New Roman" panose="02020603050405020304" pitchFamily="18" charset="0"/>
              </a:rPr>
              <a:t>Yetişkin ve Çocukluk Çağı Obezitesinin Önlenmesi Ve Fiziksel Aktivite Eylem Planı 2019 – 2023 </a:t>
            </a:r>
            <a:r>
              <a:rPr lang="tr-TR" altLang="tr-TR" sz="1200">
                <a:ea typeface="Calibri" panose="020F0502020204030204" pitchFamily="34" charset="0"/>
                <a:cs typeface="Times New Roman" panose="02020603050405020304" pitchFamily="18" charset="0"/>
                <a:hlinkClick r:id="rId2"/>
              </a:rPr>
              <a:t>https://hsgm.saglik.gov.tr/depo/birimler/saglikli-beslenme-hareketli-hayat-db/beslenme_konsey/Eylem_Plani_.pdf</a:t>
            </a:r>
            <a:r>
              <a:rPr lang="tr-TR" altLang="tr-TR" sz="1200">
                <a:ea typeface="Calibri" panose="020F0502020204030204" pitchFamily="34" charset="0"/>
                <a:cs typeface="Times New Roman" panose="02020603050405020304" pitchFamily="18" charset="0"/>
              </a:rPr>
              <a:t> Erişim Tarihi: 10.09.2022</a:t>
            </a:r>
          </a:p>
        </p:txBody>
      </p:sp>
      <p:sp>
        <p:nvSpPr>
          <p:cNvPr id="23558" name="Slayt Numarası Yer Tutucusu 5">
            <a:extLst>
              <a:ext uri="{FF2B5EF4-FFF2-40B4-BE49-F238E27FC236}">
                <a16:creationId xmlns:a16="http://schemas.microsoft.com/office/drawing/2014/main" id="{5CDED484-6161-3DC2-DA77-17ECF50A05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3355C37-7302-4243-91DE-2F8B59218C6F}" type="slidenum">
              <a:rPr lang="tr-TR" altLang="tr-TR" sz="1400" smtClean="0"/>
              <a:pPr>
                <a:spcBef>
                  <a:spcPct val="0"/>
                </a:spcBef>
                <a:buFontTx/>
                <a:buNone/>
              </a:pPr>
              <a:t>17</a:t>
            </a:fld>
            <a:endParaRPr lang="tr-TR" altLang="tr-T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çerik Yer Tutucusu 7">
            <a:extLst>
              <a:ext uri="{FF2B5EF4-FFF2-40B4-BE49-F238E27FC236}">
                <a16:creationId xmlns:a16="http://schemas.microsoft.com/office/drawing/2014/main" id="{48AA2560-C24C-7AFC-F53A-2B5EA4AD054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476250"/>
            <a:ext cx="8351838" cy="4695825"/>
          </a:xfrm>
          <a:ln>
            <a:solidFill>
              <a:srgbClr val="FF0000"/>
            </a:solidFill>
            <a:miter lim="800000"/>
            <a:headEnd/>
            <a:tailEnd/>
          </a:ln>
        </p:spPr>
      </p:pic>
      <p:sp>
        <p:nvSpPr>
          <p:cNvPr id="24579" name="Veri Yer Tutucusu 3">
            <a:extLst>
              <a:ext uri="{FF2B5EF4-FFF2-40B4-BE49-F238E27FC236}">
                <a16:creationId xmlns:a16="http://schemas.microsoft.com/office/drawing/2014/main" id="{D97F62FA-F932-E4AF-ED3C-73F28C6B4F5B}"/>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C6C54D5-961A-4C4B-81D9-A04E56DA349B}" type="datetime1">
              <a:rPr lang="tr-TR" altLang="tr-TR" sz="1400" smtClean="0"/>
              <a:pPr>
                <a:spcBef>
                  <a:spcPct val="0"/>
                </a:spcBef>
                <a:buFontTx/>
                <a:buNone/>
              </a:pPr>
              <a:t>15.09.2022</a:t>
            </a:fld>
            <a:endParaRPr lang="tr-TR" altLang="tr-TR" sz="1400"/>
          </a:p>
        </p:txBody>
      </p:sp>
      <p:sp>
        <p:nvSpPr>
          <p:cNvPr id="24580" name="Alt Bilgi Yer Tutucusu 4">
            <a:extLst>
              <a:ext uri="{FF2B5EF4-FFF2-40B4-BE49-F238E27FC236}">
                <a16:creationId xmlns:a16="http://schemas.microsoft.com/office/drawing/2014/main" id="{76716CA2-A086-D6E1-F60F-BB6D64E289DE}"/>
              </a:ext>
            </a:extLst>
          </p:cNvPr>
          <p:cNvSpPr>
            <a:spLocks noGrp="1" noChangeArrowheads="1"/>
          </p:cNvSpPr>
          <p:nvPr>
            <p:ph type="ftr" sz="quarter" idx="11"/>
          </p:nvPr>
        </p:nvSpPr>
        <p:spPr>
          <a:xfrm>
            <a:off x="1187450" y="6245225"/>
            <a:ext cx="705643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3"/>
              </a:rPr>
              <a:t>BİRİMLER (saglik.gov.tr)</a:t>
            </a:r>
            <a:r>
              <a:rPr lang="tr-TR" altLang="tr-TR" sz="1400"/>
              <a:t> adresinden 8 Eylül 2022 tarihinde erişildi.</a:t>
            </a:r>
          </a:p>
        </p:txBody>
      </p:sp>
      <p:sp>
        <p:nvSpPr>
          <p:cNvPr id="24581" name="Slayt Numarası Yer Tutucusu 5">
            <a:extLst>
              <a:ext uri="{FF2B5EF4-FFF2-40B4-BE49-F238E27FC236}">
                <a16:creationId xmlns:a16="http://schemas.microsoft.com/office/drawing/2014/main" id="{3C931EC0-FE1A-609C-B263-750E05CDAD9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A4A65BD-FD62-4ED4-AE00-C47092F09431}" type="slidenum">
              <a:rPr lang="tr-TR" altLang="tr-TR" sz="1400" smtClean="0"/>
              <a:pPr>
                <a:spcBef>
                  <a:spcPct val="0"/>
                </a:spcBef>
                <a:buFontTx/>
                <a:buNone/>
              </a:pPr>
              <a:t>18</a:t>
            </a:fld>
            <a:endParaRPr lang="tr-TR" altLang="tr-TR" sz="1400"/>
          </a:p>
        </p:txBody>
      </p:sp>
      <p:sp>
        <p:nvSpPr>
          <p:cNvPr id="10" name="Oval 9">
            <a:extLst>
              <a:ext uri="{FF2B5EF4-FFF2-40B4-BE49-F238E27FC236}">
                <a16:creationId xmlns:a16="http://schemas.microsoft.com/office/drawing/2014/main" id="{7D58B12E-5E63-90CF-F7FE-921FA17F3881}"/>
              </a:ext>
            </a:extLst>
          </p:cNvPr>
          <p:cNvSpPr/>
          <p:nvPr/>
        </p:nvSpPr>
        <p:spPr>
          <a:xfrm>
            <a:off x="4605338" y="1898650"/>
            <a:ext cx="1728787"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Oval 10">
            <a:extLst>
              <a:ext uri="{FF2B5EF4-FFF2-40B4-BE49-F238E27FC236}">
                <a16:creationId xmlns:a16="http://schemas.microsoft.com/office/drawing/2014/main" id="{757FF095-E9D6-1241-7AB1-9E7E24441402}"/>
              </a:ext>
            </a:extLst>
          </p:cNvPr>
          <p:cNvSpPr/>
          <p:nvPr/>
        </p:nvSpPr>
        <p:spPr>
          <a:xfrm>
            <a:off x="1187450" y="3429000"/>
            <a:ext cx="1655763"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Oval 11">
            <a:extLst>
              <a:ext uri="{FF2B5EF4-FFF2-40B4-BE49-F238E27FC236}">
                <a16:creationId xmlns:a16="http://schemas.microsoft.com/office/drawing/2014/main" id="{40F2DAC7-98F8-C4F3-EAFB-DD0787D17D69}"/>
              </a:ext>
            </a:extLst>
          </p:cNvPr>
          <p:cNvSpPr/>
          <p:nvPr/>
        </p:nvSpPr>
        <p:spPr>
          <a:xfrm>
            <a:off x="4716463" y="2971800"/>
            <a:ext cx="1617662"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Oval 12">
            <a:extLst>
              <a:ext uri="{FF2B5EF4-FFF2-40B4-BE49-F238E27FC236}">
                <a16:creationId xmlns:a16="http://schemas.microsoft.com/office/drawing/2014/main" id="{493E7DF6-7F15-CA71-5F03-D91F09DFF4BC}"/>
              </a:ext>
            </a:extLst>
          </p:cNvPr>
          <p:cNvSpPr/>
          <p:nvPr/>
        </p:nvSpPr>
        <p:spPr>
          <a:xfrm>
            <a:off x="4716463" y="3429000"/>
            <a:ext cx="1617662" cy="588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Yıldız: 5 Nokta 13">
            <a:extLst>
              <a:ext uri="{FF2B5EF4-FFF2-40B4-BE49-F238E27FC236}">
                <a16:creationId xmlns:a16="http://schemas.microsoft.com/office/drawing/2014/main" id="{79C2B6D4-9D19-E8A6-E221-BB5B711D3170}"/>
              </a:ext>
            </a:extLst>
          </p:cNvPr>
          <p:cNvSpPr/>
          <p:nvPr/>
        </p:nvSpPr>
        <p:spPr>
          <a:xfrm>
            <a:off x="6046788" y="3698875"/>
            <a:ext cx="287337" cy="2159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a:extLst>
              <a:ext uri="{FF2B5EF4-FFF2-40B4-BE49-F238E27FC236}">
                <a16:creationId xmlns:a16="http://schemas.microsoft.com/office/drawing/2014/main" id="{A8E24139-F445-BA59-E3C1-265ADD0C235D}"/>
              </a:ext>
            </a:extLst>
          </p:cNvPr>
          <p:cNvSpPr>
            <a:spLocks noGrp="1" noChangeArrowheads="1"/>
          </p:cNvSpPr>
          <p:nvPr>
            <p:ph type="title"/>
          </p:nvPr>
        </p:nvSpPr>
        <p:spPr/>
        <p:txBody>
          <a:bodyPr/>
          <a:lstStyle/>
          <a:p>
            <a:r>
              <a:rPr lang="tr-TR" altLang="tr-TR"/>
              <a:t>Sürdürülebilir Kalkınma Hedefleri</a:t>
            </a:r>
          </a:p>
        </p:txBody>
      </p:sp>
      <p:pic>
        <p:nvPicPr>
          <p:cNvPr id="25603" name="İçerik Yer Tutucusu 9">
            <a:extLst>
              <a:ext uri="{FF2B5EF4-FFF2-40B4-BE49-F238E27FC236}">
                <a16:creationId xmlns:a16="http://schemas.microsoft.com/office/drawing/2014/main" id="{37AA358B-2192-0980-88E7-7AE9DF8C61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8150" y="1700213"/>
            <a:ext cx="8229600" cy="3805237"/>
          </a:xfrm>
        </p:spPr>
      </p:pic>
      <p:sp>
        <p:nvSpPr>
          <p:cNvPr id="25604" name="Veri Yer Tutucusu 3">
            <a:extLst>
              <a:ext uri="{FF2B5EF4-FFF2-40B4-BE49-F238E27FC236}">
                <a16:creationId xmlns:a16="http://schemas.microsoft.com/office/drawing/2014/main" id="{000BA4CD-8D5A-A3CB-AC81-13986DB6F9CD}"/>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703E96F-5939-4D05-959E-EFB436B7902C}" type="datetime1">
              <a:rPr lang="tr-TR" altLang="tr-TR" sz="1400" smtClean="0"/>
              <a:pPr>
                <a:spcBef>
                  <a:spcPct val="0"/>
                </a:spcBef>
                <a:buFontTx/>
                <a:buNone/>
              </a:pPr>
              <a:t>15.09.2022</a:t>
            </a:fld>
            <a:endParaRPr lang="tr-TR" altLang="tr-TR" sz="1400"/>
          </a:p>
        </p:txBody>
      </p:sp>
      <p:sp>
        <p:nvSpPr>
          <p:cNvPr id="25605" name="Alt Bilgi Yer Tutucusu 4">
            <a:extLst>
              <a:ext uri="{FF2B5EF4-FFF2-40B4-BE49-F238E27FC236}">
                <a16:creationId xmlns:a16="http://schemas.microsoft.com/office/drawing/2014/main" id="{B47AABC8-C95A-F3E5-6875-EF4144E944E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4"/>
              </a:rPr>
              <a:t>https://www.kureselamaclar.org/</a:t>
            </a:r>
            <a:r>
              <a:rPr lang="tr-TR" altLang="tr-TR" sz="1400"/>
              <a:t> Erişim Tarihi: 10.09.2022</a:t>
            </a:r>
          </a:p>
        </p:txBody>
      </p:sp>
      <p:sp>
        <p:nvSpPr>
          <p:cNvPr id="25606" name="Slayt Numarası Yer Tutucusu 5">
            <a:extLst>
              <a:ext uri="{FF2B5EF4-FFF2-40B4-BE49-F238E27FC236}">
                <a16:creationId xmlns:a16="http://schemas.microsoft.com/office/drawing/2014/main" id="{79657A4E-68A4-B613-276D-243EC4D5446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C49E0BA-DD78-447C-A54B-0017C2DEAB02}" type="slidenum">
              <a:rPr lang="tr-TR" altLang="tr-TR" sz="1400" smtClean="0"/>
              <a:pPr>
                <a:spcBef>
                  <a:spcPct val="0"/>
                </a:spcBef>
                <a:buFontTx/>
                <a:buNone/>
              </a:pPr>
              <a:t>19</a:t>
            </a:fld>
            <a:endParaRPr lang="tr-TR" altLang="tr-TR" sz="1400"/>
          </a:p>
        </p:txBody>
      </p:sp>
      <p:sp>
        <p:nvSpPr>
          <p:cNvPr id="11" name="Dikdörtgen: Köşeleri Yuvarlatılmış 10">
            <a:extLst>
              <a:ext uri="{FF2B5EF4-FFF2-40B4-BE49-F238E27FC236}">
                <a16:creationId xmlns:a16="http://schemas.microsoft.com/office/drawing/2014/main" id="{C8FCC44F-4175-DF24-87E6-1D4D9D18BD88}"/>
              </a:ext>
            </a:extLst>
          </p:cNvPr>
          <p:cNvSpPr/>
          <p:nvPr/>
        </p:nvSpPr>
        <p:spPr>
          <a:xfrm>
            <a:off x="3136900" y="1700213"/>
            <a:ext cx="1447800" cy="1223962"/>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a:p>
        </p:txBody>
      </p:sp>
      <p:sp>
        <p:nvSpPr>
          <p:cNvPr id="13" name="Dikdörtgen: Köşeleri Yuvarlatılmış 12">
            <a:extLst>
              <a:ext uri="{FF2B5EF4-FFF2-40B4-BE49-F238E27FC236}">
                <a16:creationId xmlns:a16="http://schemas.microsoft.com/office/drawing/2014/main" id="{AC7B370D-2C56-9F6B-775A-F1EA47A6F81D}"/>
              </a:ext>
            </a:extLst>
          </p:cNvPr>
          <p:cNvSpPr/>
          <p:nvPr/>
        </p:nvSpPr>
        <p:spPr>
          <a:xfrm>
            <a:off x="7285038" y="2990850"/>
            <a:ext cx="1447800" cy="1223963"/>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a:p>
        </p:txBody>
      </p:sp>
      <p:sp>
        <p:nvSpPr>
          <p:cNvPr id="2" name="Dikdörtgen: Köşeleri Yuvarlatılmış 1">
            <a:extLst>
              <a:ext uri="{FF2B5EF4-FFF2-40B4-BE49-F238E27FC236}">
                <a16:creationId xmlns:a16="http://schemas.microsoft.com/office/drawing/2014/main" id="{4FF0B8BC-51F8-CC0B-6AAD-C6968F4879A2}"/>
              </a:ext>
            </a:extLst>
          </p:cNvPr>
          <p:cNvSpPr/>
          <p:nvPr/>
        </p:nvSpPr>
        <p:spPr>
          <a:xfrm>
            <a:off x="373063" y="2924175"/>
            <a:ext cx="1447800" cy="137477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Başlık 1">
            <a:extLst>
              <a:ext uri="{FF2B5EF4-FFF2-40B4-BE49-F238E27FC236}">
                <a16:creationId xmlns:a16="http://schemas.microsoft.com/office/drawing/2014/main" id="{2169B534-CA45-74CF-5907-91B221212C4E}"/>
              </a:ext>
            </a:extLst>
          </p:cNvPr>
          <p:cNvSpPr>
            <a:spLocks noGrp="1" noChangeArrowheads="1"/>
          </p:cNvSpPr>
          <p:nvPr>
            <p:ph type="title"/>
          </p:nvPr>
        </p:nvSpPr>
        <p:spPr/>
        <p:txBody>
          <a:bodyPr/>
          <a:lstStyle/>
          <a:p>
            <a:pPr eaLnBrk="1" hangingPunct="1"/>
            <a:r>
              <a:rPr lang="tr-TR" altLang="tr-TR"/>
              <a:t>Sunum Planı</a:t>
            </a:r>
          </a:p>
        </p:txBody>
      </p:sp>
      <p:sp>
        <p:nvSpPr>
          <p:cNvPr id="4099" name="İçerik Yer Tutucusu 2">
            <a:extLst>
              <a:ext uri="{FF2B5EF4-FFF2-40B4-BE49-F238E27FC236}">
                <a16:creationId xmlns:a16="http://schemas.microsoft.com/office/drawing/2014/main" id="{11B9202A-662F-F6F9-3D4A-B307A60C5632}"/>
              </a:ext>
            </a:extLst>
          </p:cNvPr>
          <p:cNvSpPr>
            <a:spLocks noGrp="1" noChangeArrowheads="1"/>
          </p:cNvSpPr>
          <p:nvPr>
            <p:ph idx="1"/>
          </p:nvPr>
        </p:nvSpPr>
        <p:spPr/>
        <p:txBody>
          <a:bodyPr/>
          <a:lstStyle/>
          <a:p>
            <a:pPr eaLnBrk="1" hangingPunct="1"/>
            <a:r>
              <a:rPr lang="tr-TR" altLang="tr-TR" sz="2400"/>
              <a:t>BOH ve obezite prevalansı</a:t>
            </a:r>
          </a:p>
          <a:p>
            <a:pPr eaLnBrk="1" hangingPunct="1"/>
            <a:r>
              <a:rPr lang="tr-TR" altLang="tr-TR" sz="2400"/>
              <a:t>Obezite tanımı tedavisi</a:t>
            </a:r>
          </a:p>
          <a:p>
            <a:pPr eaLnBrk="1" hangingPunct="1"/>
            <a:r>
              <a:rPr lang="tr-TR" altLang="tr-TR" sz="2400"/>
              <a:t>Fiziksel inaktivite</a:t>
            </a:r>
          </a:p>
          <a:p>
            <a:pPr eaLnBrk="1" hangingPunct="1"/>
            <a:r>
              <a:rPr lang="tr-TR" altLang="tr-TR" sz="2400"/>
              <a:t>Nedensellik Ağı</a:t>
            </a:r>
          </a:p>
          <a:p>
            <a:pPr eaLnBrk="1" hangingPunct="1"/>
            <a:r>
              <a:rPr lang="tr-TR" altLang="tr-TR" sz="2400"/>
              <a:t>Yeşil alan</a:t>
            </a:r>
          </a:p>
          <a:p>
            <a:pPr eaLnBrk="1" hangingPunct="1"/>
            <a:r>
              <a:rPr lang="tr-TR" altLang="tr-TR" sz="2400"/>
              <a:t>Projenin Amacı</a:t>
            </a:r>
          </a:p>
          <a:p>
            <a:pPr eaLnBrk="1" hangingPunct="1"/>
            <a:r>
              <a:rPr lang="tr-TR" altLang="tr-TR" sz="2400"/>
              <a:t>Sponsor</a:t>
            </a:r>
          </a:p>
          <a:p>
            <a:pPr eaLnBrk="1" hangingPunct="1"/>
            <a:r>
              <a:rPr lang="tr-TR" altLang="tr-TR" sz="2400"/>
              <a:t>Eylem Planı</a:t>
            </a:r>
          </a:p>
          <a:p>
            <a:pPr eaLnBrk="1" hangingPunct="1"/>
            <a:r>
              <a:rPr lang="tr-TR" altLang="tr-TR" sz="2400"/>
              <a:t>Sürdürülebilir Kalkınma Hedefleri</a:t>
            </a:r>
          </a:p>
        </p:txBody>
      </p:sp>
      <p:sp>
        <p:nvSpPr>
          <p:cNvPr id="4100" name="Veri Yer Tutucusu 3">
            <a:extLst>
              <a:ext uri="{FF2B5EF4-FFF2-40B4-BE49-F238E27FC236}">
                <a16:creationId xmlns:a16="http://schemas.microsoft.com/office/drawing/2014/main" id="{FFCC023C-CDB1-5C95-B9D3-556856C32B8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18EC395-F72F-4089-B691-A4C443FE2F71}" type="datetime1">
              <a:rPr lang="tr-TR" altLang="tr-TR" sz="1400" smtClean="0"/>
              <a:pPr>
                <a:spcBef>
                  <a:spcPct val="0"/>
                </a:spcBef>
                <a:buFontTx/>
                <a:buNone/>
              </a:pPr>
              <a:t>15.09.2022</a:t>
            </a:fld>
            <a:endParaRPr lang="tr-TR" altLang="tr-TR" sz="1400"/>
          </a:p>
        </p:txBody>
      </p:sp>
      <p:sp>
        <p:nvSpPr>
          <p:cNvPr id="4101" name="Alt Bilgi Yer Tutucusu 4">
            <a:extLst>
              <a:ext uri="{FF2B5EF4-FFF2-40B4-BE49-F238E27FC236}">
                <a16:creationId xmlns:a16="http://schemas.microsoft.com/office/drawing/2014/main" id="{41C7664F-CA4B-B8A7-9AE9-467A2E3FA92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1400"/>
          </a:p>
        </p:txBody>
      </p:sp>
      <p:sp>
        <p:nvSpPr>
          <p:cNvPr id="4102" name="Slayt Numarası Yer Tutucusu 5">
            <a:extLst>
              <a:ext uri="{FF2B5EF4-FFF2-40B4-BE49-F238E27FC236}">
                <a16:creationId xmlns:a16="http://schemas.microsoft.com/office/drawing/2014/main" id="{4B10C15E-1A57-C98C-A14F-5666DF21ED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F73C4D-E4BB-4A48-9A98-022C72FEE303}" type="slidenum">
              <a:rPr lang="tr-TR" altLang="tr-TR" sz="1400" smtClean="0"/>
              <a:pPr>
                <a:spcBef>
                  <a:spcPct val="0"/>
                </a:spcBef>
                <a:buFontTx/>
                <a:buNone/>
              </a:pPr>
              <a:t>2</a:t>
            </a:fld>
            <a:endParaRPr lang="tr-TR" altLang="tr-T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çerik Yer Tutucusu 7">
            <a:extLst>
              <a:ext uri="{FF2B5EF4-FFF2-40B4-BE49-F238E27FC236}">
                <a16:creationId xmlns:a16="http://schemas.microsoft.com/office/drawing/2014/main" id="{2F0939D7-9427-7577-8E00-2DA0270C2E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1536" t="13361" r="32014" b="5499"/>
          <a:stretch>
            <a:fillRect/>
          </a:stretch>
        </p:blipFill>
        <p:spPr>
          <a:xfrm>
            <a:off x="965200" y="136525"/>
            <a:ext cx="7212013" cy="5827713"/>
          </a:xfrm>
        </p:spPr>
      </p:pic>
      <p:sp>
        <p:nvSpPr>
          <p:cNvPr id="27651" name="Veri Yer Tutucusu 3">
            <a:extLst>
              <a:ext uri="{FF2B5EF4-FFF2-40B4-BE49-F238E27FC236}">
                <a16:creationId xmlns:a16="http://schemas.microsoft.com/office/drawing/2014/main" id="{DE92A15D-AFAD-61DE-CFE8-4C3383742329}"/>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244EEB0-B513-4DA5-AEA3-42D4826231F3}" type="datetime1">
              <a:rPr lang="tr-TR" altLang="tr-TR" sz="1400" smtClean="0"/>
              <a:pPr>
                <a:spcBef>
                  <a:spcPct val="0"/>
                </a:spcBef>
                <a:buFontTx/>
                <a:buNone/>
              </a:pPr>
              <a:t>15.09.2022</a:t>
            </a:fld>
            <a:endParaRPr lang="tr-TR" altLang="tr-TR" sz="1400"/>
          </a:p>
        </p:txBody>
      </p:sp>
      <p:sp>
        <p:nvSpPr>
          <p:cNvPr id="27652" name="Alt Bilgi Yer Tutucusu 4">
            <a:extLst>
              <a:ext uri="{FF2B5EF4-FFF2-40B4-BE49-F238E27FC236}">
                <a16:creationId xmlns:a16="http://schemas.microsoft.com/office/drawing/2014/main" id="{2FB02F60-D95C-6F64-8C5F-DDED026A7ACA}"/>
              </a:ext>
            </a:extLst>
          </p:cNvPr>
          <p:cNvSpPr>
            <a:spLocks noGrp="1" noChangeArrowheads="1"/>
          </p:cNvSpPr>
          <p:nvPr>
            <p:ph type="ftr" sz="quarter" idx="11"/>
          </p:nvPr>
        </p:nvSpPr>
        <p:spPr>
          <a:xfrm>
            <a:off x="1042988" y="6440488"/>
            <a:ext cx="7058025" cy="280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4"/>
              </a:rPr>
              <a:t>https://pubmed.ncbi.nlm.nih.gov/24438736/</a:t>
            </a:r>
            <a:r>
              <a:rPr lang="tr-TR" altLang="tr-TR" sz="1400"/>
              <a:t> adresinden 13 Eylül 2022 tarihinde erişildi.</a:t>
            </a:r>
          </a:p>
        </p:txBody>
      </p:sp>
      <p:sp>
        <p:nvSpPr>
          <p:cNvPr id="27653" name="Slayt Numarası Yer Tutucusu 5">
            <a:extLst>
              <a:ext uri="{FF2B5EF4-FFF2-40B4-BE49-F238E27FC236}">
                <a16:creationId xmlns:a16="http://schemas.microsoft.com/office/drawing/2014/main" id="{8CEACF37-2200-7896-EA99-1D38EF41066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29A7D01-241E-4CA4-9EC7-AA38063D1E10}" type="slidenum">
              <a:rPr lang="tr-TR" altLang="tr-TR" sz="1400" smtClean="0"/>
              <a:pPr>
                <a:spcBef>
                  <a:spcPct val="0"/>
                </a:spcBef>
                <a:buFontTx/>
                <a:buNone/>
              </a:pPr>
              <a:t>20</a:t>
            </a:fld>
            <a:endParaRPr lang="tr-TR" altLang="tr-TR" sz="1400"/>
          </a:p>
        </p:txBody>
      </p:sp>
      <mc:AlternateContent xmlns:mc="http://schemas.openxmlformats.org/markup-compatibility/2006">
        <mc:Choice xmlns:p14="http://schemas.microsoft.com/office/powerpoint/2010/main" Requires="p14">
          <p:contentPart p14:bwMode="auto" r:id="rId5">
            <p14:nvContentPartPr>
              <p14:cNvPr id="22" name="Mürekkep 21">
                <a:extLst>
                  <a:ext uri="{FF2B5EF4-FFF2-40B4-BE49-F238E27FC236}">
                    <a16:creationId xmlns:a16="http://schemas.microsoft.com/office/drawing/2014/main" id="{B7A68900-80BA-6C7F-AFB6-6394BAA0BF04}"/>
                  </a:ext>
                </a:extLst>
              </p14:cNvPr>
              <p14:cNvContentPartPr/>
              <p14:nvPr/>
            </p14:nvContentPartPr>
            <p14:xfrm>
              <a:off x="5757615" y="3983197"/>
              <a:ext cx="2212560" cy="50040"/>
            </p14:xfrm>
          </p:contentPart>
        </mc:Choice>
        <mc:Fallback>
          <p:pic>
            <p:nvPicPr>
              <p:cNvPr id="22" name="Mürekkep 21">
                <a:extLst>
                  <a:ext uri="{FF2B5EF4-FFF2-40B4-BE49-F238E27FC236}">
                    <a16:creationId xmlns:a16="http://schemas.microsoft.com/office/drawing/2014/main" id="{B7A68900-80BA-6C7F-AFB6-6394BAA0BF04}"/>
                  </a:ext>
                </a:extLst>
              </p:cNvPr>
              <p:cNvPicPr/>
              <p:nvPr/>
            </p:nvPicPr>
            <p:blipFill>
              <a:blip r:embed="rId6"/>
              <a:stretch>
                <a:fillRect/>
              </a:stretch>
            </p:blipFill>
            <p:spPr>
              <a:xfrm>
                <a:off x="5685615" y="3839197"/>
                <a:ext cx="23562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Mürekkep 22">
                <a:extLst>
                  <a:ext uri="{FF2B5EF4-FFF2-40B4-BE49-F238E27FC236}">
                    <a16:creationId xmlns:a16="http://schemas.microsoft.com/office/drawing/2014/main" id="{90379606-854C-48D5-2CD1-15BA4D9B2FF6}"/>
                  </a:ext>
                </a:extLst>
              </p14:cNvPr>
              <p14:cNvContentPartPr/>
              <p14:nvPr/>
            </p14:nvContentPartPr>
            <p14:xfrm>
              <a:off x="1185615" y="4195957"/>
              <a:ext cx="3241440" cy="104400"/>
            </p14:xfrm>
          </p:contentPart>
        </mc:Choice>
        <mc:Fallback>
          <p:pic>
            <p:nvPicPr>
              <p:cNvPr id="23" name="Mürekkep 22">
                <a:extLst>
                  <a:ext uri="{FF2B5EF4-FFF2-40B4-BE49-F238E27FC236}">
                    <a16:creationId xmlns:a16="http://schemas.microsoft.com/office/drawing/2014/main" id="{90379606-854C-48D5-2CD1-15BA4D9B2FF6}"/>
                  </a:ext>
                </a:extLst>
              </p:cNvPr>
              <p:cNvPicPr/>
              <p:nvPr/>
            </p:nvPicPr>
            <p:blipFill>
              <a:blip r:embed="rId8"/>
              <a:stretch>
                <a:fillRect/>
              </a:stretch>
            </p:blipFill>
            <p:spPr>
              <a:xfrm>
                <a:off x="1113615" y="4051957"/>
                <a:ext cx="338508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Mürekkep 23">
                <a:extLst>
                  <a:ext uri="{FF2B5EF4-FFF2-40B4-BE49-F238E27FC236}">
                    <a16:creationId xmlns:a16="http://schemas.microsoft.com/office/drawing/2014/main" id="{AC1F44A2-BD1D-7160-E81F-FE99A91120D4}"/>
                  </a:ext>
                </a:extLst>
              </p14:cNvPr>
              <p14:cNvContentPartPr/>
              <p14:nvPr/>
            </p14:nvContentPartPr>
            <p14:xfrm>
              <a:off x="4471335" y="4170397"/>
              <a:ext cx="3533760" cy="96120"/>
            </p14:xfrm>
          </p:contentPart>
        </mc:Choice>
        <mc:Fallback>
          <p:pic>
            <p:nvPicPr>
              <p:cNvPr id="24" name="Mürekkep 23">
                <a:extLst>
                  <a:ext uri="{FF2B5EF4-FFF2-40B4-BE49-F238E27FC236}">
                    <a16:creationId xmlns:a16="http://schemas.microsoft.com/office/drawing/2014/main" id="{AC1F44A2-BD1D-7160-E81F-FE99A91120D4}"/>
                  </a:ext>
                </a:extLst>
              </p:cNvPr>
              <p:cNvPicPr/>
              <p:nvPr/>
            </p:nvPicPr>
            <p:blipFill>
              <a:blip r:embed="rId10"/>
              <a:stretch>
                <a:fillRect/>
              </a:stretch>
            </p:blipFill>
            <p:spPr>
              <a:xfrm>
                <a:off x="4399335" y="4026934"/>
                <a:ext cx="3677400" cy="382687"/>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Mürekkep 24">
                <a:extLst>
                  <a:ext uri="{FF2B5EF4-FFF2-40B4-BE49-F238E27FC236}">
                    <a16:creationId xmlns:a16="http://schemas.microsoft.com/office/drawing/2014/main" id="{BB855B1F-15A8-17FB-C872-29EDDC0B99DB}"/>
                  </a:ext>
                </a:extLst>
              </p14:cNvPr>
              <p14:cNvContentPartPr/>
              <p14:nvPr/>
            </p14:nvContentPartPr>
            <p14:xfrm>
              <a:off x="1156815" y="4218637"/>
              <a:ext cx="1693800" cy="268560"/>
            </p14:xfrm>
          </p:contentPart>
        </mc:Choice>
        <mc:Fallback>
          <p:pic>
            <p:nvPicPr>
              <p:cNvPr id="25" name="Mürekkep 24">
                <a:extLst>
                  <a:ext uri="{FF2B5EF4-FFF2-40B4-BE49-F238E27FC236}">
                    <a16:creationId xmlns:a16="http://schemas.microsoft.com/office/drawing/2014/main" id="{BB855B1F-15A8-17FB-C872-29EDDC0B99DB}"/>
                  </a:ext>
                </a:extLst>
              </p:cNvPr>
              <p:cNvPicPr/>
              <p:nvPr/>
            </p:nvPicPr>
            <p:blipFill>
              <a:blip r:embed="rId12"/>
              <a:stretch>
                <a:fillRect/>
              </a:stretch>
            </p:blipFill>
            <p:spPr>
              <a:xfrm>
                <a:off x="1084815" y="4074830"/>
                <a:ext cx="1837440" cy="555815"/>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Mürekkep 25">
                <a:extLst>
                  <a:ext uri="{FF2B5EF4-FFF2-40B4-BE49-F238E27FC236}">
                    <a16:creationId xmlns:a16="http://schemas.microsoft.com/office/drawing/2014/main" id="{71AF16B8-4F54-CC99-1801-B6BEFB5184A2}"/>
                  </a:ext>
                </a:extLst>
              </p14:cNvPr>
              <p14:cNvContentPartPr/>
              <p14:nvPr/>
            </p14:nvContentPartPr>
            <p14:xfrm>
              <a:off x="2585655" y="4415557"/>
              <a:ext cx="427320" cy="86400"/>
            </p14:xfrm>
          </p:contentPart>
        </mc:Choice>
        <mc:Fallback>
          <p:pic>
            <p:nvPicPr>
              <p:cNvPr id="26" name="Mürekkep 25">
                <a:extLst>
                  <a:ext uri="{FF2B5EF4-FFF2-40B4-BE49-F238E27FC236}">
                    <a16:creationId xmlns:a16="http://schemas.microsoft.com/office/drawing/2014/main" id="{71AF16B8-4F54-CC99-1801-B6BEFB5184A2}"/>
                  </a:ext>
                </a:extLst>
              </p:cNvPr>
              <p:cNvPicPr/>
              <p:nvPr/>
            </p:nvPicPr>
            <p:blipFill>
              <a:blip r:embed="rId14"/>
              <a:stretch>
                <a:fillRect/>
              </a:stretch>
            </p:blipFill>
            <p:spPr>
              <a:xfrm>
                <a:off x="2513655" y="4271557"/>
                <a:ext cx="570960" cy="37404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Veri Yer Tutucusu 3">
            <a:extLst>
              <a:ext uri="{FF2B5EF4-FFF2-40B4-BE49-F238E27FC236}">
                <a16:creationId xmlns:a16="http://schemas.microsoft.com/office/drawing/2014/main" id="{AF828E8A-BDC2-E656-3DE7-8326F3D15A83}"/>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374684-01D5-48A7-A239-93FEF782A0E3}" type="datetime1">
              <a:rPr lang="tr-TR" altLang="tr-TR" sz="1400" smtClean="0"/>
              <a:pPr>
                <a:spcBef>
                  <a:spcPct val="0"/>
                </a:spcBef>
                <a:buFontTx/>
                <a:buNone/>
              </a:pPr>
              <a:t>15.09.2022</a:t>
            </a:fld>
            <a:endParaRPr lang="tr-TR" altLang="tr-TR" sz="1400"/>
          </a:p>
        </p:txBody>
      </p:sp>
      <p:sp>
        <p:nvSpPr>
          <p:cNvPr id="29699" name="Alt Bilgi Yer Tutucusu 4">
            <a:extLst>
              <a:ext uri="{FF2B5EF4-FFF2-40B4-BE49-F238E27FC236}">
                <a16:creationId xmlns:a16="http://schemas.microsoft.com/office/drawing/2014/main" id="{C182E0F4-F902-317B-AC7B-E80E559338CE}"/>
              </a:ext>
            </a:extLst>
          </p:cNvPr>
          <p:cNvSpPr>
            <a:spLocks noGrp="1" noChangeArrowheads="1"/>
          </p:cNvSpPr>
          <p:nvPr>
            <p:ph type="ftr" sz="quarter" idx="11"/>
          </p:nvPr>
        </p:nvSpPr>
        <p:spPr>
          <a:xfrm>
            <a:off x="1403350" y="6245225"/>
            <a:ext cx="6697663"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2"/>
              </a:rPr>
              <a:t>https://www.ncbi.nlm.nih.gov/pmc/articles/PMC3925973/</a:t>
            </a:r>
            <a:r>
              <a:rPr lang="tr-TR" altLang="tr-TR" sz="1400"/>
              <a:t> adresinden 13 Eylül 2022 tarihinde erişildi.</a:t>
            </a:r>
          </a:p>
        </p:txBody>
      </p:sp>
      <p:sp>
        <p:nvSpPr>
          <p:cNvPr id="29700" name="Slayt Numarası Yer Tutucusu 5">
            <a:extLst>
              <a:ext uri="{FF2B5EF4-FFF2-40B4-BE49-F238E27FC236}">
                <a16:creationId xmlns:a16="http://schemas.microsoft.com/office/drawing/2014/main" id="{34173A17-8CFC-BAFD-2AB5-EF2685D3C54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88F346E-F5DC-4ACB-8D83-F54D032CA361}" type="slidenum">
              <a:rPr lang="tr-TR" altLang="tr-TR" sz="1400" smtClean="0"/>
              <a:pPr>
                <a:spcBef>
                  <a:spcPct val="0"/>
                </a:spcBef>
                <a:buFontTx/>
                <a:buNone/>
              </a:pPr>
              <a:t>21</a:t>
            </a:fld>
            <a:endParaRPr lang="tr-TR" altLang="tr-TR" sz="1400"/>
          </a:p>
        </p:txBody>
      </p:sp>
      <p:sp>
        <p:nvSpPr>
          <p:cNvPr id="4" name="İçerik Yer Tutucusu 3">
            <a:extLst>
              <a:ext uri="{FF2B5EF4-FFF2-40B4-BE49-F238E27FC236}">
                <a16:creationId xmlns:a16="http://schemas.microsoft.com/office/drawing/2014/main" id="{4E6C4C46-52A4-E145-0E21-CD56555C9A3A}"/>
              </a:ext>
            </a:extLst>
          </p:cNvPr>
          <p:cNvSpPr>
            <a:spLocks noGrp="1"/>
          </p:cNvSpPr>
          <p:nvPr>
            <p:ph idx="1"/>
          </p:nvPr>
        </p:nvSpPr>
        <p:spPr>
          <a:xfrm>
            <a:off x="457200" y="333375"/>
            <a:ext cx="8229600" cy="5792788"/>
          </a:xfrm>
        </p:spPr>
        <p:txBody>
          <a:bodyPr/>
          <a:lstStyle/>
          <a:p>
            <a:pPr marL="0" indent="0">
              <a:buFontTx/>
              <a:buNone/>
              <a:defRPr/>
            </a:pPr>
            <a:r>
              <a:rPr lang="tr-TR" sz="2400" dirty="0">
                <a:solidFill>
                  <a:srgbClr val="000000"/>
                </a:solidFill>
                <a:latin typeface="Cambria" panose="02040503050406030204" pitchFamily="18" charset="0"/>
              </a:rPr>
              <a:t>Kilo Verme ve Korumada Egzersiz ve Fiziksel Aktivitenin Rolü</a:t>
            </a:r>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a:defRPr/>
            </a:pPr>
            <a:endParaRPr lang="tr-TR" dirty="0"/>
          </a:p>
          <a:p>
            <a:pPr marL="0" indent="0">
              <a:buFontTx/>
              <a:buNone/>
              <a:defRPr/>
            </a:pPr>
            <a:endParaRPr lang="tr-TR" dirty="0"/>
          </a:p>
        </p:txBody>
      </p:sp>
      <p:pic>
        <p:nvPicPr>
          <p:cNvPr id="29702" name="İçerik Yer Tutucusu 2">
            <a:extLst>
              <a:ext uri="{FF2B5EF4-FFF2-40B4-BE49-F238E27FC236}">
                <a16:creationId xmlns:a16="http://schemas.microsoft.com/office/drawing/2014/main" id="{8802F3BC-6EA1-F630-50C4-FBB0E9A7C099}"/>
              </a:ext>
            </a:extLst>
          </p:cNvPr>
          <p:cNvPicPr>
            <a:picLocks noChangeAspect="1"/>
          </p:cNvPicPr>
          <p:nvPr/>
        </p:nvPicPr>
        <p:blipFill>
          <a:blip r:embed="rId3">
            <a:extLst>
              <a:ext uri="{28A0092B-C50C-407E-A947-70E740481C1C}">
                <a14:useLocalDpi xmlns:a14="http://schemas.microsoft.com/office/drawing/2010/main" val="0"/>
              </a:ext>
            </a:extLst>
          </a:blip>
          <a:srcRect l="8853" t="24834" r="29427" b="17615"/>
          <a:stretch>
            <a:fillRect/>
          </a:stretch>
        </p:blipFill>
        <p:spPr bwMode="auto">
          <a:xfrm>
            <a:off x="608013" y="966788"/>
            <a:ext cx="792797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a:extLst>
              <a:ext uri="{FF2B5EF4-FFF2-40B4-BE49-F238E27FC236}">
                <a16:creationId xmlns:a16="http://schemas.microsoft.com/office/drawing/2014/main" id="{69220F72-B655-A3D6-CB31-8B2157096F12}"/>
              </a:ext>
            </a:extLst>
          </p:cNvPr>
          <p:cNvSpPr/>
          <p:nvPr/>
        </p:nvSpPr>
        <p:spPr>
          <a:xfrm>
            <a:off x="755650" y="3284538"/>
            <a:ext cx="7561263" cy="6492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a:extLst>
              <a:ext uri="{FF2B5EF4-FFF2-40B4-BE49-F238E27FC236}">
                <a16:creationId xmlns:a16="http://schemas.microsoft.com/office/drawing/2014/main" id="{1F5F1886-3DEF-091C-1572-965F03635129}"/>
              </a:ext>
            </a:extLst>
          </p:cNvPr>
          <p:cNvSpPr>
            <a:spLocks noGrp="1" noChangeArrowheads="1"/>
          </p:cNvSpPr>
          <p:nvPr>
            <p:ph type="title"/>
          </p:nvPr>
        </p:nvSpPr>
        <p:spPr>
          <a:xfrm>
            <a:off x="457200" y="274638"/>
            <a:ext cx="8229600" cy="760412"/>
          </a:xfrm>
        </p:spPr>
        <p:txBody>
          <a:bodyPr/>
          <a:lstStyle/>
          <a:p>
            <a:pPr eaLnBrk="1" hangingPunct="1"/>
            <a:r>
              <a:rPr lang="tr-TR" altLang="tr-TR" sz="3600"/>
              <a:t>KAYNAKÇA</a:t>
            </a:r>
          </a:p>
        </p:txBody>
      </p:sp>
      <p:sp>
        <p:nvSpPr>
          <p:cNvPr id="30723" name="İçerik Yer Tutucusu 2">
            <a:extLst>
              <a:ext uri="{FF2B5EF4-FFF2-40B4-BE49-F238E27FC236}">
                <a16:creationId xmlns:a16="http://schemas.microsoft.com/office/drawing/2014/main" id="{2E1494E3-C678-64DE-7BD6-E8564EE249FE}"/>
              </a:ext>
            </a:extLst>
          </p:cNvPr>
          <p:cNvSpPr>
            <a:spLocks noGrp="1" noChangeArrowheads="1"/>
          </p:cNvSpPr>
          <p:nvPr>
            <p:ph idx="1"/>
          </p:nvPr>
        </p:nvSpPr>
        <p:spPr>
          <a:xfrm>
            <a:off x="457200" y="1035050"/>
            <a:ext cx="8229600" cy="5210175"/>
          </a:xfrm>
        </p:spPr>
        <p:txBody>
          <a:bodyPr/>
          <a:lstStyle/>
          <a:p>
            <a:pPr eaLnBrk="1" hangingPunct="1">
              <a:buFont typeface="Arial" panose="020B0604020202020204" pitchFamily="34" charset="0"/>
              <a:buAutoNum type="arabicPeriod"/>
            </a:pPr>
            <a:r>
              <a:rPr lang="tr-TR" altLang="tr-TR" sz="1200">
                <a:cs typeface="Calibri" panose="020F0502020204030204" pitchFamily="34" charset="0"/>
              </a:rPr>
              <a:t> Obezite Tanı ve Tedavi Kılavuzu (Nisan 2019). Türk Endokrinoloji ve Metabolizma Derneği. Tıpkı Basım.</a:t>
            </a:r>
          </a:p>
          <a:p>
            <a:pPr eaLnBrk="1" hangingPunct="1">
              <a:buFont typeface="Arial" panose="020B0604020202020204" pitchFamily="34" charset="0"/>
              <a:buAutoNum type="arabicPeriod"/>
            </a:pPr>
            <a:r>
              <a:rPr lang="tr-TR" altLang="tr-TR" sz="1200">
                <a:cs typeface="Calibri" panose="020F0502020204030204" pitchFamily="34" charset="0"/>
              </a:rPr>
              <a:t>Prevalence of Obesity. World Obesity Federation. (Nisan 2019). Obezite Tanı ve Tedavi Kılavuzu Türk Endokrinoloji ve Metabolizma Derneği. Tıpkı Basım https://www.worldobesity.org/about/about-obesity/prevalence-of-obesity adresinden 2 Eylül 2022 tarihinde erişilmiştir.</a:t>
            </a:r>
          </a:p>
          <a:p>
            <a:pPr eaLnBrk="1" hangingPunct="1">
              <a:buFont typeface="Arial" panose="020B0604020202020204" pitchFamily="34" charset="0"/>
              <a:buAutoNum type="arabicPeriod"/>
            </a:pPr>
            <a:r>
              <a:rPr lang="tr-TR" altLang="tr-TR" sz="1200">
                <a:cs typeface="Calibri" panose="020F0502020204030204" pitchFamily="34" charset="0"/>
              </a:rPr>
              <a:t>Türkiye Sağlık Araştırması. (2019). TÜİK. (4 Haziran 2020). https://data.tuik.gov.tr/Bulten/Index?p=Turkiye-Saglik-Arastirmasi-2019-33661 adresinden 2 Eylül 2022 tarihinde erişilmiştir.</a:t>
            </a:r>
          </a:p>
          <a:p>
            <a:pPr eaLnBrk="1" hangingPunct="1">
              <a:buFont typeface="Arial" panose="020B0604020202020204" pitchFamily="34" charset="0"/>
              <a:buAutoNum type="arabicPeriod"/>
            </a:pPr>
            <a:r>
              <a:rPr lang="tr-TR" altLang="tr-TR" sz="1200">
                <a:cs typeface="Calibri" panose="020F0502020204030204" pitchFamily="34" charset="0"/>
              </a:rPr>
              <a:t>Yetişkin ve Çocukluk Çağı Obezitesinin Önlenmesi ve Fiziksel Aktivite Eylem Planı. (2019-2023). https://hsgm.saglik.gov.tr/depo/birimler/saglikli-beslenme-hareketli-hayat-db/TSBHHP_2019-2023_Cocukluk_Cagi/Cocuk_Eylem_Plani_2019-_16.12.2019.pdf adresinden 2 Eylül 2022 tarihinde erişilmiştir.</a:t>
            </a:r>
          </a:p>
          <a:p>
            <a:pPr eaLnBrk="1" hangingPunct="1">
              <a:buFont typeface="Arial" panose="020B0604020202020204" pitchFamily="34" charset="0"/>
              <a:buAutoNum type="arabicPeriod"/>
            </a:pPr>
            <a:r>
              <a:rPr lang="tr-TR" altLang="tr-TR" sz="1200">
                <a:cs typeface="Calibri" panose="020F0502020204030204" pitchFamily="34" charset="0"/>
              </a:rPr>
              <a:t>WHO Fact Sheet on Overweight and Obesity. World Health Organization. https://www.who.int/news-room/fact-sheets/detail/obesity-and-overweight adresinden 2 Eylül 2022 tarihinde erişilmiştir.</a:t>
            </a:r>
          </a:p>
          <a:p>
            <a:pPr eaLnBrk="1" hangingPunct="1">
              <a:buFont typeface="Arial" panose="020B0604020202020204" pitchFamily="34" charset="0"/>
              <a:buAutoNum type="arabicPeriod"/>
            </a:pPr>
            <a:r>
              <a:rPr lang="tr-TR" altLang="tr-TR" sz="1200">
                <a:hlinkClick r:id="rId3"/>
              </a:rPr>
              <a:t>https://www.kureselamaclar.org/</a:t>
            </a:r>
            <a:r>
              <a:rPr lang="tr-TR" altLang="tr-TR" sz="1200"/>
              <a:t> Erişim Tarihi: 10.09.2022</a:t>
            </a:r>
          </a:p>
          <a:p>
            <a:pPr eaLnBrk="1" hangingPunct="1">
              <a:buFont typeface="Arial" panose="020B0604020202020204" pitchFamily="34" charset="0"/>
              <a:buAutoNum type="arabicPeriod"/>
            </a:pPr>
            <a:r>
              <a:rPr lang="tr-TR" altLang="tr-TR" sz="1200">
                <a:ea typeface="Calibri" panose="020F0502020204030204" pitchFamily="34" charset="0"/>
                <a:cs typeface="Times New Roman" panose="02020603050405020304" pitchFamily="18" charset="0"/>
              </a:rPr>
              <a:t>Yetişkin ve Çocukluk Çağı Obezitesinin Önlenmesi Ve Fiziksel Aktivite Eylem Planı 2019 – 2023 </a:t>
            </a:r>
            <a:r>
              <a:rPr lang="tr-TR" altLang="tr-TR" sz="1200">
                <a:hlinkClick r:id="rId4"/>
              </a:rPr>
              <a:t>https://hsgm.saglik.gov.tr/depo/birimler/saglikli-beslenme-hareketli-hayat-db/beslenme_konsey/Eylem_Plani_.pdf</a:t>
            </a:r>
            <a:r>
              <a:rPr lang="tr-TR" altLang="tr-TR" sz="1200"/>
              <a:t> Erişim Tarihi: 10.09.2022</a:t>
            </a:r>
          </a:p>
          <a:p>
            <a:pPr eaLnBrk="1" hangingPunct="1">
              <a:buFont typeface="Arial" panose="020B0604020202020204" pitchFamily="34" charset="0"/>
              <a:buAutoNum type="arabicPeriod"/>
            </a:pPr>
            <a:r>
              <a:rPr lang="tr-TR" altLang="tr-TR" sz="1200">
                <a:cs typeface="Calibri" panose="020F0502020204030204" pitchFamily="34" charset="0"/>
                <a:hlinkClick r:id="rId5"/>
              </a:rPr>
              <a:t>https://pubmed.ncbi.nlm.nih.gov/24438736/</a:t>
            </a:r>
            <a:endParaRPr lang="tr-TR" altLang="tr-TR" sz="1200">
              <a:cs typeface="Calibri" panose="020F0502020204030204" pitchFamily="34" charset="0"/>
            </a:endParaRPr>
          </a:p>
          <a:p>
            <a:pPr eaLnBrk="1" hangingPunct="1">
              <a:buFont typeface="Arial" panose="020B0604020202020204" pitchFamily="34" charset="0"/>
              <a:buAutoNum type="arabicPeriod"/>
            </a:pPr>
            <a:r>
              <a:rPr lang="tr-TR" altLang="tr-TR" sz="1200">
                <a:hlinkClick r:id="rId6"/>
              </a:rPr>
              <a:t>BİRİMLER (saglik.gov.tr)</a:t>
            </a:r>
            <a:endParaRPr lang="tr-TR" altLang="tr-TR" sz="1200">
              <a:cs typeface="Calibri" panose="020F0502020204030204" pitchFamily="34" charset="0"/>
            </a:endParaRPr>
          </a:p>
          <a:p>
            <a:pPr eaLnBrk="1" hangingPunct="1">
              <a:buFont typeface="Arial" panose="020B0604020202020204" pitchFamily="34" charset="0"/>
              <a:buAutoNum type="arabicPeriod"/>
            </a:pPr>
            <a:r>
              <a:rPr lang="tr-TR" altLang="tr-TR" sz="1200">
                <a:cs typeface="Times New Roman" panose="02020603050405020304" pitchFamily="18" charset="0"/>
              </a:rPr>
              <a:t>Toplum Yönelimli Sağlık Hizmetleri Toys Yönetimi</a:t>
            </a:r>
          </a:p>
          <a:p>
            <a:pPr eaLnBrk="1" hangingPunct="1">
              <a:buFont typeface="Arial" panose="020B0604020202020204" pitchFamily="34" charset="0"/>
              <a:buAutoNum type="arabicPeriod"/>
            </a:pPr>
            <a:r>
              <a:rPr lang="tr-TR" altLang="tr-TR" sz="1200"/>
              <a:t> </a:t>
            </a:r>
            <a:r>
              <a:rPr lang="tr-TR" altLang="tr-TR" sz="1200">
                <a:hlinkClick r:id="rId7"/>
              </a:rPr>
              <a:t>https://www.dreamstime.com/chaotic-housing-construction-bayrakli-district-izmir-turkey-march-image156870192</a:t>
            </a:r>
            <a:r>
              <a:rPr lang="tr-TR" altLang="tr-TR" sz="1200"/>
              <a:t> </a:t>
            </a:r>
          </a:p>
          <a:p>
            <a:pPr eaLnBrk="1" hangingPunct="1">
              <a:buFont typeface="Arial" panose="020B0604020202020204" pitchFamily="34" charset="0"/>
              <a:buAutoNum type="arabicPeriod"/>
            </a:pPr>
            <a:r>
              <a:rPr lang="tr-TR" altLang="tr-TR" sz="1200">
                <a:hlinkClick r:id="rId8"/>
              </a:rPr>
              <a:t>https://www.risalehaber.com/yesil-alan-kentsel-donusumle-de-yapilabilir-253897h.htm</a:t>
            </a:r>
            <a:r>
              <a:rPr lang="tr-TR" altLang="tr-TR" sz="1200">
                <a:hlinkClick r:id="rId9"/>
              </a:rPr>
              <a:t>919199#:~:text=Botanik%20%C3%BCzerine%20%C3%A7al%C4%B1%C5%9Fan%20Yakup%20T%C3%BCrkal,da%20ise%2012%2C5%20metrekare</a:t>
            </a:r>
            <a:endParaRPr lang="tr-TR" altLang="tr-TR" sz="1200" b="1">
              <a:cs typeface="Tahoma" panose="020B0604030504040204" pitchFamily="34" charset="0"/>
            </a:endParaRPr>
          </a:p>
          <a:p>
            <a:pPr eaLnBrk="1" hangingPunct="1">
              <a:buFont typeface="Arial" panose="020B0604020202020204" pitchFamily="34" charset="0"/>
              <a:buAutoNum type="arabicPeriod"/>
            </a:pPr>
            <a:r>
              <a:rPr lang="tr-TR" altLang="tr-TR" sz="1200">
                <a:hlinkClick r:id="rId10"/>
              </a:rPr>
              <a:t>https://www.bayrakli.bel.tr</a:t>
            </a:r>
            <a:endParaRPr lang="tr-TR" altLang="tr-TR" sz="1200"/>
          </a:p>
          <a:p>
            <a:pPr eaLnBrk="1" hangingPunct="1">
              <a:buFont typeface="Arial" panose="020B0604020202020204" pitchFamily="34" charset="0"/>
              <a:buAutoNum type="arabicPeriod"/>
            </a:pPr>
            <a:r>
              <a:rPr lang="tr-TR" altLang="tr-TR" sz="1200">
                <a:hlinkClick r:id="rId11"/>
              </a:rPr>
              <a:t>https://www.cumhuriyet.com.tr/turkiye/istanbulda-kisi-basina-125-metrekare-yesil-alan-dusuyor-viyana-10-kat-daha-yesil</a:t>
            </a:r>
            <a:endParaRPr lang="tr-TR" altLang="tr-TR" sz="1200"/>
          </a:p>
          <a:p>
            <a:pPr eaLnBrk="1" hangingPunct="1">
              <a:buFont typeface="Arial" panose="020B0604020202020204" pitchFamily="34" charset="0"/>
              <a:buAutoNum type="arabicPeriod"/>
            </a:pPr>
            <a:r>
              <a:rPr lang="tr-TR" altLang="tr-TR" sz="1200">
                <a:hlinkClick r:id="rId12"/>
              </a:rPr>
              <a:t>https://www.flex2shape.com/fiziksel-aktivitenin-saglik-uzerindeki-etkileri/</a:t>
            </a:r>
            <a:endParaRPr lang="tr-TR" altLang="tr-TR" sz="1200" b="1">
              <a:cs typeface="Times New Roman" panose="02020603050405020304" pitchFamily="18" charset="0"/>
            </a:endParaRPr>
          </a:p>
          <a:p>
            <a:pPr eaLnBrk="1" hangingPunct="1">
              <a:buFont typeface="Arial" panose="020B0604020202020204" pitchFamily="34" charset="0"/>
              <a:buAutoNum type="arabicPeriod"/>
            </a:pPr>
            <a:endParaRPr lang="tr-TR" altLang="tr-TR" sz="120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endParaRPr lang="tr-TR" altLang="tr-TR" sz="120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endParaRPr lang="tr-TR" altLang="tr-TR" sz="120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endParaRPr lang="tr-TR" altLang="tr-TR" sz="120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endParaRPr lang="tr-TR" altLang="tr-TR" sz="120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endParaRPr lang="tr-TR" altLang="tr-TR" sz="1200"/>
          </a:p>
        </p:txBody>
      </p:sp>
      <p:sp>
        <p:nvSpPr>
          <p:cNvPr id="30724" name="Veri Yer Tutucusu 3">
            <a:extLst>
              <a:ext uri="{FF2B5EF4-FFF2-40B4-BE49-F238E27FC236}">
                <a16:creationId xmlns:a16="http://schemas.microsoft.com/office/drawing/2014/main" id="{EB9BEE56-F614-73BE-267B-E426D2A0D69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AEE4041-046A-44E6-95C5-33F1154CF136}" type="datetime1">
              <a:rPr lang="tr-TR" altLang="tr-TR" sz="1400" smtClean="0"/>
              <a:pPr>
                <a:spcBef>
                  <a:spcPct val="0"/>
                </a:spcBef>
                <a:buFontTx/>
                <a:buNone/>
              </a:pPr>
              <a:t>15.09.2022</a:t>
            </a:fld>
            <a:endParaRPr lang="tr-TR" altLang="tr-TR" sz="1400"/>
          </a:p>
        </p:txBody>
      </p:sp>
      <p:sp>
        <p:nvSpPr>
          <p:cNvPr id="30725" name="Alt Bilgi Yer Tutucusu 4">
            <a:extLst>
              <a:ext uri="{FF2B5EF4-FFF2-40B4-BE49-F238E27FC236}">
                <a16:creationId xmlns:a16="http://schemas.microsoft.com/office/drawing/2014/main" id="{2FD3F0C1-69AB-C496-18B0-5D4B582315B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1400"/>
          </a:p>
        </p:txBody>
      </p:sp>
      <p:sp>
        <p:nvSpPr>
          <p:cNvPr id="30726" name="Slayt Numarası Yer Tutucusu 5">
            <a:extLst>
              <a:ext uri="{FF2B5EF4-FFF2-40B4-BE49-F238E27FC236}">
                <a16:creationId xmlns:a16="http://schemas.microsoft.com/office/drawing/2014/main" id="{9166B822-B787-0F72-AB7B-85A60671628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A8CA200-4F4D-427C-8F19-0F7BF15D8401}" type="slidenum">
              <a:rPr lang="tr-TR" altLang="tr-TR" sz="1400" smtClean="0"/>
              <a:pPr>
                <a:spcBef>
                  <a:spcPct val="0"/>
                </a:spcBef>
                <a:buFontTx/>
                <a:buNone/>
              </a:pPr>
              <a:t>22</a:t>
            </a:fld>
            <a:endParaRPr lang="tr-TR" altLang="tr-T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a:extLst>
              <a:ext uri="{FF2B5EF4-FFF2-40B4-BE49-F238E27FC236}">
                <a16:creationId xmlns:a16="http://schemas.microsoft.com/office/drawing/2014/main" id="{812C4C37-D6F2-C762-5630-1013BDB449A5}"/>
              </a:ext>
            </a:extLst>
          </p:cNvPr>
          <p:cNvSpPr>
            <a:spLocks noGrp="1" noChangeArrowheads="1"/>
          </p:cNvSpPr>
          <p:nvPr>
            <p:ph type="title"/>
          </p:nvPr>
        </p:nvSpPr>
        <p:spPr/>
        <p:txBody>
          <a:bodyPr/>
          <a:lstStyle/>
          <a:p>
            <a:pPr eaLnBrk="1" hangingPunct="1"/>
            <a:endParaRPr lang="tr-TR" altLang="tr-TR"/>
          </a:p>
        </p:txBody>
      </p:sp>
      <p:sp>
        <p:nvSpPr>
          <p:cNvPr id="5123" name="İçerik Yer Tutucusu 2">
            <a:extLst>
              <a:ext uri="{FF2B5EF4-FFF2-40B4-BE49-F238E27FC236}">
                <a16:creationId xmlns:a16="http://schemas.microsoft.com/office/drawing/2014/main" id="{2E2C8D8B-4232-791F-E8B1-0A779058DA97}"/>
              </a:ext>
            </a:extLst>
          </p:cNvPr>
          <p:cNvSpPr>
            <a:spLocks noGrp="1" noChangeArrowheads="1"/>
          </p:cNvSpPr>
          <p:nvPr>
            <p:ph idx="1"/>
          </p:nvPr>
        </p:nvSpPr>
        <p:spPr/>
        <p:txBody>
          <a:bodyPr/>
          <a:lstStyle/>
          <a:p>
            <a:pPr eaLnBrk="1" hangingPunct="1"/>
            <a:r>
              <a:rPr lang="tr-TR" altLang="tr-TR" sz="2800">
                <a:latin typeface="Calibri" panose="020F0502020204030204" pitchFamily="34" charset="0"/>
                <a:ea typeface="Calibri" panose="020F0502020204030204" pitchFamily="34" charset="0"/>
                <a:cs typeface="Times New Roman" panose="02020603050405020304" pitchFamily="18" charset="0"/>
              </a:rPr>
              <a:t>2016 yılı ölümlerin %68’i                 BOH </a:t>
            </a:r>
          </a:p>
          <a:p>
            <a:pPr eaLnBrk="1" hangingPunct="1"/>
            <a:r>
              <a:rPr lang="tr-TR" altLang="tr-TR" sz="2800">
                <a:latin typeface="Calibri" panose="020F0502020204030204" pitchFamily="34" charset="0"/>
                <a:ea typeface="Calibri" panose="020F0502020204030204" pitchFamily="34" charset="0"/>
                <a:cs typeface="Times New Roman" panose="02020603050405020304" pitchFamily="18" charset="0"/>
              </a:rPr>
              <a:t>BOH un başta gelen nedenlerinden                Obezite</a:t>
            </a:r>
            <a:endParaRPr lang="tr-TR" altLang="tr-TR" sz="2800">
              <a:ea typeface="Calibri" panose="020F0502020204030204" pitchFamily="34" charset="0"/>
              <a:cs typeface="Times New Roman" panose="02020603050405020304" pitchFamily="18" charset="0"/>
            </a:endParaRPr>
          </a:p>
          <a:p>
            <a:pPr eaLnBrk="1" hangingPunct="1"/>
            <a:r>
              <a:rPr lang="tr-TR" altLang="tr-TR" sz="2800">
                <a:latin typeface="Calibri" panose="020F0502020204030204" pitchFamily="34" charset="0"/>
                <a:ea typeface="Calibri" panose="020F0502020204030204" pitchFamily="34" charset="0"/>
                <a:cs typeface="Times New Roman" panose="02020603050405020304" pitchFamily="18" charset="0"/>
              </a:rPr>
              <a:t>Obezite, BMI nin 30 ve üzeri olmasıdır.</a:t>
            </a:r>
          </a:p>
          <a:p>
            <a:pPr eaLnBrk="1" hangingPunct="1"/>
            <a:r>
              <a:rPr lang="tr-TR" altLang="tr-TR" sz="2800">
                <a:latin typeface="Calibri" panose="020F0502020204030204" pitchFamily="34" charset="0"/>
                <a:ea typeface="Calibri" panose="020F0502020204030204" pitchFamily="34" charset="0"/>
                <a:cs typeface="Times New Roman" panose="02020603050405020304" pitchFamily="18" charset="0"/>
              </a:rPr>
              <a:t>En önemli </a:t>
            </a:r>
            <a:r>
              <a:rPr lang="tr-TR" altLang="tr-TR" sz="2800" b="1">
                <a:latin typeface="Calibri" panose="020F0502020204030204" pitchFamily="34" charset="0"/>
                <a:ea typeface="Calibri" panose="020F0502020204030204" pitchFamily="34" charset="0"/>
                <a:cs typeface="Times New Roman" panose="02020603050405020304" pitchFamily="18" charset="0"/>
              </a:rPr>
              <a:t>halk sağlığı sorunlarından </a:t>
            </a:r>
            <a:r>
              <a:rPr lang="tr-TR" altLang="tr-TR" sz="2800">
                <a:latin typeface="Calibri" panose="020F0502020204030204" pitchFamily="34" charset="0"/>
                <a:ea typeface="Calibri" panose="020F0502020204030204" pitchFamily="34" charset="0"/>
                <a:cs typeface="Times New Roman" panose="02020603050405020304" pitchFamily="18" charset="0"/>
              </a:rPr>
              <a:t>biri</a:t>
            </a:r>
          </a:p>
          <a:p>
            <a:pPr eaLnBrk="1" hangingPunct="1"/>
            <a:r>
              <a:rPr lang="tr-TR" altLang="tr-TR" sz="2800">
                <a:latin typeface="Calibri" panose="020F0502020204030204" pitchFamily="34" charset="0"/>
                <a:ea typeface="Calibri" panose="020F0502020204030204" pitchFamily="34" charset="0"/>
                <a:cs typeface="Times New Roman" panose="02020603050405020304" pitchFamily="18" charset="0"/>
              </a:rPr>
              <a:t>Önlenebilir ölümler arasında sigaradan sonra </a:t>
            </a:r>
            <a:r>
              <a:rPr lang="tr-TR" altLang="tr-TR" sz="2800" b="1">
                <a:latin typeface="Calibri" panose="020F0502020204030204" pitchFamily="34" charset="0"/>
                <a:ea typeface="Calibri" panose="020F0502020204030204" pitchFamily="34" charset="0"/>
                <a:cs typeface="Times New Roman" panose="02020603050405020304" pitchFamily="18" charset="0"/>
              </a:rPr>
              <a:t>2. neden</a:t>
            </a:r>
          </a:p>
          <a:p>
            <a:pPr eaLnBrk="1" hangingPunct="1"/>
            <a:endParaRPr lang="tr-TR" altLang="tr-TR" sz="180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tr-TR" altLang="tr-TR" sz="1800">
              <a:latin typeface="Calibri" panose="020F0502020204030204" pitchFamily="34" charset="0"/>
              <a:ea typeface="Calibri" panose="020F0502020204030204" pitchFamily="34" charset="0"/>
              <a:cs typeface="Times New Roman" panose="02020603050405020304" pitchFamily="18" charset="0"/>
            </a:endParaRPr>
          </a:p>
        </p:txBody>
      </p:sp>
      <p:sp>
        <p:nvSpPr>
          <p:cNvPr id="5124" name="Veri Yer Tutucusu 3">
            <a:extLst>
              <a:ext uri="{FF2B5EF4-FFF2-40B4-BE49-F238E27FC236}">
                <a16:creationId xmlns:a16="http://schemas.microsoft.com/office/drawing/2014/main" id="{DF4DD989-AB06-F58C-9454-F4D9C8AE7DB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B9F9041-F023-4A52-AB5D-1D9F0DFD47EF}" type="datetime1">
              <a:rPr lang="tr-TR" altLang="tr-TR" sz="1400" smtClean="0"/>
              <a:pPr>
                <a:spcBef>
                  <a:spcPct val="0"/>
                </a:spcBef>
                <a:buFontTx/>
                <a:buNone/>
              </a:pPr>
              <a:t>15.09.2022</a:t>
            </a:fld>
            <a:endParaRPr lang="tr-TR" altLang="tr-TR" sz="1400"/>
          </a:p>
        </p:txBody>
      </p:sp>
      <p:sp>
        <p:nvSpPr>
          <p:cNvPr id="5125" name="Alt Bilgi Yer Tutucusu 4">
            <a:extLst>
              <a:ext uri="{FF2B5EF4-FFF2-40B4-BE49-F238E27FC236}">
                <a16:creationId xmlns:a16="http://schemas.microsoft.com/office/drawing/2014/main" id="{3F1683F8-B78A-EE51-D6FE-5DB96170A23C}"/>
              </a:ext>
            </a:extLst>
          </p:cNvPr>
          <p:cNvSpPr>
            <a:spLocks noGrp="1"/>
          </p:cNvSpPr>
          <p:nvPr>
            <p:ph type="ftr" sz="quarter" idx="11"/>
          </p:nvPr>
        </p:nvSpPr>
        <p:spPr>
          <a:xfrm>
            <a:off x="1524000" y="6011863"/>
            <a:ext cx="6408738" cy="593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900"/>
              <a:t>WHO Fact Sheet on Overweight and Obesity. World Health Organization. https://www.who.int/news-room/fact-sheets/detail/obesity-and-overweight adresinden 2 Eylül 2022 tarihinde erişilmiştir.</a:t>
            </a:r>
          </a:p>
          <a:p>
            <a:pPr>
              <a:spcBef>
                <a:spcPct val="0"/>
              </a:spcBef>
              <a:buFontTx/>
              <a:buNone/>
            </a:pPr>
            <a:r>
              <a:rPr lang="tr-TR" altLang="tr-TR" sz="900"/>
              <a:t>Türkiye Sağlık Araştırması. (2019). TÜİK. (4 Haziran 2020). https://data.tuik.gov.tr/Bulten/Index?p=Turkiye-Saglik-Arastirmasi-2019-33661 adresinden 2 Eylül 2022 tarihinde erişilmiştir.</a:t>
            </a:r>
          </a:p>
          <a:p>
            <a:pPr>
              <a:spcBef>
                <a:spcPct val="0"/>
              </a:spcBef>
              <a:buFontTx/>
              <a:buNone/>
            </a:pPr>
            <a:endParaRPr lang="tr-TR" altLang="tr-TR" sz="900"/>
          </a:p>
          <a:p>
            <a:pPr>
              <a:spcBef>
                <a:spcPct val="0"/>
              </a:spcBef>
              <a:buFontTx/>
              <a:buNone/>
            </a:pPr>
            <a:endParaRPr lang="tr-TR" altLang="tr-TR" sz="900"/>
          </a:p>
          <a:p>
            <a:pPr>
              <a:spcBef>
                <a:spcPct val="0"/>
              </a:spcBef>
              <a:buFontTx/>
              <a:buNone/>
            </a:pPr>
            <a:endParaRPr lang="tr-TR" altLang="tr-TR" sz="900"/>
          </a:p>
          <a:p>
            <a:pPr>
              <a:spcBef>
                <a:spcPct val="0"/>
              </a:spcBef>
              <a:buFontTx/>
              <a:buNone/>
            </a:pPr>
            <a:endParaRPr lang="tr-TR" altLang="tr-TR" sz="1000"/>
          </a:p>
        </p:txBody>
      </p:sp>
      <p:sp>
        <p:nvSpPr>
          <p:cNvPr id="5126" name="Slayt Numarası Yer Tutucusu 5">
            <a:extLst>
              <a:ext uri="{FF2B5EF4-FFF2-40B4-BE49-F238E27FC236}">
                <a16:creationId xmlns:a16="http://schemas.microsoft.com/office/drawing/2014/main" id="{FF4512A3-44FF-CC5A-85A6-E5FE76A0C9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B4FAED4-2CC0-476C-983F-A962242A66B6}" type="slidenum">
              <a:rPr lang="tr-TR" altLang="tr-TR" sz="1400" smtClean="0"/>
              <a:pPr>
                <a:spcBef>
                  <a:spcPct val="0"/>
                </a:spcBef>
                <a:buFontTx/>
                <a:buNone/>
              </a:pPr>
              <a:t>3</a:t>
            </a:fld>
            <a:endParaRPr lang="tr-TR" altLang="tr-TR" sz="1400"/>
          </a:p>
        </p:txBody>
      </p:sp>
      <p:sp>
        <p:nvSpPr>
          <p:cNvPr id="2" name="Ok: Sağ 1">
            <a:extLst>
              <a:ext uri="{FF2B5EF4-FFF2-40B4-BE49-F238E27FC236}">
                <a16:creationId xmlns:a16="http://schemas.microsoft.com/office/drawing/2014/main" id="{A9CB8FE2-C0BF-893E-3617-E1596E3350D3}"/>
              </a:ext>
            </a:extLst>
          </p:cNvPr>
          <p:cNvSpPr/>
          <p:nvPr/>
        </p:nvSpPr>
        <p:spPr>
          <a:xfrm>
            <a:off x="4572000" y="1844675"/>
            <a:ext cx="9239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Ok: Sağ 5">
            <a:extLst>
              <a:ext uri="{FF2B5EF4-FFF2-40B4-BE49-F238E27FC236}">
                <a16:creationId xmlns:a16="http://schemas.microsoft.com/office/drawing/2014/main" id="{DFEA4DE4-E1D8-B39B-343F-6C866EA59C87}"/>
              </a:ext>
            </a:extLst>
          </p:cNvPr>
          <p:cNvSpPr/>
          <p:nvPr/>
        </p:nvSpPr>
        <p:spPr>
          <a:xfrm>
            <a:off x="6156325" y="2276475"/>
            <a:ext cx="9239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çerik Yer Tutucusu 7">
            <a:extLst>
              <a:ext uri="{FF2B5EF4-FFF2-40B4-BE49-F238E27FC236}">
                <a16:creationId xmlns:a16="http://schemas.microsoft.com/office/drawing/2014/main" id="{B55BE151-B4B3-4087-F2D1-F4DCD0C760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9075" y="1052513"/>
            <a:ext cx="6137275" cy="4568825"/>
          </a:xfrm>
        </p:spPr>
      </p:pic>
      <p:sp>
        <p:nvSpPr>
          <p:cNvPr id="7171" name="Veri Yer Tutucusu 3">
            <a:extLst>
              <a:ext uri="{FF2B5EF4-FFF2-40B4-BE49-F238E27FC236}">
                <a16:creationId xmlns:a16="http://schemas.microsoft.com/office/drawing/2014/main" id="{3F15C966-214E-A290-9F85-AB1E7DB6FFCF}"/>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FC421B3-1CCD-4465-98AD-5DB982AAB687}" type="datetime1">
              <a:rPr lang="tr-TR" altLang="tr-TR" sz="1400" smtClean="0"/>
              <a:pPr>
                <a:spcBef>
                  <a:spcPct val="0"/>
                </a:spcBef>
                <a:buFontTx/>
                <a:buNone/>
              </a:pPr>
              <a:t>15.09.2022</a:t>
            </a:fld>
            <a:endParaRPr lang="tr-TR" altLang="tr-TR" sz="1400"/>
          </a:p>
        </p:txBody>
      </p:sp>
      <p:sp>
        <p:nvSpPr>
          <p:cNvPr id="7172" name="Alt Bilgi Yer Tutucusu 4">
            <a:extLst>
              <a:ext uri="{FF2B5EF4-FFF2-40B4-BE49-F238E27FC236}">
                <a16:creationId xmlns:a16="http://schemas.microsoft.com/office/drawing/2014/main" id="{FEEEAF06-1C9E-91A5-DFE2-EDBD7D7A3585}"/>
              </a:ext>
            </a:extLst>
          </p:cNvPr>
          <p:cNvSpPr>
            <a:spLocks noGrp="1" noChangeArrowheads="1"/>
          </p:cNvSpPr>
          <p:nvPr>
            <p:ph type="ftr" sz="quarter" idx="11"/>
          </p:nvPr>
        </p:nvSpPr>
        <p:spPr>
          <a:xfrm>
            <a:off x="1503363" y="6245225"/>
            <a:ext cx="613727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3"/>
              </a:rPr>
              <a:t>https://www.drhasanerdem.com/obezite-ne-demek-obezite-ile-nasil-savasilir/</a:t>
            </a:r>
            <a:r>
              <a:rPr lang="tr-TR" altLang="tr-TR" sz="1400"/>
              <a:t> adresinden 2 Eylül 2022 tarihinde erişildi.</a:t>
            </a:r>
          </a:p>
        </p:txBody>
      </p:sp>
      <p:sp>
        <p:nvSpPr>
          <p:cNvPr id="7173" name="Slayt Numarası Yer Tutucusu 5">
            <a:extLst>
              <a:ext uri="{FF2B5EF4-FFF2-40B4-BE49-F238E27FC236}">
                <a16:creationId xmlns:a16="http://schemas.microsoft.com/office/drawing/2014/main" id="{E6771CBA-A4FF-C186-3A71-4D7189A56AA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FBB54DB-A445-48C9-B710-3514114ADCA5}" type="slidenum">
              <a:rPr lang="tr-TR" altLang="tr-TR" sz="1400" smtClean="0"/>
              <a:pPr>
                <a:spcBef>
                  <a:spcPct val="0"/>
                </a:spcBef>
                <a:buFontTx/>
                <a:buNone/>
              </a:pPr>
              <a:t>4</a:t>
            </a:fld>
            <a:endParaRPr lang="tr-TR" altLang="tr-T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a:extLst>
              <a:ext uri="{FF2B5EF4-FFF2-40B4-BE49-F238E27FC236}">
                <a16:creationId xmlns:a16="http://schemas.microsoft.com/office/drawing/2014/main" id="{33259A05-D3C5-7A85-10B8-9E858D336FF1}"/>
              </a:ext>
            </a:extLst>
          </p:cNvPr>
          <p:cNvSpPr>
            <a:spLocks noGrp="1" noChangeArrowheads="1"/>
          </p:cNvSpPr>
          <p:nvPr>
            <p:ph type="title"/>
          </p:nvPr>
        </p:nvSpPr>
        <p:spPr/>
        <p:txBody>
          <a:bodyPr/>
          <a:lstStyle/>
          <a:p>
            <a:pPr eaLnBrk="1" hangingPunct="1"/>
            <a:r>
              <a:rPr lang="tr-TR" altLang="tr-TR"/>
              <a:t>Obezite</a:t>
            </a:r>
          </a:p>
        </p:txBody>
      </p:sp>
      <p:sp>
        <p:nvSpPr>
          <p:cNvPr id="5123" name="İçerik Yer Tutucusu 2">
            <a:extLst>
              <a:ext uri="{FF2B5EF4-FFF2-40B4-BE49-F238E27FC236}">
                <a16:creationId xmlns:a16="http://schemas.microsoft.com/office/drawing/2014/main" id="{F9A6CAB9-E556-8E73-2230-4B4257AC1809}"/>
              </a:ext>
            </a:extLst>
          </p:cNvPr>
          <p:cNvSpPr>
            <a:spLocks noGrp="1" noChangeArrowheads="1"/>
          </p:cNvSpPr>
          <p:nvPr>
            <p:ph idx="1"/>
          </p:nvPr>
        </p:nvSpPr>
        <p:spPr>
          <a:xfrm>
            <a:off x="433388" y="1601788"/>
            <a:ext cx="8229600" cy="4525962"/>
          </a:xfrm>
        </p:spPr>
        <p:txBody>
          <a:bodyPr/>
          <a:lstStyle/>
          <a:p>
            <a:pPr eaLnBrk="1" hangingPunct="1">
              <a:defRPr/>
            </a:pPr>
            <a:r>
              <a:rPr lang="tr-TR" altLang="tr-TR" sz="2600" dirty="0">
                <a:latin typeface="Calibri" panose="020F0502020204030204" pitchFamily="34" charset="0"/>
                <a:ea typeface="Calibri" panose="020F0502020204030204" pitchFamily="34" charset="0"/>
                <a:cs typeface="Times New Roman" panose="02020603050405020304" pitchFamily="18" charset="0"/>
              </a:rPr>
              <a:t>2016 yılında dünya yetişkin nüfusun :</a:t>
            </a:r>
          </a:p>
          <a:p>
            <a:pPr marL="0" indent="0" eaLnBrk="1" hangingPunct="1">
              <a:buFontTx/>
              <a:buNone/>
              <a:defRPr/>
            </a:pPr>
            <a:r>
              <a:rPr lang="tr-TR" altLang="tr-TR" sz="2600" dirty="0">
                <a:latin typeface="Calibri" panose="020F0502020204030204" pitchFamily="34" charset="0"/>
                <a:ea typeface="Calibri" panose="020F0502020204030204" pitchFamily="34" charset="0"/>
                <a:cs typeface="Times New Roman" panose="02020603050405020304" pitchFamily="18" charset="0"/>
              </a:rPr>
              <a:t>       %39’u                fazla kilolu </a:t>
            </a:r>
          </a:p>
          <a:p>
            <a:pPr marL="0" indent="0" eaLnBrk="1" hangingPunct="1">
              <a:buFontTx/>
              <a:buNone/>
              <a:defRPr/>
            </a:pPr>
            <a:r>
              <a:rPr lang="tr-TR" altLang="tr-TR" sz="2600" dirty="0">
                <a:latin typeface="Calibri" panose="020F0502020204030204" pitchFamily="34" charset="0"/>
                <a:ea typeface="Calibri" panose="020F0502020204030204" pitchFamily="34" charset="0"/>
                <a:cs typeface="Times New Roman" panose="02020603050405020304" pitchFamily="18" charset="0"/>
              </a:rPr>
              <a:t>       %13’ü                obez </a:t>
            </a:r>
          </a:p>
          <a:p>
            <a:pPr marL="0" indent="0" eaLnBrk="1" hangingPunct="1">
              <a:buFontTx/>
              <a:buNone/>
              <a:defRPr/>
            </a:pPr>
            <a:endParaRPr lang="tr-TR" altLang="tr-TR" sz="2600" dirty="0">
              <a:latin typeface="Calibri" panose="020F0502020204030204" pitchFamily="34" charset="0"/>
              <a:ea typeface="Calibri" panose="020F0502020204030204" pitchFamily="34" charset="0"/>
              <a:cs typeface="Times New Roman" panose="02020603050405020304" pitchFamily="18" charset="0"/>
            </a:endParaRPr>
          </a:p>
          <a:p>
            <a:pPr eaLnBrk="1" hangingPunct="1">
              <a:defRPr/>
            </a:pPr>
            <a:r>
              <a:rPr lang="tr-TR" altLang="tr-TR" sz="2600" dirty="0">
                <a:latin typeface="Calibri" panose="020F0502020204030204" pitchFamily="34" charset="0"/>
                <a:ea typeface="Calibri" panose="020F0502020204030204" pitchFamily="34" charset="0"/>
                <a:cs typeface="Times New Roman" panose="02020603050405020304" pitchFamily="18" charset="0"/>
              </a:rPr>
              <a:t>2019’da Türkiye’de 15 yaş üstü kişilerde </a:t>
            </a:r>
          </a:p>
          <a:p>
            <a:pPr marL="0" indent="0" eaLnBrk="1" hangingPunct="1">
              <a:buFontTx/>
              <a:buNone/>
              <a:defRPr/>
            </a:pPr>
            <a:r>
              <a:rPr lang="tr-TR" altLang="tr-TR" sz="2600" b="1" dirty="0">
                <a:latin typeface="Calibri" panose="020F0502020204030204" pitchFamily="34" charset="0"/>
                <a:ea typeface="Calibri" panose="020F0502020204030204" pitchFamily="34" charset="0"/>
                <a:cs typeface="Times New Roman" panose="02020603050405020304" pitchFamily="18" charset="0"/>
              </a:rPr>
              <a:t>     obezite oranı             %21,1 </a:t>
            </a:r>
          </a:p>
          <a:p>
            <a:pPr marL="0" indent="0" eaLnBrk="1" hangingPunct="1">
              <a:buFontTx/>
              <a:buNone/>
              <a:defRPr/>
            </a:pPr>
            <a:r>
              <a:rPr lang="tr-TR" altLang="tr-TR" sz="24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8196" name="Veri Yer Tutucusu 3">
            <a:extLst>
              <a:ext uri="{FF2B5EF4-FFF2-40B4-BE49-F238E27FC236}">
                <a16:creationId xmlns:a16="http://schemas.microsoft.com/office/drawing/2014/main" id="{5D17A3F8-EED1-0CFC-CBDA-C24F165A106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D78F37F-8101-4D42-92C9-458385020DF8}" type="datetime1">
              <a:rPr lang="tr-TR" altLang="tr-TR" sz="1400" smtClean="0"/>
              <a:pPr>
                <a:spcBef>
                  <a:spcPct val="0"/>
                </a:spcBef>
                <a:buFontTx/>
                <a:buNone/>
              </a:pPr>
              <a:t>15.09.2022</a:t>
            </a:fld>
            <a:endParaRPr lang="tr-TR" altLang="tr-TR" sz="1400"/>
          </a:p>
        </p:txBody>
      </p:sp>
      <p:sp>
        <p:nvSpPr>
          <p:cNvPr id="8197" name="Alt Bilgi Yer Tutucusu 4">
            <a:extLst>
              <a:ext uri="{FF2B5EF4-FFF2-40B4-BE49-F238E27FC236}">
                <a16:creationId xmlns:a16="http://schemas.microsoft.com/office/drawing/2014/main" id="{08115C76-78F8-3146-91D3-BFC16A7B8708}"/>
              </a:ext>
            </a:extLst>
          </p:cNvPr>
          <p:cNvSpPr>
            <a:spLocks noGrp="1"/>
          </p:cNvSpPr>
          <p:nvPr>
            <p:ph type="ftr" sz="quarter" idx="11"/>
          </p:nvPr>
        </p:nvSpPr>
        <p:spPr>
          <a:xfrm>
            <a:off x="1547813" y="6126163"/>
            <a:ext cx="6624637" cy="5953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900">
                <a:solidFill>
                  <a:srgbClr val="000000"/>
                </a:solidFill>
                <a:latin typeface="Calibri" panose="020F0502020204030204" pitchFamily="34" charset="0"/>
                <a:ea typeface="Times New Roman" panose="02020603050405020304" pitchFamily="18" charset="0"/>
                <a:cs typeface="Calibri" panose="020F0502020204030204" pitchFamily="34" charset="0"/>
              </a:rPr>
              <a:t>Prevalence of Obesity. World Obesity Federation. (Nisan 2019). Obezite Tanı ve Tedavi Kılavuzu Türk Endokrinoloji ve Metabolizma Derneği. Tıpkı Basım </a:t>
            </a:r>
            <a:r>
              <a:rPr lang="tr-TR" altLang="tr-TR" sz="900" u="sng">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rPr>
              <a:t>https://www.worldobesity.org/about/about-obesity/prevalence-of-obesity</a:t>
            </a:r>
            <a:r>
              <a:rPr lang="tr-TR" altLang="tr-TR" sz="900" u="sng">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altLang="tr-TR" sz="900">
                <a:solidFill>
                  <a:srgbClr val="000000"/>
                </a:solidFill>
                <a:latin typeface="Calibri" panose="020F0502020204030204" pitchFamily="34" charset="0"/>
                <a:ea typeface="Times New Roman" panose="02020603050405020304" pitchFamily="18" charset="0"/>
                <a:cs typeface="Calibri" panose="020F0502020204030204" pitchFamily="34" charset="0"/>
              </a:rPr>
              <a:t>adresinden 2 Eylül 2022 tarihinde erişilmiştir.</a:t>
            </a:r>
          </a:p>
          <a:p>
            <a:pPr>
              <a:spcBef>
                <a:spcPct val="0"/>
              </a:spcBef>
              <a:buFontTx/>
              <a:buNone/>
            </a:pPr>
            <a:endParaRPr lang="tr-TR" altLang="tr-TR" sz="900">
              <a:ea typeface="Times New Roman" panose="02020603050405020304" pitchFamily="18" charset="0"/>
              <a:cs typeface="Calibri" panose="020F0502020204030204" pitchFamily="34" charset="0"/>
            </a:endParaRPr>
          </a:p>
        </p:txBody>
      </p:sp>
      <p:sp>
        <p:nvSpPr>
          <p:cNvPr id="8198" name="Slayt Numarası Yer Tutucusu 5">
            <a:extLst>
              <a:ext uri="{FF2B5EF4-FFF2-40B4-BE49-F238E27FC236}">
                <a16:creationId xmlns:a16="http://schemas.microsoft.com/office/drawing/2014/main" id="{95DB7C6C-FFE6-A7A7-CABE-FF5F9EC3B8E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CA0B356-2C92-4878-932C-6FEB20C8977F}" type="slidenum">
              <a:rPr lang="tr-TR" altLang="tr-TR" sz="1400" smtClean="0"/>
              <a:pPr>
                <a:spcBef>
                  <a:spcPct val="0"/>
                </a:spcBef>
                <a:buFontTx/>
                <a:buNone/>
              </a:pPr>
              <a:t>5</a:t>
            </a:fld>
            <a:endParaRPr lang="tr-TR" altLang="tr-TR" sz="1400"/>
          </a:p>
        </p:txBody>
      </p:sp>
      <p:sp>
        <p:nvSpPr>
          <p:cNvPr id="2" name="Ok: Sağ 1">
            <a:extLst>
              <a:ext uri="{FF2B5EF4-FFF2-40B4-BE49-F238E27FC236}">
                <a16:creationId xmlns:a16="http://schemas.microsoft.com/office/drawing/2014/main" id="{D744E0D4-FADC-2EDE-1D5B-1E3FBE4FCC27}"/>
              </a:ext>
            </a:extLst>
          </p:cNvPr>
          <p:cNvSpPr/>
          <p:nvPr/>
        </p:nvSpPr>
        <p:spPr>
          <a:xfrm>
            <a:off x="2159000" y="2257425"/>
            <a:ext cx="863600"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 name="Ok: Sağ 2">
            <a:extLst>
              <a:ext uri="{FF2B5EF4-FFF2-40B4-BE49-F238E27FC236}">
                <a16:creationId xmlns:a16="http://schemas.microsoft.com/office/drawing/2014/main" id="{0AE39AEC-55C9-F131-ED77-FDEEEC5B4573}"/>
              </a:ext>
            </a:extLst>
          </p:cNvPr>
          <p:cNvSpPr/>
          <p:nvPr/>
        </p:nvSpPr>
        <p:spPr>
          <a:xfrm>
            <a:off x="2159000" y="2728913"/>
            <a:ext cx="863600"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 name="Ok: Sağ 3">
            <a:extLst>
              <a:ext uri="{FF2B5EF4-FFF2-40B4-BE49-F238E27FC236}">
                <a16:creationId xmlns:a16="http://schemas.microsoft.com/office/drawing/2014/main" id="{6F46A75E-8C69-78FE-B96A-33AE5947D06A}"/>
              </a:ext>
            </a:extLst>
          </p:cNvPr>
          <p:cNvSpPr/>
          <p:nvPr/>
        </p:nvSpPr>
        <p:spPr>
          <a:xfrm>
            <a:off x="2771775" y="4048125"/>
            <a:ext cx="792163"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çerik Yer Tutucusu 7">
            <a:extLst>
              <a:ext uri="{FF2B5EF4-FFF2-40B4-BE49-F238E27FC236}">
                <a16:creationId xmlns:a16="http://schemas.microsoft.com/office/drawing/2014/main" id="{62179B6D-0100-2D86-7408-271FE783CB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73313" y="908050"/>
            <a:ext cx="4397375" cy="4213225"/>
          </a:xfrm>
        </p:spPr>
      </p:pic>
      <p:sp>
        <p:nvSpPr>
          <p:cNvPr id="10243" name="Veri Yer Tutucusu 3">
            <a:extLst>
              <a:ext uri="{FF2B5EF4-FFF2-40B4-BE49-F238E27FC236}">
                <a16:creationId xmlns:a16="http://schemas.microsoft.com/office/drawing/2014/main" id="{D1A60FA1-0EA5-0760-D3F9-42E5FC35CCB9}"/>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BE65DA4-5C62-40F5-A9CD-E67341BF8DAD}" type="datetime1">
              <a:rPr lang="tr-TR" altLang="tr-TR" sz="1400" smtClean="0"/>
              <a:pPr>
                <a:spcBef>
                  <a:spcPct val="0"/>
                </a:spcBef>
                <a:buFontTx/>
                <a:buNone/>
              </a:pPr>
              <a:t>15.09.2022</a:t>
            </a:fld>
            <a:endParaRPr lang="tr-TR" altLang="tr-TR" sz="1400"/>
          </a:p>
        </p:txBody>
      </p:sp>
      <p:sp>
        <p:nvSpPr>
          <p:cNvPr id="10244" name="Alt Bilgi Yer Tutucusu 4">
            <a:extLst>
              <a:ext uri="{FF2B5EF4-FFF2-40B4-BE49-F238E27FC236}">
                <a16:creationId xmlns:a16="http://schemas.microsoft.com/office/drawing/2014/main" id="{8E2FCBC2-FE7F-FABE-A1C8-266DE66DE5FE}"/>
              </a:ext>
            </a:extLst>
          </p:cNvPr>
          <p:cNvSpPr>
            <a:spLocks noGrp="1" noChangeArrowheads="1"/>
          </p:cNvSpPr>
          <p:nvPr>
            <p:ph type="ftr" sz="quarter" idx="11"/>
          </p:nvPr>
        </p:nvSpPr>
        <p:spPr>
          <a:xfrm>
            <a:off x="1403350" y="6245225"/>
            <a:ext cx="6913563"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3"/>
              </a:rPr>
              <a:t>https://www.iremyalugulubil.com/tr/article/desc/46567/obezite-39-ye-psikiyatrik-yaklasim.html</a:t>
            </a:r>
            <a:r>
              <a:rPr lang="tr-TR" altLang="tr-TR" sz="1400"/>
              <a:t> adresinden 2 Eylül 2022 tarihinde erişildi.</a:t>
            </a:r>
          </a:p>
        </p:txBody>
      </p:sp>
      <p:sp>
        <p:nvSpPr>
          <p:cNvPr id="10245" name="Slayt Numarası Yer Tutucusu 5">
            <a:extLst>
              <a:ext uri="{FF2B5EF4-FFF2-40B4-BE49-F238E27FC236}">
                <a16:creationId xmlns:a16="http://schemas.microsoft.com/office/drawing/2014/main" id="{F837605A-86DF-C386-8CAD-7D8AA787E1E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EF5BFB9-CEAA-4F2C-8240-EAC3B47E3E31}" type="slidenum">
              <a:rPr lang="tr-TR" altLang="tr-TR" sz="1400" smtClean="0"/>
              <a:pPr>
                <a:spcBef>
                  <a:spcPct val="0"/>
                </a:spcBef>
                <a:buFontTx/>
                <a:buNone/>
              </a:pPr>
              <a:t>6</a:t>
            </a:fld>
            <a:endParaRPr lang="tr-TR" altLang="tr-T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a:extLst>
              <a:ext uri="{FF2B5EF4-FFF2-40B4-BE49-F238E27FC236}">
                <a16:creationId xmlns:a16="http://schemas.microsoft.com/office/drawing/2014/main" id="{1A96FA5C-2490-8F1B-26F1-0A81FE2B5828}"/>
              </a:ext>
            </a:extLst>
          </p:cNvPr>
          <p:cNvSpPr>
            <a:spLocks noGrp="1" noChangeArrowheads="1"/>
          </p:cNvSpPr>
          <p:nvPr>
            <p:ph type="title"/>
          </p:nvPr>
        </p:nvSpPr>
        <p:spPr/>
        <p:txBody>
          <a:bodyPr/>
          <a:lstStyle/>
          <a:p>
            <a:pPr eaLnBrk="1" hangingPunct="1"/>
            <a:r>
              <a:rPr lang="tr-TR" altLang="tr-TR"/>
              <a:t>Fiziksel İnaktivite</a:t>
            </a:r>
          </a:p>
        </p:txBody>
      </p:sp>
      <p:sp>
        <p:nvSpPr>
          <p:cNvPr id="11267" name="İçerik Yer Tutucusu 2">
            <a:extLst>
              <a:ext uri="{FF2B5EF4-FFF2-40B4-BE49-F238E27FC236}">
                <a16:creationId xmlns:a16="http://schemas.microsoft.com/office/drawing/2014/main" id="{8E980D2C-C38D-360B-DED1-6C87250FFF70}"/>
              </a:ext>
            </a:extLst>
          </p:cNvPr>
          <p:cNvSpPr>
            <a:spLocks noGrp="1" noChangeArrowheads="1"/>
          </p:cNvSpPr>
          <p:nvPr>
            <p:ph idx="1"/>
          </p:nvPr>
        </p:nvSpPr>
        <p:spPr/>
        <p:txBody>
          <a:bodyPr/>
          <a:lstStyle/>
          <a:p>
            <a:pPr eaLnBrk="1" hangingPunct="1">
              <a:defRPr/>
            </a:pPr>
            <a:r>
              <a:rPr lang="tr-TR" altLang="tr-TR" sz="2800" dirty="0" err="1"/>
              <a:t>BOH’ların</a:t>
            </a:r>
            <a:r>
              <a:rPr lang="tr-TR" altLang="tr-TR" sz="2800" dirty="0"/>
              <a:t> dört davranışsal risk faktörü arasında fiziksel </a:t>
            </a:r>
            <a:r>
              <a:rPr lang="tr-TR" altLang="tr-TR" sz="2800" dirty="0" err="1"/>
              <a:t>inaktivite</a:t>
            </a:r>
            <a:r>
              <a:rPr lang="tr-TR" altLang="tr-TR" sz="2800" dirty="0"/>
              <a:t> de yer almaktadır. </a:t>
            </a:r>
          </a:p>
          <a:p>
            <a:pPr marL="0" indent="0" eaLnBrk="1" hangingPunct="1">
              <a:buFontTx/>
              <a:buNone/>
              <a:defRPr/>
            </a:pPr>
            <a:r>
              <a:rPr lang="tr-TR" altLang="tr-TR" sz="2800" dirty="0"/>
              <a:t>Dünya Sağlık Örgütü verilerine göre;</a:t>
            </a:r>
          </a:p>
          <a:p>
            <a:pPr eaLnBrk="1" hangingPunct="1">
              <a:defRPr/>
            </a:pPr>
            <a:r>
              <a:rPr lang="tr-TR" altLang="tr-TR" sz="2800" dirty="0"/>
              <a:t>4 yetişkinden             1’i </a:t>
            </a:r>
            <a:r>
              <a:rPr lang="tr-TR" altLang="tr-TR" sz="2800" b="1" dirty="0"/>
              <a:t>(%25)</a:t>
            </a:r>
          </a:p>
          <a:p>
            <a:pPr eaLnBrk="1" hangingPunct="1">
              <a:defRPr/>
            </a:pPr>
            <a:r>
              <a:rPr lang="tr-TR" altLang="tr-TR" sz="2800" b="1" dirty="0"/>
              <a:t>5 ergenden          1’i (%80)</a:t>
            </a:r>
          </a:p>
          <a:p>
            <a:pPr eaLnBrk="1" hangingPunct="1">
              <a:defRPr/>
            </a:pPr>
            <a:endParaRPr lang="tr-TR" altLang="tr-TR" sz="2200" dirty="0"/>
          </a:p>
          <a:p>
            <a:pPr eaLnBrk="1" hangingPunct="1">
              <a:defRPr/>
            </a:pPr>
            <a:endParaRPr lang="tr-TR" altLang="tr-TR" sz="2200" dirty="0"/>
          </a:p>
          <a:p>
            <a:pPr eaLnBrk="1" hangingPunct="1">
              <a:defRPr/>
            </a:pPr>
            <a:endParaRPr lang="tr-TR" altLang="tr-TR" sz="2200" dirty="0"/>
          </a:p>
          <a:p>
            <a:pPr eaLnBrk="1" hangingPunct="1">
              <a:defRPr/>
            </a:pPr>
            <a:endParaRPr lang="tr-TR" altLang="tr-TR" sz="2200" dirty="0"/>
          </a:p>
          <a:p>
            <a:pPr eaLnBrk="1" hangingPunct="1">
              <a:defRPr/>
            </a:pPr>
            <a:endParaRPr lang="tr-TR" altLang="tr-TR" sz="2200" dirty="0"/>
          </a:p>
        </p:txBody>
      </p:sp>
      <p:sp>
        <p:nvSpPr>
          <p:cNvPr id="11268" name="Veri Yer Tutucusu 3">
            <a:extLst>
              <a:ext uri="{FF2B5EF4-FFF2-40B4-BE49-F238E27FC236}">
                <a16:creationId xmlns:a16="http://schemas.microsoft.com/office/drawing/2014/main" id="{D6593ED9-E759-EA0A-A943-AE4772F9AE13}"/>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F71945C-C63F-4FA4-BF78-99C8CF99C4F8}" type="datetime1">
              <a:rPr lang="tr-TR" altLang="tr-TR" sz="1400" smtClean="0"/>
              <a:pPr>
                <a:spcBef>
                  <a:spcPct val="0"/>
                </a:spcBef>
                <a:buFontTx/>
                <a:buNone/>
              </a:pPr>
              <a:t>15.09.2022</a:t>
            </a:fld>
            <a:endParaRPr lang="tr-TR" altLang="tr-TR" sz="1400"/>
          </a:p>
        </p:txBody>
      </p:sp>
      <p:sp>
        <p:nvSpPr>
          <p:cNvPr id="11269" name="Alt Bilgi Yer Tutucusu 4">
            <a:extLst>
              <a:ext uri="{FF2B5EF4-FFF2-40B4-BE49-F238E27FC236}">
                <a16:creationId xmlns:a16="http://schemas.microsoft.com/office/drawing/2014/main" id="{AFB87585-77AD-31C0-9ECD-8F17AFD442F7}"/>
              </a:ext>
            </a:extLst>
          </p:cNvPr>
          <p:cNvSpPr>
            <a:spLocks noGrp="1"/>
          </p:cNvSpPr>
          <p:nvPr>
            <p:ph type="ftr" sz="quarter" idx="11"/>
          </p:nvPr>
        </p:nvSpPr>
        <p:spPr>
          <a:xfrm>
            <a:off x="1403350" y="6126163"/>
            <a:ext cx="7056438" cy="5953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900"/>
              <a:t>Yetişkin ve Çocukluk Çağı Obezitesinin Önlenmesi ve Fiziksel Aktivite Eylem Planı. (2019-2023). https://hsgm.saglik.gov.tr/depo/birimler/saglikli-beslenme-hareketli-hayat-db/TSBHHP_2019-2023_Cocukluk_Cagi/Cocuk_Eylem_Plani_2019-_16.12.2019.pdf adresinden 2 Eylül 2022 tarihinde erişilmiştir.</a:t>
            </a:r>
          </a:p>
          <a:p>
            <a:pPr>
              <a:spcBef>
                <a:spcPct val="0"/>
              </a:spcBef>
              <a:buFontTx/>
              <a:buNone/>
            </a:pPr>
            <a:endParaRPr lang="tr-TR" altLang="tr-TR" sz="900"/>
          </a:p>
          <a:p>
            <a:pPr>
              <a:spcBef>
                <a:spcPct val="0"/>
              </a:spcBef>
              <a:buFontTx/>
              <a:buNone/>
            </a:pPr>
            <a:endParaRPr lang="tr-TR" altLang="tr-TR" sz="900"/>
          </a:p>
          <a:p>
            <a:pPr>
              <a:spcBef>
                <a:spcPct val="0"/>
              </a:spcBef>
              <a:buFontTx/>
              <a:buNone/>
            </a:pPr>
            <a:endParaRPr lang="tr-TR" altLang="tr-TR" sz="900"/>
          </a:p>
        </p:txBody>
      </p:sp>
      <p:sp>
        <p:nvSpPr>
          <p:cNvPr id="11270" name="Slayt Numarası Yer Tutucusu 5">
            <a:extLst>
              <a:ext uri="{FF2B5EF4-FFF2-40B4-BE49-F238E27FC236}">
                <a16:creationId xmlns:a16="http://schemas.microsoft.com/office/drawing/2014/main" id="{E01F5EC4-8F88-220D-5319-66E3FEC031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9BBE9EA-BB05-4E5F-9020-92AD8C7A0555}" type="slidenum">
              <a:rPr lang="tr-TR" altLang="tr-TR" sz="1400" smtClean="0"/>
              <a:pPr>
                <a:spcBef>
                  <a:spcPct val="0"/>
                </a:spcBef>
                <a:buFontTx/>
                <a:buNone/>
              </a:pPr>
              <a:t>7</a:t>
            </a:fld>
            <a:endParaRPr lang="tr-TR" altLang="tr-TR" sz="1400"/>
          </a:p>
        </p:txBody>
      </p:sp>
      <p:sp>
        <p:nvSpPr>
          <p:cNvPr id="2" name="Ok: Sağ 1">
            <a:extLst>
              <a:ext uri="{FF2B5EF4-FFF2-40B4-BE49-F238E27FC236}">
                <a16:creationId xmlns:a16="http://schemas.microsoft.com/office/drawing/2014/main" id="{001760BB-7CAC-926E-1C78-C2E8B7EB5FB1}"/>
              </a:ext>
            </a:extLst>
          </p:cNvPr>
          <p:cNvSpPr/>
          <p:nvPr/>
        </p:nvSpPr>
        <p:spPr>
          <a:xfrm>
            <a:off x="3132138" y="3213100"/>
            <a:ext cx="901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 name="Ok: Sağ 2">
            <a:extLst>
              <a:ext uri="{FF2B5EF4-FFF2-40B4-BE49-F238E27FC236}">
                <a16:creationId xmlns:a16="http://schemas.microsoft.com/office/drawing/2014/main" id="{5B52EA03-BB0C-75E1-BB96-4B162C54A52A}"/>
              </a:ext>
            </a:extLst>
          </p:cNvPr>
          <p:cNvSpPr/>
          <p:nvPr/>
        </p:nvSpPr>
        <p:spPr>
          <a:xfrm>
            <a:off x="2844800" y="3754438"/>
            <a:ext cx="901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a:extLst>
              <a:ext uri="{FF2B5EF4-FFF2-40B4-BE49-F238E27FC236}">
                <a16:creationId xmlns:a16="http://schemas.microsoft.com/office/drawing/2014/main" id="{2918ED72-9356-161C-BB22-232C71ACD08F}"/>
              </a:ext>
            </a:extLst>
          </p:cNvPr>
          <p:cNvSpPr>
            <a:spLocks noGrp="1" noChangeArrowheads="1"/>
          </p:cNvSpPr>
          <p:nvPr>
            <p:ph type="title"/>
          </p:nvPr>
        </p:nvSpPr>
        <p:spPr/>
        <p:txBody>
          <a:bodyPr/>
          <a:lstStyle/>
          <a:p>
            <a:pPr eaLnBrk="1" hangingPunct="1"/>
            <a:r>
              <a:rPr lang="tr-TR" altLang="tr-TR"/>
              <a:t>Nedensellik Ağı</a:t>
            </a:r>
          </a:p>
        </p:txBody>
      </p:sp>
      <p:graphicFrame>
        <p:nvGraphicFramePr>
          <p:cNvPr id="7" name="İçerik Yer Tutucusu 6">
            <a:extLst>
              <a:ext uri="{FF2B5EF4-FFF2-40B4-BE49-F238E27FC236}">
                <a16:creationId xmlns:a16="http://schemas.microsoft.com/office/drawing/2014/main" id="{FD1BAA9B-8C50-F525-3D00-B51479343C74}"/>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Veri Yer Tutucusu 3">
            <a:extLst>
              <a:ext uri="{FF2B5EF4-FFF2-40B4-BE49-F238E27FC236}">
                <a16:creationId xmlns:a16="http://schemas.microsoft.com/office/drawing/2014/main" id="{AB1E9C93-49A3-4F72-3027-E4B8C5169F5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083645E-342F-482E-B85C-C44996DDF22D}" type="datetime1">
              <a:rPr lang="tr-TR" altLang="tr-TR" sz="1400" smtClean="0"/>
              <a:pPr>
                <a:spcBef>
                  <a:spcPct val="0"/>
                </a:spcBef>
                <a:buFontTx/>
                <a:buNone/>
              </a:pPr>
              <a:t>15.09.2022</a:t>
            </a:fld>
            <a:endParaRPr lang="tr-TR" altLang="tr-TR" sz="1400"/>
          </a:p>
        </p:txBody>
      </p:sp>
      <p:sp>
        <p:nvSpPr>
          <p:cNvPr id="13317" name="Alt Bilgi Yer Tutucusu 4">
            <a:extLst>
              <a:ext uri="{FF2B5EF4-FFF2-40B4-BE49-F238E27FC236}">
                <a16:creationId xmlns:a16="http://schemas.microsoft.com/office/drawing/2014/main" id="{18866030-3C02-B062-7A5D-09658E3231B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1400"/>
          </a:p>
        </p:txBody>
      </p:sp>
      <p:sp>
        <p:nvSpPr>
          <p:cNvPr id="13318" name="Slayt Numarası Yer Tutucusu 5">
            <a:extLst>
              <a:ext uri="{FF2B5EF4-FFF2-40B4-BE49-F238E27FC236}">
                <a16:creationId xmlns:a16="http://schemas.microsoft.com/office/drawing/2014/main" id="{B8A66E99-101B-C909-73D2-F4DBC2C901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F102416-EDD1-4090-8173-7153A59365BB}" type="slidenum">
              <a:rPr lang="tr-TR" altLang="tr-TR" sz="1400" smtClean="0"/>
              <a:pPr>
                <a:spcBef>
                  <a:spcPct val="0"/>
                </a:spcBef>
                <a:buFontTx/>
                <a:buNone/>
              </a:pPr>
              <a:t>8</a:t>
            </a:fld>
            <a:endParaRPr lang="tr-TR" altLang="tr-TR" sz="1400"/>
          </a:p>
        </p:txBody>
      </p:sp>
      <p:sp>
        <p:nvSpPr>
          <p:cNvPr id="6" name="Oval 5">
            <a:extLst>
              <a:ext uri="{FF2B5EF4-FFF2-40B4-BE49-F238E27FC236}">
                <a16:creationId xmlns:a16="http://schemas.microsoft.com/office/drawing/2014/main" id="{9C0CEE59-DA7D-1421-7004-68EB0C6053B7}"/>
              </a:ext>
            </a:extLst>
          </p:cNvPr>
          <p:cNvSpPr/>
          <p:nvPr/>
        </p:nvSpPr>
        <p:spPr>
          <a:xfrm>
            <a:off x="354360" y="2276872"/>
            <a:ext cx="2339280" cy="2304256"/>
          </a:xfrm>
          <a:prstGeom prst="ellipse">
            <a:avLst/>
          </a:prstGeom>
          <a:noFill/>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çerik Yer Tutucusu 7" descr="oyuncak, oyuncak bebek içeren bir resim&#10;&#10;Açıklama otomatik olarak oluşturuldu">
            <a:extLst>
              <a:ext uri="{FF2B5EF4-FFF2-40B4-BE49-F238E27FC236}">
                <a16:creationId xmlns:a16="http://schemas.microsoft.com/office/drawing/2014/main" id="{A56D6EE6-8EA6-B768-B528-0C61819DE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1700" y="1165225"/>
            <a:ext cx="7340600" cy="4525963"/>
          </a:xfrm>
        </p:spPr>
      </p:pic>
      <p:sp>
        <p:nvSpPr>
          <p:cNvPr id="14339" name="Veri Yer Tutucusu 3">
            <a:extLst>
              <a:ext uri="{FF2B5EF4-FFF2-40B4-BE49-F238E27FC236}">
                <a16:creationId xmlns:a16="http://schemas.microsoft.com/office/drawing/2014/main" id="{9F795215-DBDC-B1BA-23E6-5BE4C1868114}"/>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20F00C6-2F1D-4215-A868-CB0E2B208382}" type="datetime1">
              <a:rPr lang="tr-TR" altLang="tr-TR" sz="1400" smtClean="0"/>
              <a:pPr>
                <a:spcBef>
                  <a:spcPct val="0"/>
                </a:spcBef>
                <a:buFontTx/>
                <a:buNone/>
              </a:pPr>
              <a:t>15.09.2022</a:t>
            </a:fld>
            <a:endParaRPr lang="tr-TR" altLang="tr-TR" sz="1400"/>
          </a:p>
        </p:txBody>
      </p:sp>
      <p:sp>
        <p:nvSpPr>
          <p:cNvPr id="14340" name="Alt Bilgi Yer Tutucusu 4">
            <a:extLst>
              <a:ext uri="{FF2B5EF4-FFF2-40B4-BE49-F238E27FC236}">
                <a16:creationId xmlns:a16="http://schemas.microsoft.com/office/drawing/2014/main" id="{916408C2-5446-0C0C-9F0F-0D401246845F}"/>
              </a:ext>
            </a:extLst>
          </p:cNvPr>
          <p:cNvSpPr>
            <a:spLocks noGrp="1" noChangeArrowheads="1"/>
          </p:cNvSpPr>
          <p:nvPr>
            <p:ph type="ftr" sz="quarter" idx="11"/>
          </p:nvPr>
        </p:nvSpPr>
        <p:spPr>
          <a:xfrm>
            <a:off x="1476375" y="6245225"/>
            <a:ext cx="676592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400">
                <a:hlinkClick r:id="rId3"/>
              </a:rPr>
              <a:t>https://www.flex2shape.com/fiziksel-aktivitenin-saglik-uzerindeki-etkileri/</a:t>
            </a:r>
            <a:r>
              <a:rPr lang="tr-TR" altLang="tr-TR" sz="1400"/>
              <a:t> adresinden 2 Eylül 2022 tarihinde erişildi.</a:t>
            </a:r>
          </a:p>
        </p:txBody>
      </p:sp>
      <p:sp>
        <p:nvSpPr>
          <p:cNvPr id="14341" name="Slayt Numarası Yer Tutucusu 5">
            <a:extLst>
              <a:ext uri="{FF2B5EF4-FFF2-40B4-BE49-F238E27FC236}">
                <a16:creationId xmlns:a16="http://schemas.microsoft.com/office/drawing/2014/main" id="{A213CDC9-C6D1-AE06-24E9-1BBB5B19F6B1}"/>
              </a:ext>
            </a:extLst>
          </p:cNvPr>
          <p:cNvSpPr>
            <a:spLocks noGrp="1" noChangeArrowheads="1"/>
          </p:cNvSpPr>
          <p:nvPr>
            <p:ph type="sldNum" sz="quarter" idx="12"/>
          </p:nvPr>
        </p:nvSpPr>
        <p:spPr>
          <a:xfrm>
            <a:off x="8316913" y="6245225"/>
            <a:ext cx="369887"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8E6E482-A1FB-4F2B-BC84-C36F95995328}" type="slidenum">
              <a:rPr lang="tr-TR" altLang="tr-TR" sz="1400" smtClean="0"/>
              <a:pPr>
                <a:spcBef>
                  <a:spcPct val="0"/>
                </a:spcBef>
                <a:buFontTx/>
                <a:buNone/>
              </a:pPr>
              <a:t>9</a:t>
            </a:fld>
            <a:endParaRPr lang="tr-TR" altLang="tr-TR" sz="1400"/>
          </a:p>
        </p:txBody>
      </p:sp>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TotalTime>
  <Words>1439</Words>
  <Application>Microsoft Office PowerPoint</Application>
  <PresentationFormat>Ekran Gösterisi (4:3)</PresentationFormat>
  <Paragraphs>187</Paragraphs>
  <Slides>22</Slides>
  <Notes>7</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22</vt:i4>
      </vt:variant>
    </vt:vector>
  </HeadingPairs>
  <TitlesOfParts>
    <vt:vector size="31" baseType="lpstr">
      <vt:lpstr>Arial</vt:lpstr>
      <vt:lpstr>Calibri</vt:lpstr>
      <vt:lpstr>Times New Roman</vt:lpstr>
      <vt:lpstr>Wingdings</vt:lpstr>
      <vt:lpstr>Verdana</vt:lpstr>
      <vt:lpstr>Tahoma</vt:lpstr>
      <vt:lpstr>Comic Sans MS</vt:lpstr>
      <vt:lpstr>Cambria</vt:lpstr>
      <vt:lpstr>Varsayılan Tasarım</vt:lpstr>
      <vt:lpstr>BİN KAZAN</vt:lpstr>
      <vt:lpstr>Sunum Planı</vt:lpstr>
      <vt:lpstr>PowerPoint Sunusu</vt:lpstr>
      <vt:lpstr>PowerPoint Sunusu</vt:lpstr>
      <vt:lpstr>Obezite</vt:lpstr>
      <vt:lpstr>PowerPoint Sunusu</vt:lpstr>
      <vt:lpstr>Fiziksel İnaktivite</vt:lpstr>
      <vt:lpstr>Nedensellik Ağı</vt:lpstr>
      <vt:lpstr>PowerPoint Sunusu</vt:lpstr>
      <vt:lpstr>Yeşil Alan</vt:lpstr>
      <vt:lpstr>PowerPoint Sunusu</vt:lpstr>
      <vt:lpstr>Projenin Amacı</vt:lpstr>
      <vt:lpstr>Eylem Planı</vt:lpstr>
      <vt:lpstr>PowerPoint Sunusu</vt:lpstr>
      <vt:lpstr> MARTI                İzmir Büyükşehir Belediyesi</vt:lpstr>
      <vt:lpstr>PowerPoint Sunusu</vt:lpstr>
      <vt:lpstr>PowerPoint Sunusu</vt:lpstr>
      <vt:lpstr>PowerPoint Sunusu</vt:lpstr>
      <vt:lpstr>Sürdürülebilir Kalkınma Hedefleri</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HALK SAĞLIĞI PROJESİ</dc:title>
  <dc:creator>Lenovol</dc:creator>
  <cp:lastModifiedBy>Ilgın Timarcı Becerik</cp:lastModifiedBy>
  <cp:revision>64</cp:revision>
  <dcterms:created xsi:type="dcterms:W3CDTF">2022-09-02T16:44:45Z</dcterms:created>
  <dcterms:modified xsi:type="dcterms:W3CDTF">2022-09-15T07:09:54Z</dcterms:modified>
</cp:coreProperties>
</file>