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204700" cy="6858000"/>
  <p:notesSz cx="122047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50137" y="2618308"/>
            <a:ext cx="4552315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50137" y="3697351"/>
            <a:ext cx="4554855" cy="1051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 u="sng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 u="sng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235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5420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1926" y="407619"/>
            <a:ext cx="10740847" cy="20349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3340" y="1901698"/>
            <a:ext cx="9021445" cy="173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 u="sng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9598" y="6377940"/>
            <a:ext cx="3905504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235" y="6377940"/>
            <a:ext cx="280708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7384" y="6377940"/>
            <a:ext cx="280708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 /><Relationship Id="rId3" Type="http://schemas.openxmlformats.org/officeDocument/2006/relationships/image" Target="../media/image27.png" /><Relationship Id="rId7" Type="http://schemas.openxmlformats.org/officeDocument/2006/relationships/image" Target="../media/image31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0.png" /><Relationship Id="rId5" Type="http://schemas.openxmlformats.org/officeDocument/2006/relationships/image" Target="../media/image29.png" /><Relationship Id="rId10" Type="http://schemas.openxmlformats.org/officeDocument/2006/relationships/image" Target="../media/image19.png" /><Relationship Id="rId4" Type="http://schemas.openxmlformats.org/officeDocument/2006/relationships/image" Target="../media/image28.png" /><Relationship Id="rId9" Type="http://schemas.openxmlformats.org/officeDocument/2006/relationships/image" Target="../media/image33.pn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5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 /><Relationship Id="rId1" Type="http://schemas.openxmlformats.org/officeDocument/2006/relationships/slideLayout" Target="../slideLayouts/slideLayout5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4087/cbusbed.886473" TargetMode="External" /><Relationship Id="rId2" Type="http://schemas.openxmlformats.org/officeDocument/2006/relationships/hyperlink" Target="https://hsgm.saglik.gov.tr/tr/obezite" TargetMode="Externa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3" Type="http://schemas.openxmlformats.org/officeDocument/2006/relationships/image" Target="../media/image13.jpg" /><Relationship Id="rId7" Type="http://schemas.openxmlformats.org/officeDocument/2006/relationships/image" Target="../media/image17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14.png" /><Relationship Id="rId9" Type="http://schemas.openxmlformats.org/officeDocument/2006/relationships/image" Target="../media/image19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204700" cy="6858000"/>
            <a:chOff x="0" y="0"/>
            <a:chExt cx="122047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" y="0"/>
              <a:ext cx="12202668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29611"/>
              <a:ext cx="12204192" cy="32019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6611" y="300227"/>
              <a:ext cx="10293096" cy="372160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77592" y="2333701"/>
            <a:ext cx="7752080" cy="152844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 marR="5080" indent="403860">
              <a:lnSpc>
                <a:spcPts val="5590"/>
              </a:lnSpc>
              <a:spcBef>
                <a:spcPts val="825"/>
              </a:spcBef>
            </a:pPr>
            <a:r>
              <a:rPr sz="5200" dirty="0">
                <a:solidFill>
                  <a:srgbClr val="FFFFFF"/>
                </a:solidFill>
                <a:latin typeface="Tahoma"/>
                <a:cs typeface="Tahoma"/>
              </a:rPr>
              <a:t>SAĞLIKLI</a:t>
            </a:r>
            <a:r>
              <a:rPr sz="5200" spc="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200" spc="55" dirty="0">
                <a:solidFill>
                  <a:srgbClr val="FFFFFF"/>
                </a:solidFill>
                <a:latin typeface="Tahoma"/>
                <a:cs typeface="Tahoma"/>
              </a:rPr>
              <a:t>GELECEK</a:t>
            </a:r>
            <a:r>
              <a:rPr sz="5200" spc="3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200" spc="-20" dirty="0">
                <a:solidFill>
                  <a:srgbClr val="FFFFFF"/>
                </a:solidFill>
                <a:latin typeface="Tahoma"/>
                <a:cs typeface="Tahoma"/>
              </a:rPr>
              <a:t>İÇİN </a:t>
            </a:r>
            <a:r>
              <a:rPr sz="5200" dirty="0">
                <a:solidFill>
                  <a:srgbClr val="FFFFFF"/>
                </a:solidFill>
                <a:latin typeface="Tahoma"/>
                <a:cs typeface="Tahoma"/>
              </a:rPr>
              <a:t>OBEZİTEYLE</a:t>
            </a:r>
            <a:r>
              <a:rPr sz="52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200" spc="-10" dirty="0">
                <a:solidFill>
                  <a:srgbClr val="FFFFFF"/>
                </a:solidFill>
                <a:latin typeface="Tahoma"/>
                <a:cs typeface="Tahoma"/>
              </a:rPr>
              <a:t>MÜCADELE</a:t>
            </a:r>
            <a:endParaRPr sz="52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5944" y="4047744"/>
            <a:ext cx="10160508" cy="258318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224773" y="4055440"/>
            <a:ext cx="2201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0" dirty="0">
                <a:solidFill>
                  <a:srgbClr val="FFFFFF"/>
                </a:solidFill>
                <a:latin typeface="Tahoma"/>
                <a:cs typeface="Tahoma"/>
              </a:rPr>
              <a:t>Hazırlayanlar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01748" y="3967124"/>
            <a:ext cx="6083300" cy="260286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15.03.2024-</a:t>
            </a:r>
            <a:r>
              <a:rPr sz="2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15.04.2024</a:t>
            </a:r>
            <a:endParaRPr sz="2800">
              <a:latin typeface="Tahoma"/>
              <a:cs typeface="Tahoma"/>
            </a:endParaRPr>
          </a:p>
          <a:p>
            <a:pPr marL="2561590" algn="ctr">
              <a:lnSpc>
                <a:spcPct val="100000"/>
              </a:lnSpc>
              <a:spcBef>
                <a:spcPts val="695"/>
              </a:spcBef>
            </a:pPr>
            <a:r>
              <a:rPr sz="2800" spc="8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CEM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TÜRK</a:t>
            </a:r>
            <a:endParaRPr sz="2800">
              <a:latin typeface="Tahoma"/>
              <a:cs typeface="Tahoma"/>
            </a:endParaRPr>
          </a:p>
          <a:p>
            <a:pPr marL="2567940" algn="ctr">
              <a:lnSpc>
                <a:spcPct val="100000"/>
              </a:lnSpc>
              <a:spcBef>
                <a:spcPts val="710"/>
              </a:spcBef>
            </a:pPr>
            <a:r>
              <a:rPr sz="2800" spc="-18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YÜCEL</a:t>
            </a:r>
            <a:r>
              <a:rPr sz="28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BERKAY</a:t>
            </a:r>
            <a:r>
              <a:rPr sz="28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EREN</a:t>
            </a:r>
            <a:endParaRPr sz="2800">
              <a:latin typeface="Tahoma"/>
              <a:cs typeface="Tahoma"/>
            </a:endParaRPr>
          </a:p>
          <a:p>
            <a:pPr marL="2552700" algn="ctr">
              <a:lnSpc>
                <a:spcPct val="100000"/>
              </a:lnSpc>
              <a:spcBef>
                <a:spcPts val="695"/>
              </a:spcBef>
            </a:pP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800" spc="-45" dirty="0">
                <a:solidFill>
                  <a:srgbClr val="FFFFFF"/>
                </a:solidFill>
                <a:latin typeface="Tahoma"/>
                <a:cs typeface="Tahoma"/>
              </a:rPr>
              <a:t>ELİF</a:t>
            </a:r>
            <a:r>
              <a:rPr sz="28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Tahoma"/>
                <a:cs typeface="Tahoma"/>
              </a:rPr>
              <a:t>BAŞALOĞLU</a:t>
            </a:r>
            <a:endParaRPr sz="2800">
              <a:latin typeface="Tahoma"/>
              <a:cs typeface="Tahoma"/>
            </a:endParaRPr>
          </a:p>
          <a:p>
            <a:pPr marL="2561590" algn="ctr">
              <a:lnSpc>
                <a:spcPct val="100000"/>
              </a:lnSpc>
              <a:spcBef>
                <a:spcPts val="700"/>
              </a:spcBef>
            </a:pPr>
            <a:r>
              <a:rPr sz="2800" spc="6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ÇAĞLA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KAYNAK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04192" cy="15758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11580" y="2799588"/>
            <a:ext cx="1446530" cy="1446530"/>
            <a:chOff x="1211580" y="2799588"/>
            <a:chExt cx="1446530" cy="1446530"/>
          </a:xfrm>
        </p:grpSpPr>
        <p:sp>
          <p:nvSpPr>
            <p:cNvPr id="4" name="object 4"/>
            <p:cNvSpPr/>
            <p:nvPr/>
          </p:nvSpPr>
          <p:spPr>
            <a:xfrm>
              <a:off x="1211580" y="2799588"/>
              <a:ext cx="1446530" cy="1446530"/>
            </a:xfrm>
            <a:custGeom>
              <a:avLst/>
              <a:gdLst/>
              <a:ahLst/>
              <a:cxnLst/>
              <a:rect l="l" t="t" r="r" b="b"/>
              <a:pathLst>
                <a:path w="1446530" h="1446529">
                  <a:moveTo>
                    <a:pt x="1446276" y="0"/>
                  </a:moveTo>
                  <a:lnTo>
                    <a:pt x="429894" y="0"/>
                  </a:lnTo>
                  <a:lnTo>
                    <a:pt x="383063" y="2523"/>
                  </a:lnTo>
                  <a:lnTo>
                    <a:pt x="337690" y="9918"/>
                  </a:lnTo>
                  <a:lnTo>
                    <a:pt x="294038" y="21922"/>
                  </a:lnTo>
                  <a:lnTo>
                    <a:pt x="252369" y="38272"/>
                  </a:lnTo>
                  <a:lnTo>
                    <a:pt x="212946" y="58706"/>
                  </a:lnTo>
                  <a:lnTo>
                    <a:pt x="176031" y="82962"/>
                  </a:lnTo>
                  <a:lnTo>
                    <a:pt x="141887" y="110776"/>
                  </a:lnTo>
                  <a:lnTo>
                    <a:pt x="110776" y="141887"/>
                  </a:lnTo>
                  <a:lnTo>
                    <a:pt x="82962" y="176031"/>
                  </a:lnTo>
                  <a:lnTo>
                    <a:pt x="58706" y="212946"/>
                  </a:lnTo>
                  <a:lnTo>
                    <a:pt x="38272" y="252369"/>
                  </a:lnTo>
                  <a:lnTo>
                    <a:pt x="21922" y="294038"/>
                  </a:lnTo>
                  <a:lnTo>
                    <a:pt x="9918" y="337690"/>
                  </a:lnTo>
                  <a:lnTo>
                    <a:pt x="2523" y="383063"/>
                  </a:lnTo>
                  <a:lnTo>
                    <a:pt x="0" y="429895"/>
                  </a:lnTo>
                  <a:lnTo>
                    <a:pt x="0" y="1446276"/>
                  </a:lnTo>
                  <a:lnTo>
                    <a:pt x="1016381" y="1446276"/>
                  </a:lnTo>
                  <a:lnTo>
                    <a:pt x="1063212" y="1443752"/>
                  </a:lnTo>
                  <a:lnTo>
                    <a:pt x="1108585" y="1436357"/>
                  </a:lnTo>
                  <a:lnTo>
                    <a:pt x="1152237" y="1424353"/>
                  </a:lnTo>
                  <a:lnTo>
                    <a:pt x="1193906" y="1408003"/>
                  </a:lnTo>
                  <a:lnTo>
                    <a:pt x="1233329" y="1387569"/>
                  </a:lnTo>
                  <a:lnTo>
                    <a:pt x="1270244" y="1363313"/>
                  </a:lnTo>
                  <a:lnTo>
                    <a:pt x="1304388" y="1335499"/>
                  </a:lnTo>
                  <a:lnTo>
                    <a:pt x="1335499" y="1304388"/>
                  </a:lnTo>
                  <a:lnTo>
                    <a:pt x="1363313" y="1270244"/>
                  </a:lnTo>
                  <a:lnTo>
                    <a:pt x="1387569" y="1233329"/>
                  </a:lnTo>
                  <a:lnTo>
                    <a:pt x="1408003" y="1193906"/>
                  </a:lnTo>
                  <a:lnTo>
                    <a:pt x="1424353" y="1152237"/>
                  </a:lnTo>
                  <a:lnTo>
                    <a:pt x="1436357" y="1108585"/>
                  </a:lnTo>
                  <a:lnTo>
                    <a:pt x="1443752" y="1063212"/>
                  </a:lnTo>
                  <a:lnTo>
                    <a:pt x="1446276" y="1016381"/>
                  </a:lnTo>
                  <a:lnTo>
                    <a:pt x="1446276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0876" y="3248587"/>
              <a:ext cx="790575" cy="554990"/>
            </a:xfrm>
            <a:custGeom>
              <a:avLst/>
              <a:gdLst/>
              <a:ahLst/>
              <a:cxnLst/>
              <a:rect l="l" t="t" r="r" b="b"/>
              <a:pathLst>
                <a:path w="790575" h="554989">
                  <a:moveTo>
                    <a:pt x="720722" y="0"/>
                  </a:moveTo>
                  <a:lnTo>
                    <a:pt x="282986" y="413811"/>
                  </a:lnTo>
                  <a:lnTo>
                    <a:pt x="72667" y="198355"/>
                  </a:lnTo>
                  <a:lnTo>
                    <a:pt x="0" y="267609"/>
                  </a:lnTo>
                  <a:lnTo>
                    <a:pt x="279566" y="554883"/>
                  </a:lnTo>
                  <a:lnTo>
                    <a:pt x="353092" y="486484"/>
                  </a:lnTo>
                  <a:lnTo>
                    <a:pt x="789974" y="71818"/>
                  </a:lnTo>
                  <a:lnTo>
                    <a:pt x="720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39672" y="4660138"/>
            <a:ext cx="992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ÜÇÜNCÜ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AŞAMA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97452" y="2799588"/>
            <a:ext cx="1446530" cy="1446530"/>
            <a:chOff x="3997452" y="2799588"/>
            <a:chExt cx="1446530" cy="1446530"/>
          </a:xfrm>
        </p:grpSpPr>
        <p:sp>
          <p:nvSpPr>
            <p:cNvPr id="8" name="object 8"/>
            <p:cNvSpPr/>
            <p:nvPr/>
          </p:nvSpPr>
          <p:spPr>
            <a:xfrm>
              <a:off x="3997452" y="2799588"/>
              <a:ext cx="1446530" cy="1446530"/>
            </a:xfrm>
            <a:custGeom>
              <a:avLst/>
              <a:gdLst/>
              <a:ahLst/>
              <a:cxnLst/>
              <a:rect l="l" t="t" r="r" b="b"/>
              <a:pathLst>
                <a:path w="1446529" h="1446529">
                  <a:moveTo>
                    <a:pt x="1446276" y="0"/>
                  </a:moveTo>
                  <a:lnTo>
                    <a:pt x="429895" y="0"/>
                  </a:lnTo>
                  <a:lnTo>
                    <a:pt x="383063" y="2523"/>
                  </a:lnTo>
                  <a:lnTo>
                    <a:pt x="337690" y="9918"/>
                  </a:lnTo>
                  <a:lnTo>
                    <a:pt x="294038" y="21922"/>
                  </a:lnTo>
                  <a:lnTo>
                    <a:pt x="252369" y="38272"/>
                  </a:lnTo>
                  <a:lnTo>
                    <a:pt x="212946" y="58706"/>
                  </a:lnTo>
                  <a:lnTo>
                    <a:pt x="176031" y="82962"/>
                  </a:lnTo>
                  <a:lnTo>
                    <a:pt x="141887" y="110776"/>
                  </a:lnTo>
                  <a:lnTo>
                    <a:pt x="110776" y="141887"/>
                  </a:lnTo>
                  <a:lnTo>
                    <a:pt x="82962" y="176031"/>
                  </a:lnTo>
                  <a:lnTo>
                    <a:pt x="58706" y="212946"/>
                  </a:lnTo>
                  <a:lnTo>
                    <a:pt x="38272" y="252369"/>
                  </a:lnTo>
                  <a:lnTo>
                    <a:pt x="21922" y="294038"/>
                  </a:lnTo>
                  <a:lnTo>
                    <a:pt x="9918" y="337690"/>
                  </a:lnTo>
                  <a:lnTo>
                    <a:pt x="2523" y="383063"/>
                  </a:lnTo>
                  <a:lnTo>
                    <a:pt x="0" y="429895"/>
                  </a:lnTo>
                  <a:lnTo>
                    <a:pt x="0" y="1446276"/>
                  </a:lnTo>
                  <a:lnTo>
                    <a:pt x="1016381" y="1446276"/>
                  </a:lnTo>
                  <a:lnTo>
                    <a:pt x="1063212" y="1443752"/>
                  </a:lnTo>
                  <a:lnTo>
                    <a:pt x="1108585" y="1436357"/>
                  </a:lnTo>
                  <a:lnTo>
                    <a:pt x="1152237" y="1424353"/>
                  </a:lnTo>
                  <a:lnTo>
                    <a:pt x="1193906" y="1408003"/>
                  </a:lnTo>
                  <a:lnTo>
                    <a:pt x="1233329" y="1387569"/>
                  </a:lnTo>
                  <a:lnTo>
                    <a:pt x="1270244" y="1363313"/>
                  </a:lnTo>
                  <a:lnTo>
                    <a:pt x="1304388" y="1335499"/>
                  </a:lnTo>
                  <a:lnTo>
                    <a:pt x="1335499" y="1304388"/>
                  </a:lnTo>
                  <a:lnTo>
                    <a:pt x="1363313" y="1270244"/>
                  </a:lnTo>
                  <a:lnTo>
                    <a:pt x="1387569" y="1233329"/>
                  </a:lnTo>
                  <a:lnTo>
                    <a:pt x="1408003" y="1193906"/>
                  </a:lnTo>
                  <a:lnTo>
                    <a:pt x="1424353" y="1152237"/>
                  </a:lnTo>
                  <a:lnTo>
                    <a:pt x="1436357" y="1108585"/>
                  </a:lnTo>
                  <a:lnTo>
                    <a:pt x="1443752" y="1063212"/>
                  </a:lnTo>
                  <a:lnTo>
                    <a:pt x="1446276" y="1016381"/>
                  </a:lnTo>
                  <a:lnTo>
                    <a:pt x="144627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34738" y="3378555"/>
              <a:ext cx="375920" cy="376555"/>
            </a:xfrm>
            <a:custGeom>
              <a:avLst/>
              <a:gdLst/>
              <a:ahLst/>
              <a:cxnLst/>
              <a:rect l="l" t="t" r="r" b="b"/>
              <a:pathLst>
                <a:path w="375920" h="376554">
                  <a:moveTo>
                    <a:pt x="34137" y="170103"/>
                  </a:moveTo>
                  <a:lnTo>
                    <a:pt x="26504" y="162445"/>
                  </a:lnTo>
                  <a:lnTo>
                    <a:pt x="7645" y="162445"/>
                  </a:lnTo>
                  <a:lnTo>
                    <a:pt x="0" y="170103"/>
                  </a:lnTo>
                  <a:lnTo>
                    <a:pt x="0" y="188988"/>
                  </a:lnTo>
                  <a:lnTo>
                    <a:pt x="7645" y="196646"/>
                  </a:lnTo>
                  <a:lnTo>
                    <a:pt x="26504" y="196646"/>
                  </a:lnTo>
                  <a:lnTo>
                    <a:pt x="34137" y="188988"/>
                  </a:lnTo>
                  <a:lnTo>
                    <a:pt x="34137" y="179539"/>
                  </a:lnTo>
                  <a:lnTo>
                    <a:pt x="34137" y="170103"/>
                  </a:lnTo>
                  <a:close/>
                </a:path>
                <a:path w="375920" h="376554">
                  <a:moveTo>
                    <a:pt x="204825" y="349643"/>
                  </a:moveTo>
                  <a:lnTo>
                    <a:pt x="197180" y="341985"/>
                  </a:lnTo>
                  <a:lnTo>
                    <a:pt x="178333" y="341985"/>
                  </a:lnTo>
                  <a:lnTo>
                    <a:pt x="170688" y="349643"/>
                  </a:lnTo>
                  <a:lnTo>
                    <a:pt x="170688" y="368541"/>
                  </a:lnTo>
                  <a:lnTo>
                    <a:pt x="178333" y="376186"/>
                  </a:lnTo>
                  <a:lnTo>
                    <a:pt x="197180" y="376186"/>
                  </a:lnTo>
                  <a:lnTo>
                    <a:pt x="204825" y="368541"/>
                  </a:lnTo>
                  <a:lnTo>
                    <a:pt x="204825" y="359092"/>
                  </a:lnTo>
                  <a:lnTo>
                    <a:pt x="204825" y="349643"/>
                  </a:lnTo>
                  <a:close/>
                </a:path>
                <a:path w="375920" h="376554">
                  <a:moveTo>
                    <a:pt x="204825" y="7658"/>
                  </a:moveTo>
                  <a:lnTo>
                    <a:pt x="197180" y="0"/>
                  </a:lnTo>
                  <a:lnTo>
                    <a:pt x="178333" y="0"/>
                  </a:lnTo>
                  <a:lnTo>
                    <a:pt x="170688" y="7658"/>
                  </a:lnTo>
                  <a:lnTo>
                    <a:pt x="170688" y="26543"/>
                  </a:lnTo>
                  <a:lnTo>
                    <a:pt x="178333" y="34188"/>
                  </a:lnTo>
                  <a:lnTo>
                    <a:pt x="197180" y="34188"/>
                  </a:lnTo>
                  <a:lnTo>
                    <a:pt x="204825" y="26543"/>
                  </a:lnTo>
                  <a:lnTo>
                    <a:pt x="204825" y="17094"/>
                  </a:lnTo>
                  <a:lnTo>
                    <a:pt x="204825" y="7658"/>
                  </a:lnTo>
                  <a:close/>
                </a:path>
                <a:path w="375920" h="376554">
                  <a:moveTo>
                    <a:pt x="375500" y="170103"/>
                  </a:moveTo>
                  <a:lnTo>
                    <a:pt x="367855" y="162445"/>
                  </a:lnTo>
                  <a:lnTo>
                    <a:pt x="349008" y="162445"/>
                  </a:lnTo>
                  <a:lnTo>
                    <a:pt x="341363" y="170103"/>
                  </a:lnTo>
                  <a:lnTo>
                    <a:pt x="341363" y="188988"/>
                  </a:lnTo>
                  <a:lnTo>
                    <a:pt x="349008" y="196646"/>
                  </a:lnTo>
                  <a:lnTo>
                    <a:pt x="367855" y="196646"/>
                  </a:lnTo>
                  <a:lnTo>
                    <a:pt x="375500" y="188988"/>
                  </a:lnTo>
                  <a:lnTo>
                    <a:pt x="375500" y="179539"/>
                  </a:lnTo>
                  <a:lnTo>
                    <a:pt x="375500" y="1701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5429" y="3438393"/>
              <a:ext cx="113501" cy="21631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432932" y="3190476"/>
              <a:ext cx="580390" cy="666750"/>
            </a:xfrm>
            <a:custGeom>
              <a:avLst/>
              <a:gdLst/>
              <a:ahLst/>
              <a:cxnLst/>
              <a:rect l="l" t="t" r="r" b="b"/>
              <a:pathLst>
                <a:path w="580389" h="666750">
                  <a:moveTo>
                    <a:pt x="315166" y="51270"/>
                  </a:moveTo>
                  <a:lnTo>
                    <a:pt x="263962" y="51270"/>
                  </a:lnTo>
                  <a:lnTo>
                    <a:pt x="263962" y="86324"/>
                  </a:lnTo>
                  <a:lnTo>
                    <a:pt x="214447" y="95059"/>
                  </a:lnTo>
                  <a:lnTo>
                    <a:pt x="168183" y="111800"/>
                  </a:lnTo>
                  <a:lnTo>
                    <a:pt x="125938" y="135815"/>
                  </a:lnTo>
                  <a:lnTo>
                    <a:pt x="88484" y="166372"/>
                  </a:lnTo>
                  <a:lnTo>
                    <a:pt x="56590" y="202740"/>
                  </a:lnTo>
                  <a:lnTo>
                    <a:pt x="31027" y="244189"/>
                  </a:lnTo>
                  <a:lnTo>
                    <a:pt x="12564" y="289985"/>
                  </a:lnTo>
                  <a:lnTo>
                    <a:pt x="1971" y="339399"/>
                  </a:lnTo>
                  <a:lnTo>
                    <a:pt x="0" y="389906"/>
                  </a:lnTo>
                  <a:lnTo>
                    <a:pt x="6518" y="438871"/>
                  </a:lnTo>
                  <a:lnTo>
                    <a:pt x="20978" y="485390"/>
                  </a:lnTo>
                  <a:lnTo>
                    <a:pt x="42827" y="528564"/>
                  </a:lnTo>
                  <a:lnTo>
                    <a:pt x="71518" y="567489"/>
                  </a:lnTo>
                  <a:lnTo>
                    <a:pt x="106499" y="601264"/>
                  </a:lnTo>
                  <a:lnTo>
                    <a:pt x="147220" y="628987"/>
                  </a:lnTo>
                  <a:lnTo>
                    <a:pt x="193131" y="649757"/>
                  </a:lnTo>
                  <a:lnTo>
                    <a:pt x="241931" y="662357"/>
                  </a:lnTo>
                  <a:lnTo>
                    <a:pt x="291031" y="666390"/>
                  </a:lnTo>
                  <a:lnTo>
                    <a:pt x="339451" y="662187"/>
                  </a:lnTo>
                  <a:lnTo>
                    <a:pt x="386211" y="650079"/>
                  </a:lnTo>
                  <a:lnTo>
                    <a:pt x="430331" y="630395"/>
                  </a:lnTo>
                  <a:lnTo>
                    <a:pt x="452647" y="615558"/>
                  </a:lnTo>
                  <a:lnTo>
                    <a:pt x="289564" y="615558"/>
                  </a:lnTo>
                  <a:lnTo>
                    <a:pt x="241319" y="610707"/>
                  </a:lnTo>
                  <a:lnTo>
                    <a:pt x="196425" y="596789"/>
                  </a:lnTo>
                  <a:lnTo>
                    <a:pt x="155830" y="574754"/>
                  </a:lnTo>
                  <a:lnTo>
                    <a:pt x="120486" y="545556"/>
                  </a:lnTo>
                  <a:lnTo>
                    <a:pt x="91342" y="510146"/>
                  </a:lnTo>
                  <a:lnTo>
                    <a:pt x="69349" y="469476"/>
                  </a:lnTo>
                  <a:lnTo>
                    <a:pt x="55457" y="424498"/>
                  </a:lnTo>
                  <a:lnTo>
                    <a:pt x="50615" y="376163"/>
                  </a:lnTo>
                  <a:lnTo>
                    <a:pt x="55457" y="327828"/>
                  </a:lnTo>
                  <a:lnTo>
                    <a:pt x="69349" y="282850"/>
                  </a:lnTo>
                  <a:lnTo>
                    <a:pt x="91342" y="242180"/>
                  </a:lnTo>
                  <a:lnTo>
                    <a:pt x="120486" y="206770"/>
                  </a:lnTo>
                  <a:lnTo>
                    <a:pt x="155830" y="177572"/>
                  </a:lnTo>
                  <a:lnTo>
                    <a:pt x="196425" y="155538"/>
                  </a:lnTo>
                  <a:lnTo>
                    <a:pt x="241319" y="141619"/>
                  </a:lnTo>
                  <a:lnTo>
                    <a:pt x="289564" y="136768"/>
                  </a:lnTo>
                  <a:lnTo>
                    <a:pt x="520600" y="136768"/>
                  </a:lnTo>
                  <a:lnTo>
                    <a:pt x="521660" y="135058"/>
                  </a:lnTo>
                  <a:lnTo>
                    <a:pt x="451709" y="135058"/>
                  </a:lnTo>
                  <a:lnTo>
                    <a:pt x="419933" y="116516"/>
                  </a:lnTo>
                  <a:lnTo>
                    <a:pt x="386318" y="102141"/>
                  </a:lnTo>
                  <a:lnTo>
                    <a:pt x="351262" y="92256"/>
                  </a:lnTo>
                  <a:lnTo>
                    <a:pt x="315166" y="87179"/>
                  </a:lnTo>
                  <a:lnTo>
                    <a:pt x="315166" y="51270"/>
                  </a:lnTo>
                  <a:close/>
                </a:path>
                <a:path w="580389" h="666750">
                  <a:moveTo>
                    <a:pt x="520600" y="136768"/>
                  </a:moveTo>
                  <a:lnTo>
                    <a:pt x="289564" y="136768"/>
                  </a:lnTo>
                  <a:lnTo>
                    <a:pt x="337809" y="141619"/>
                  </a:lnTo>
                  <a:lnTo>
                    <a:pt x="382704" y="155538"/>
                  </a:lnTo>
                  <a:lnTo>
                    <a:pt x="423298" y="177572"/>
                  </a:lnTo>
                  <a:lnTo>
                    <a:pt x="458643" y="206770"/>
                  </a:lnTo>
                  <a:lnTo>
                    <a:pt x="487786" y="242180"/>
                  </a:lnTo>
                  <a:lnTo>
                    <a:pt x="509779" y="282850"/>
                  </a:lnTo>
                  <a:lnTo>
                    <a:pt x="523672" y="327828"/>
                  </a:lnTo>
                  <a:lnTo>
                    <a:pt x="528514" y="376163"/>
                  </a:lnTo>
                  <a:lnTo>
                    <a:pt x="523672" y="424498"/>
                  </a:lnTo>
                  <a:lnTo>
                    <a:pt x="509779" y="469477"/>
                  </a:lnTo>
                  <a:lnTo>
                    <a:pt x="487786" y="510147"/>
                  </a:lnTo>
                  <a:lnTo>
                    <a:pt x="458643" y="545557"/>
                  </a:lnTo>
                  <a:lnTo>
                    <a:pt x="423299" y="574754"/>
                  </a:lnTo>
                  <a:lnTo>
                    <a:pt x="382704" y="596789"/>
                  </a:lnTo>
                  <a:lnTo>
                    <a:pt x="337809" y="610707"/>
                  </a:lnTo>
                  <a:lnTo>
                    <a:pt x="289564" y="615558"/>
                  </a:lnTo>
                  <a:lnTo>
                    <a:pt x="452647" y="615558"/>
                  </a:lnTo>
                  <a:lnTo>
                    <a:pt x="506729" y="569628"/>
                  </a:lnTo>
                  <a:lnTo>
                    <a:pt x="537048" y="529205"/>
                  </a:lnTo>
                  <a:lnTo>
                    <a:pt x="559921" y="484173"/>
                  </a:lnTo>
                  <a:lnTo>
                    <a:pt x="574264" y="436987"/>
                  </a:lnTo>
                  <a:lnTo>
                    <a:pt x="580266" y="388699"/>
                  </a:lnTo>
                  <a:lnTo>
                    <a:pt x="578117" y="340361"/>
                  </a:lnTo>
                  <a:lnTo>
                    <a:pt x="568008" y="293025"/>
                  </a:lnTo>
                  <a:lnTo>
                    <a:pt x="550129" y="247742"/>
                  </a:lnTo>
                  <a:lnTo>
                    <a:pt x="524669" y="205566"/>
                  </a:lnTo>
                  <a:lnTo>
                    <a:pt x="491818" y="167548"/>
                  </a:lnTo>
                  <a:lnTo>
                    <a:pt x="517420" y="141898"/>
                  </a:lnTo>
                  <a:lnTo>
                    <a:pt x="520600" y="136768"/>
                  </a:lnTo>
                  <a:close/>
                </a:path>
                <a:path w="580389" h="666750">
                  <a:moveTo>
                    <a:pt x="498965" y="98508"/>
                  </a:moveTo>
                  <a:lnTo>
                    <a:pt x="489325" y="99977"/>
                  </a:lnTo>
                  <a:lnTo>
                    <a:pt x="480724" y="105134"/>
                  </a:lnTo>
                  <a:lnTo>
                    <a:pt x="451709" y="135058"/>
                  </a:lnTo>
                  <a:lnTo>
                    <a:pt x="521660" y="135058"/>
                  </a:lnTo>
                  <a:lnTo>
                    <a:pt x="522687" y="133402"/>
                  </a:lnTo>
                  <a:lnTo>
                    <a:pt x="524354" y="123944"/>
                  </a:lnTo>
                  <a:lnTo>
                    <a:pt x="522340" y="114485"/>
                  </a:lnTo>
                  <a:lnTo>
                    <a:pt x="516566" y="105989"/>
                  </a:lnTo>
                  <a:lnTo>
                    <a:pt x="508446" y="100565"/>
                  </a:lnTo>
                  <a:lnTo>
                    <a:pt x="498965" y="98508"/>
                  </a:lnTo>
                  <a:close/>
                </a:path>
                <a:path w="580389" h="666750">
                  <a:moveTo>
                    <a:pt x="391971" y="0"/>
                  </a:moveTo>
                  <a:lnTo>
                    <a:pt x="187157" y="0"/>
                  </a:lnTo>
                  <a:lnTo>
                    <a:pt x="187157" y="51270"/>
                  </a:lnTo>
                  <a:lnTo>
                    <a:pt x="391971" y="51270"/>
                  </a:lnTo>
                  <a:lnTo>
                    <a:pt x="3919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28390" y="4660138"/>
            <a:ext cx="2187575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265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FIZIKSEL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HAREKETIN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ÖRNEK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210"/>
              </a:lnSpc>
            </a:pPr>
            <a:r>
              <a:rPr sz="1100" dirty="0">
                <a:latin typeface="Calibri"/>
                <a:cs typeface="Calibri"/>
              </a:rPr>
              <a:t>ETKINLIKLERLE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TEŞVIK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EDILMESI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205"/>
              </a:lnSpc>
            </a:pPr>
            <a:r>
              <a:rPr sz="1100" dirty="0">
                <a:latin typeface="Calibri"/>
                <a:cs typeface="Calibri"/>
              </a:rPr>
              <a:t>BAYRAKLI</a:t>
            </a:r>
            <a:r>
              <a:rPr sz="1100" spc="20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SAHIL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YOLU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YÜRÜYÜŞÜ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210"/>
              </a:lnSpc>
            </a:pPr>
            <a:r>
              <a:rPr sz="1100" spc="-10" dirty="0">
                <a:latin typeface="Calibri"/>
                <a:cs typeface="Calibri"/>
              </a:rPr>
              <a:t>KİLOMETRELİK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ROTA.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HER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HAFTA</a:t>
            </a:r>
            <a:endParaRPr sz="1100">
              <a:latin typeface="Calibri"/>
              <a:cs typeface="Calibri"/>
            </a:endParaRPr>
          </a:p>
          <a:p>
            <a:pPr marL="12700" marR="5080" algn="ctr">
              <a:lnSpc>
                <a:spcPts val="1210"/>
              </a:lnSpc>
              <a:spcBef>
                <a:spcPts val="80"/>
              </a:spcBef>
            </a:pPr>
            <a:r>
              <a:rPr sz="1100" dirty="0">
                <a:latin typeface="Calibri"/>
                <a:cs typeface="Calibri"/>
              </a:rPr>
              <a:t>PERŞEMBE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SAAT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10-</a:t>
            </a:r>
            <a:r>
              <a:rPr sz="1100" spc="229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11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ARASI</a:t>
            </a:r>
            <a:r>
              <a:rPr sz="1100" spc="-10" dirty="0">
                <a:latin typeface="Calibri"/>
                <a:cs typeface="Calibri"/>
              </a:rPr>
              <a:t> NISAN- EYLÜL.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784847" y="2799588"/>
            <a:ext cx="1446530" cy="1446530"/>
            <a:chOff x="6784847" y="2799588"/>
            <a:chExt cx="1446530" cy="1446530"/>
          </a:xfrm>
        </p:grpSpPr>
        <p:sp>
          <p:nvSpPr>
            <p:cNvPr id="14" name="object 14"/>
            <p:cNvSpPr/>
            <p:nvPr/>
          </p:nvSpPr>
          <p:spPr>
            <a:xfrm>
              <a:off x="6784847" y="2799588"/>
              <a:ext cx="1446530" cy="1446530"/>
            </a:xfrm>
            <a:custGeom>
              <a:avLst/>
              <a:gdLst/>
              <a:ahLst/>
              <a:cxnLst/>
              <a:rect l="l" t="t" r="r" b="b"/>
              <a:pathLst>
                <a:path w="1446529" h="1446529">
                  <a:moveTo>
                    <a:pt x="1446276" y="0"/>
                  </a:moveTo>
                  <a:lnTo>
                    <a:pt x="429895" y="0"/>
                  </a:lnTo>
                  <a:lnTo>
                    <a:pt x="383063" y="2523"/>
                  </a:lnTo>
                  <a:lnTo>
                    <a:pt x="337690" y="9918"/>
                  </a:lnTo>
                  <a:lnTo>
                    <a:pt x="294038" y="21922"/>
                  </a:lnTo>
                  <a:lnTo>
                    <a:pt x="252369" y="38272"/>
                  </a:lnTo>
                  <a:lnTo>
                    <a:pt x="212946" y="58706"/>
                  </a:lnTo>
                  <a:lnTo>
                    <a:pt x="176031" y="82962"/>
                  </a:lnTo>
                  <a:lnTo>
                    <a:pt x="141887" y="110776"/>
                  </a:lnTo>
                  <a:lnTo>
                    <a:pt x="110776" y="141887"/>
                  </a:lnTo>
                  <a:lnTo>
                    <a:pt x="82962" y="176031"/>
                  </a:lnTo>
                  <a:lnTo>
                    <a:pt x="58706" y="212946"/>
                  </a:lnTo>
                  <a:lnTo>
                    <a:pt x="38272" y="252369"/>
                  </a:lnTo>
                  <a:lnTo>
                    <a:pt x="21922" y="294038"/>
                  </a:lnTo>
                  <a:lnTo>
                    <a:pt x="9918" y="337690"/>
                  </a:lnTo>
                  <a:lnTo>
                    <a:pt x="2523" y="383063"/>
                  </a:lnTo>
                  <a:lnTo>
                    <a:pt x="0" y="429895"/>
                  </a:lnTo>
                  <a:lnTo>
                    <a:pt x="0" y="1446276"/>
                  </a:lnTo>
                  <a:lnTo>
                    <a:pt x="1016380" y="1446276"/>
                  </a:lnTo>
                  <a:lnTo>
                    <a:pt x="1063212" y="1443752"/>
                  </a:lnTo>
                  <a:lnTo>
                    <a:pt x="1108585" y="1436357"/>
                  </a:lnTo>
                  <a:lnTo>
                    <a:pt x="1152237" y="1424353"/>
                  </a:lnTo>
                  <a:lnTo>
                    <a:pt x="1193906" y="1408003"/>
                  </a:lnTo>
                  <a:lnTo>
                    <a:pt x="1233329" y="1387569"/>
                  </a:lnTo>
                  <a:lnTo>
                    <a:pt x="1270244" y="1363313"/>
                  </a:lnTo>
                  <a:lnTo>
                    <a:pt x="1304388" y="1335499"/>
                  </a:lnTo>
                  <a:lnTo>
                    <a:pt x="1335499" y="1304388"/>
                  </a:lnTo>
                  <a:lnTo>
                    <a:pt x="1363313" y="1270244"/>
                  </a:lnTo>
                  <a:lnTo>
                    <a:pt x="1387569" y="1233329"/>
                  </a:lnTo>
                  <a:lnTo>
                    <a:pt x="1408003" y="1193906"/>
                  </a:lnTo>
                  <a:lnTo>
                    <a:pt x="1424353" y="1152237"/>
                  </a:lnTo>
                  <a:lnTo>
                    <a:pt x="1436357" y="1108585"/>
                  </a:lnTo>
                  <a:lnTo>
                    <a:pt x="1443752" y="1063212"/>
                  </a:lnTo>
                  <a:lnTo>
                    <a:pt x="1446276" y="1016381"/>
                  </a:lnTo>
                  <a:lnTo>
                    <a:pt x="144627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01141" y="3258857"/>
              <a:ext cx="614680" cy="529590"/>
            </a:xfrm>
            <a:custGeom>
              <a:avLst/>
              <a:gdLst/>
              <a:ahLst/>
              <a:cxnLst/>
              <a:rect l="l" t="t" r="r" b="b"/>
              <a:pathLst>
                <a:path w="614679" h="529589">
                  <a:moveTo>
                    <a:pt x="453999" y="141071"/>
                  </a:moveTo>
                  <a:lnTo>
                    <a:pt x="307225" y="0"/>
                  </a:lnTo>
                  <a:lnTo>
                    <a:pt x="157022" y="143637"/>
                  </a:lnTo>
                  <a:lnTo>
                    <a:pt x="180924" y="167576"/>
                  </a:lnTo>
                  <a:lnTo>
                    <a:pt x="307225" y="41033"/>
                  </a:lnTo>
                  <a:lnTo>
                    <a:pt x="430110" y="165011"/>
                  </a:lnTo>
                  <a:lnTo>
                    <a:pt x="453999" y="141071"/>
                  </a:lnTo>
                  <a:close/>
                </a:path>
                <a:path w="614679" h="529589">
                  <a:moveTo>
                    <a:pt x="614438" y="238531"/>
                  </a:moveTo>
                  <a:lnTo>
                    <a:pt x="580301" y="238531"/>
                  </a:lnTo>
                  <a:lnTo>
                    <a:pt x="580301" y="281279"/>
                  </a:lnTo>
                  <a:lnTo>
                    <a:pt x="580301" y="349681"/>
                  </a:lnTo>
                  <a:lnTo>
                    <a:pt x="580301" y="383882"/>
                  </a:lnTo>
                  <a:lnTo>
                    <a:pt x="580301" y="452285"/>
                  </a:lnTo>
                  <a:lnTo>
                    <a:pt x="512038" y="452285"/>
                  </a:lnTo>
                  <a:lnTo>
                    <a:pt x="512038" y="383882"/>
                  </a:lnTo>
                  <a:lnTo>
                    <a:pt x="580301" y="383882"/>
                  </a:lnTo>
                  <a:lnTo>
                    <a:pt x="580301" y="349681"/>
                  </a:lnTo>
                  <a:lnTo>
                    <a:pt x="512038" y="349681"/>
                  </a:lnTo>
                  <a:lnTo>
                    <a:pt x="512038" y="281279"/>
                  </a:lnTo>
                  <a:lnTo>
                    <a:pt x="580301" y="281279"/>
                  </a:lnTo>
                  <a:lnTo>
                    <a:pt x="580301" y="238531"/>
                  </a:lnTo>
                  <a:lnTo>
                    <a:pt x="477901" y="238531"/>
                  </a:lnTo>
                  <a:lnTo>
                    <a:pt x="477901" y="281279"/>
                  </a:lnTo>
                  <a:lnTo>
                    <a:pt x="477901" y="349681"/>
                  </a:lnTo>
                  <a:lnTo>
                    <a:pt x="477901" y="383882"/>
                  </a:lnTo>
                  <a:lnTo>
                    <a:pt x="477901" y="452285"/>
                  </a:lnTo>
                  <a:lnTo>
                    <a:pt x="409625" y="452285"/>
                  </a:lnTo>
                  <a:lnTo>
                    <a:pt x="409625" y="383882"/>
                  </a:lnTo>
                  <a:lnTo>
                    <a:pt x="477901" y="383882"/>
                  </a:lnTo>
                  <a:lnTo>
                    <a:pt x="477901" y="349681"/>
                  </a:lnTo>
                  <a:lnTo>
                    <a:pt x="409625" y="349681"/>
                  </a:lnTo>
                  <a:lnTo>
                    <a:pt x="409625" y="315480"/>
                  </a:lnTo>
                  <a:lnTo>
                    <a:pt x="409625" y="281279"/>
                  </a:lnTo>
                  <a:lnTo>
                    <a:pt x="477901" y="281279"/>
                  </a:lnTo>
                  <a:lnTo>
                    <a:pt x="477901" y="238531"/>
                  </a:lnTo>
                  <a:lnTo>
                    <a:pt x="409625" y="238531"/>
                  </a:lnTo>
                  <a:lnTo>
                    <a:pt x="409625" y="187236"/>
                  </a:lnTo>
                  <a:lnTo>
                    <a:pt x="366953" y="144487"/>
                  </a:lnTo>
                  <a:lnTo>
                    <a:pt x="366953" y="315480"/>
                  </a:lnTo>
                  <a:lnTo>
                    <a:pt x="366953" y="349681"/>
                  </a:lnTo>
                  <a:lnTo>
                    <a:pt x="247484" y="349681"/>
                  </a:lnTo>
                  <a:lnTo>
                    <a:pt x="247484" y="315480"/>
                  </a:lnTo>
                  <a:lnTo>
                    <a:pt x="366953" y="315480"/>
                  </a:lnTo>
                  <a:lnTo>
                    <a:pt x="366953" y="144487"/>
                  </a:lnTo>
                  <a:lnTo>
                    <a:pt x="332828" y="110299"/>
                  </a:lnTo>
                  <a:lnTo>
                    <a:pt x="332828" y="212890"/>
                  </a:lnTo>
                  <a:lnTo>
                    <a:pt x="330860" y="223024"/>
                  </a:lnTo>
                  <a:lnTo>
                    <a:pt x="325462" y="231165"/>
                  </a:lnTo>
                  <a:lnTo>
                    <a:pt x="317347" y="236575"/>
                  </a:lnTo>
                  <a:lnTo>
                    <a:pt x="307225" y="238531"/>
                  </a:lnTo>
                  <a:lnTo>
                    <a:pt x="297103" y="236575"/>
                  </a:lnTo>
                  <a:lnTo>
                    <a:pt x="288975" y="231165"/>
                  </a:lnTo>
                  <a:lnTo>
                    <a:pt x="283578" y="223024"/>
                  </a:lnTo>
                  <a:lnTo>
                    <a:pt x="281622" y="212890"/>
                  </a:lnTo>
                  <a:lnTo>
                    <a:pt x="283578" y="202742"/>
                  </a:lnTo>
                  <a:lnTo>
                    <a:pt x="288975" y="194614"/>
                  </a:lnTo>
                  <a:lnTo>
                    <a:pt x="297103" y="189204"/>
                  </a:lnTo>
                  <a:lnTo>
                    <a:pt x="307225" y="187236"/>
                  </a:lnTo>
                  <a:lnTo>
                    <a:pt x="317347" y="189204"/>
                  </a:lnTo>
                  <a:lnTo>
                    <a:pt x="325462" y="194614"/>
                  </a:lnTo>
                  <a:lnTo>
                    <a:pt x="330860" y="202742"/>
                  </a:lnTo>
                  <a:lnTo>
                    <a:pt x="332828" y="212890"/>
                  </a:lnTo>
                  <a:lnTo>
                    <a:pt x="332828" y="110299"/>
                  </a:lnTo>
                  <a:lnTo>
                    <a:pt x="307225" y="84632"/>
                  </a:lnTo>
                  <a:lnTo>
                    <a:pt x="204812" y="187236"/>
                  </a:lnTo>
                  <a:lnTo>
                    <a:pt x="204812" y="238531"/>
                  </a:lnTo>
                  <a:lnTo>
                    <a:pt x="204812" y="281279"/>
                  </a:lnTo>
                  <a:lnTo>
                    <a:pt x="204812" y="349681"/>
                  </a:lnTo>
                  <a:lnTo>
                    <a:pt x="204812" y="383882"/>
                  </a:lnTo>
                  <a:lnTo>
                    <a:pt x="204812" y="452285"/>
                  </a:lnTo>
                  <a:lnTo>
                    <a:pt x="136537" y="452285"/>
                  </a:lnTo>
                  <a:lnTo>
                    <a:pt x="136537" y="383882"/>
                  </a:lnTo>
                  <a:lnTo>
                    <a:pt x="204812" y="383882"/>
                  </a:lnTo>
                  <a:lnTo>
                    <a:pt x="204812" y="349681"/>
                  </a:lnTo>
                  <a:lnTo>
                    <a:pt x="136537" y="349681"/>
                  </a:lnTo>
                  <a:lnTo>
                    <a:pt x="136537" y="281279"/>
                  </a:lnTo>
                  <a:lnTo>
                    <a:pt x="204812" y="281279"/>
                  </a:lnTo>
                  <a:lnTo>
                    <a:pt x="204812" y="238531"/>
                  </a:lnTo>
                  <a:lnTo>
                    <a:pt x="102412" y="238531"/>
                  </a:lnTo>
                  <a:lnTo>
                    <a:pt x="102412" y="281279"/>
                  </a:lnTo>
                  <a:lnTo>
                    <a:pt x="102412" y="349681"/>
                  </a:lnTo>
                  <a:lnTo>
                    <a:pt x="102412" y="383882"/>
                  </a:lnTo>
                  <a:lnTo>
                    <a:pt x="102412" y="452285"/>
                  </a:lnTo>
                  <a:lnTo>
                    <a:pt x="34137" y="452285"/>
                  </a:lnTo>
                  <a:lnTo>
                    <a:pt x="34137" y="383882"/>
                  </a:lnTo>
                  <a:lnTo>
                    <a:pt x="102412" y="383882"/>
                  </a:lnTo>
                  <a:lnTo>
                    <a:pt x="102412" y="349681"/>
                  </a:lnTo>
                  <a:lnTo>
                    <a:pt x="34137" y="349681"/>
                  </a:lnTo>
                  <a:lnTo>
                    <a:pt x="34137" y="281279"/>
                  </a:lnTo>
                  <a:lnTo>
                    <a:pt x="102412" y="281279"/>
                  </a:lnTo>
                  <a:lnTo>
                    <a:pt x="102412" y="238531"/>
                  </a:lnTo>
                  <a:lnTo>
                    <a:pt x="0" y="238531"/>
                  </a:lnTo>
                  <a:lnTo>
                    <a:pt x="0" y="529234"/>
                  </a:lnTo>
                  <a:lnTo>
                    <a:pt x="247484" y="529234"/>
                  </a:lnTo>
                  <a:lnTo>
                    <a:pt x="247484" y="452285"/>
                  </a:lnTo>
                  <a:lnTo>
                    <a:pt x="247484" y="435178"/>
                  </a:lnTo>
                  <a:lnTo>
                    <a:pt x="250812" y="417068"/>
                  </a:lnTo>
                  <a:lnTo>
                    <a:pt x="261353" y="400558"/>
                  </a:lnTo>
                  <a:lnTo>
                    <a:pt x="279882" y="388531"/>
                  </a:lnTo>
                  <a:lnTo>
                    <a:pt x="307225" y="383882"/>
                  </a:lnTo>
                  <a:lnTo>
                    <a:pt x="334556" y="388531"/>
                  </a:lnTo>
                  <a:lnTo>
                    <a:pt x="353085" y="400558"/>
                  </a:lnTo>
                  <a:lnTo>
                    <a:pt x="363626" y="417068"/>
                  </a:lnTo>
                  <a:lnTo>
                    <a:pt x="366953" y="435178"/>
                  </a:lnTo>
                  <a:lnTo>
                    <a:pt x="366953" y="529234"/>
                  </a:lnTo>
                  <a:lnTo>
                    <a:pt x="614438" y="529234"/>
                  </a:lnTo>
                  <a:lnTo>
                    <a:pt x="614438" y="452285"/>
                  </a:lnTo>
                  <a:lnTo>
                    <a:pt x="614438" y="383882"/>
                  </a:lnTo>
                  <a:lnTo>
                    <a:pt x="614438" y="349681"/>
                  </a:lnTo>
                  <a:lnTo>
                    <a:pt x="614438" y="281279"/>
                  </a:lnTo>
                  <a:lnTo>
                    <a:pt x="614438" y="2385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353936" y="4660138"/>
            <a:ext cx="2307590" cy="50165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9079" marR="252095" algn="ctr">
              <a:lnSpc>
                <a:spcPts val="1210"/>
              </a:lnSpc>
              <a:spcBef>
                <a:spcPts val="235"/>
              </a:spcBef>
            </a:pPr>
            <a:r>
              <a:rPr sz="1100" spc="-10" dirty="0">
                <a:latin typeface="Calibri"/>
                <a:cs typeface="Calibri"/>
              </a:rPr>
              <a:t>ETKINLIKLERE</a:t>
            </a:r>
            <a:r>
              <a:rPr sz="1100" dirty="0">
                <a:latin typeface="Calibri"/>
                <a:cs typeface="Calibri"/>
              </a:rPr>
              <a:t> SÜREKLI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KATILAN </a:t>
            </a:r>
            <a:r>
              <a:rPr sz="1100" dirty="0">
                <a:latin typeface="Calibri"/>
                <a:cs typeface="Calibri"/>
              </a:rPr>
              <a:t>KATILIMCILARA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BELEDİYE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190"/>
              </a:lnSpc>
            </a:pPr>
            <a:r>
              <a:rPr sz="1100" dirty="0">
                <a:latin typeface="Calibri"/>
                <a:cs typeface="Calibri"/>
              </a:rPr>
              <a:t>SPONSORLUĞUNDA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T-</a:t>
            </a:r>
            <a:r>
              <a:rPr sz="1100" dirty="0">
                <a:latin typeface="Calibri"/>
                <a:cs typeface="Calibri"/>
              </a:rPr>
              <a:t>SHİRT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VERİLMESİ.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570719" y="2799588"/>
            <a:ext cx="1446530" cy="1446530"/>
            <a:chOff x="9570719" y="2799588"/>
            <a:chExt cx="1446530" cy="1446530"/>
          </a:xfrm>
        </p:grpSpPr>
        <p:sp>
          <p:nvSpPr>
            <p:cNvPr id="18" name="object 18"/>
            <p:cNvSpPr/>
            <p:nvPr/>
          </p:nvSpPr>
          <p:spPr>
            <a:xfrm>
              <a:off x="9570719" y="2799588"/>
              <a:ext cx="1446530" cy="1446530"/>
            </a:xfrm>
            <a:custGeom>
              <a:avLst/>
              <a:gdLst/>
              <a:ahLst/>
              <a:cxnLst/>
              <a:rect l="l" t="t" r="r" b="b"/>
              <a:pathLst>
                <a:path w="1446529" h="1446529">
                  <a:moveTo>
                    <a:pt x="1446276" y="0"/>
                  </a:moveTo>
                  <a:lnTo>
                    <a:pt x="429895" y="0"/>
                  </a:lnTo>
                  <a:lnTo>
                    <a:pt x="383063" y="2523"/>
                  </a:lnTo>
                  <a:lnTo>
                    <a:pt x="337690" y="9918"/>
                  </a:lnTo>
                  <a:lnTo>
                    <a:pt x="294038" y="21922"/>
                  </a:lnTo>
                  <a:lnTo>
                    <a:pt x="252369" y="38272"/>
                  </a:lnTo>
                  <a:lnTo>
                    <a:pt x="212946" y="58706"/>
                  </a:lnTo>
                  <a:lnTo>
                    <a:pt x="176031" y="82962"/>
                  </a:lnTo>
                  <a:lnTo>
                    <a:pt x="141887" y="110776"/>
                  </a:lnTo>
                  <a:lnTo>
                    <a:pt x="110776" y="141887"/>
                  </a:lnTo>
                  <a:lnTo>
                    <a:pt x="82962" y="176031"/>
                  </a:lnTo>
                  <a:lnTo>
                    <a:pt x="58706" y="212946"/>
                  </a:lnTo>
                  <a:lnTo>
                    <a:pt x="38272" y="252369"/>
                  </a:lnTo>
                  <a:lnTo>
                    <a:pt x="21922" y="294038"/>
                  </a:lnTo>
                  <a:lnTo>
                    <a:pt x="9918" y="337690"/>
                  </a:lnTo>
                  <a:lnTo>
                    <a:pt x="2523" y="383063"/>
                  </a:lnTo>
                  <a:lnTo>
                    <a:pt x="0" y="429895"/>
                  </a:lnTo>
                  <a:lnTo>
                    <a:pt x="0" y="1446276"/>
                  </a:lnTo>
                  <a:lnTo>
                    <a:pt x="1016380" y="1446276"/>
                  </a:lnTo>
                  <a:lnTo>
                    <a:pt x="1063212" y="1443752"/>
                  </a:lnTo>
                  <a:lnTo>
                    <a:pt x="1108585" y="1436357"/>
                  </a:lnTo>
                  <a:lnTo>
                    <a:pt x="1152237" y="1424353"/>
                  </a:lnTo>
                  <a:lnTo>
                    <a:pt x="1193906" y="1408003"/>
                  </a:lnTo>
                  <a:lnTo>
                    <a:pt x="1233329" y="1387569"/>
                  </a:lnTo>
                  <a:lnTo>
                    <a:pt x="1270244" y="1363313"/>
                  </a:lnTo>
                  <a:lnTo>
                    <a:pt x="1304388" y="1335499"/>
                  </a:lnTo>
                  <a:lnTo>
                    <a:pt x="1335499" y="1304388"/>
                  </a:lnTo>
                  <a:lnTo>
                    <a:pt x="1363313" y="1270244"/>
                  </a:lnTo>
                  <a:lnTo>
                    <a:pt x="1387569" y="1233329"/>
                  </a:lnTo>
                  <a:lnTo>
                    <a:pt x="1408003" y="1193906"/>
                  </a:lnTo>
                  <a:lnTo>
                    <a:pt x="1424353" y="1152237"/>
                  </a:lnTo>
                  <a:lnTo>
                    <a:pt x="1436357" y="1108585"/>
                  </a:lnTo>
                  <a:lnTo>
                    <a:pt x="1443752" y="1063212"/>
                  </a:lnTo>
                  <a:lnTo>
                    <a:pt x="1446276" y="1016381"/>
                  </a:lnTo>
                  <a:lnTo>
                    <a:pt x="144627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23099" y="3190476"/>
              <a:ext cx="538480" cy="629920"/>
            </a:xfrm>
            <a:custGeom>
              <a:avLst/>
              <a:gdLst/>
              <a:ahLst/>
              <a:cxnLst/>
              <a:rect l="l" t="t" r="r" b="b"/>
              <a:pathLst>
                <a:path w="538479" h="629920">
                  <a:moveTo>
                    <a:pt x="266741" y="0"/>
                  </a:moveTo>
                  <a:lnTo>
                    <a:pt x="298874" y="37279"/>
                  </a:lnTo>
                  <a:lnTo>
                    <a:pt x="324544" y="78668"/>
                  </a:lnTo>
                  <a:lnTo>
                    <a:pt x="343462" y="123306"/>
                  </a:lnTo>
                  <a:lnTo>
                    <a:pt x="355336" y="170330"/>
                  </a:lnTo>
                  <a:lnTo>
                    <a:pt x="359876" y="218878"/>
                  </a:lnTo>
                  <a:lnTo>
                    <a:pt x="356792" y="268089"/>
                  </a:lnTo>
                  <a:lnTo>
                    <a:pt x="345793" y="317099"/>
                  </a:lnTo>
                  <a:lnTo>
                    <a:pt x="326588" y="365048"/>
                  </a:lnTo>
                  <a:lnTo>
                    <a:pt x="300212" y="409290"/>
                  </a:lnTo>
                  <a:lnTo>
                    <a:pt x="267864" y="447581"/>
                  </a:lnTo>
                  <a:lnTo>
                    <a:pt x="230466" y="479659"/>
                  </a:lnTo>
                  <a:lnTo>
                    <a:pt x="188941" y="505265"/>
                  </a:lnTo>
                  <a:lnTo>
                    <a:pt x="144210" y="524138"/>
                  </a:lnTo>
                  <a:lnTo>
                    <a:pt x="97195" y="536018"/>
                  </a:lnTo>
                  <a:lnTo>
                    <a:pt x="48818" y="540644"/>
                  </a:lnTo>
                  <a:lnTo>
                    <a:pt x="0" y="537755"/>
                  </a:lnTo>
                  <a:lnTo>
                    <a:pt x="18234" y="554547"/>
                  </a:lnTo>
                  <a:lnTo>
                    <a:pt x="59509" y="584284"/>
                  </a:lnTo>
                  <a:lnTo>
                    <a:pt x="125458" y="614486"/>
                  </a:lnTo>
                  <a:lnTo>
                    <a:pt x="169840" y="625409"/>
                  </a:lnTo>
                  <a:lnTo>
                    <a:pt x="214556" y="629742"/>
                  </a:lnTo>
                  <a:lnTo>
                    <a:pt x="258949" y="627708"/>
                  </a:lnTo>
                  <a:lnTo>
                    <a:pt x="302359" y="619530"/>
                  </a:lnTo>
                  <a:lnTo>
                    <a:pt x="344127" y="605432"/>
                  </a:lnTo>
                  <a:lnTo>
                    <a:pt x="383594" y="585638"/>
                  </a:lnTo>
                  <a:lnTo>
                    <a:pt x="420102" y="560370"/>
                  </a:lnTo>
                  <a:lnTo>
                    <a:pt x="452990" y="529854"/>
                  </a:lnTo>
                  <a:lnTo>
                    <a:pt x="481600" y="494311"/>
                  </a:lnTo>
                  <a:lnTo>
                    <a:pt x="505274" y="453967"/>
                  </a:lnTo>
                  <a:lnTo>
                    <a:pt x="522838" y="410597"/>
                  </a:lnTo>
                  <a:lnTo>
                    <a:pt x="533696" y="366260"/>
                  </a:lnTo>
                  <a:lnTo>
                    <a:pt x="538052" y="321600"/>
                  </a:lnTo>
                  <a:lnTo>
                    <a:pt x="536111" y="277260"/>
                  </a:lnTo>
                  <a:lnTo>
                    <a:pt x="528077" y="233884"/>
                  </a:lnTo>
                  <a:lnTo>
                    <a:pt x="514153" y="192115"/>
                  </a:lnTo>
                  <a:lnTo>
                    <a:pt x="494545" y="152599"/>
                  </a:lnTo>
                  <a:lnTo>
                    <a:pt x="469457" y="115978"/>
                  </a:lnTo>
                  <a:lnTo>
                    <a:pt x="439092" y="82896"/>
                  </a:lnTo>
                  <a:lnTo>
                    <a:pt x="403655" y="53996"/>
                  </a:lnTo>
                  <a:lnTo>
                    <a:pt x="363351" y="29924"/>
                  </a:lnTo>
                  <a:lnTo>
                    <a:pt x="315367" y="10794"/>
                  </a:lnTo>
                  <a:lnTo>
                    <a:pt x="291094" y="4314"/>
                  </a:lnTo>
                  <a:lnTo>
                    <a:pt x="2667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28403" y="3509356"/>
              <a:ext cx="117983" cy="12568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48037" y="3172522"/>
              <a:ext cx="198349" cy="20260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9317481" y="4660138"/>
            <a:ext cx="1954530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>
              <a:lnSpc>
                <a:spcPts val="1265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KATILIMCILARIN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6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SONUNDA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dirty="0">
                <a:latin typeface="Calibri"/>
                <a:cs typeface="Calibri"/>
              </a:rPr>
              <a:t>KİLOLARININ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TEKRAR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ÖLÇÜLMESİ.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926" y="616458"/>
            <a:ext cx="2777490" cy="158940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>
              <a:lnSpc>
                <a:spcPts val="5830"/>
              </a:lnSpc>
              <a:spcBef>
                <a:spcPts val="835"/>
              </a:spcBef>
            </a:pPr>
            <a:r>
              <a:rPr sz="5400" spc="130" dirty="0"/>
              <a:t>Beklenen </a:t>
            </a:r>
            <a:r>
              <a:rPr sz="5400" spc="65" dirty="0"/>
              <a:t>Faydalar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640841" y="2588514"/>
            <a:ext cx="3479800" cy="18415"/>
          </a:xfrm>
          <a:custGeom>
            <a:avLst/>
            <a:gdLst/>
            <a:ahLst/>
            <a:cxnLst/>
            <a:rect l="l" t="t" r="r" b="b"/>
            <a:pathLst>
              <a:path w="3479800" h="18414">
                <a:moveTo>
                  <a:pt x="0" y="18287"/>
                </a:moveTo>
                <a:lnTo>
                  <a:pt x="3479291" y="18287"/>
                </a:lnTo>
                <a:lnTo>
                  <a:pt x="3479291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ln w="4444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1926" y="2856356"/>
            <a:ext cx="3918585" cy="2386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ts val="251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spc="75" dirty="0">
                <a:latin typeface="Calibri"/>
                <a:cs typeface="Calibri"/>
              </a:rPr>
              <a:t>Katılımcıların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55" dirty="0">
                <a:latin typeface="Calibri"/>
                <a:cs typeface="Calibri"/>
              </a:rPr>
              <a:t>egzersize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65" dirty="0">
                <a:latin typeface="Calibri"/>
                <a:cs typeface="Calibri"/>
              </a:rPr>
              <a:t>olan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sz="2200" spc="75" dirty="0">
                <a:latin typeface="Calibri"/>
                <a:cs typeface="Calibri"/>
              </a:rPr>
              <a:t>bakış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80" dirty="0">
                <a:latin typeface="Calibri"/>
                <a:cs typeface="Calibri"/>
              </a:rPr>
              <a:t>açılarının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75" dirty="0">
                <a:latin typeface="Calibri"/>
                <a:cs typeface="Calibri"/>
              </a:rPr>
              <a:t>değiştirilmesi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ts val="2510"/>
              </a:lnSpc>
              <a:spcBef>
                <a:spcPts val="430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spc="75" dirty="0">
                <a:latin typeface="Calibri"/>
                <a:cs typeface="Calibri"/>
              </a:rPr>
              <a:t>Katılımcılar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5" dirty="0">
                <a:latin typeface="Calibri"/>
                <a:cs typeface="Calibri"/>
              </a:rPr>
              <a:t>arası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95" dirty="0">
                <a:latin typeface="Calibri"/>
                <a:cs typeface="Calibri"/>
              </a:rPr>
              <a:t>günlük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sz="2200" spc="60" dirty="0">
                <a:latin typeface="Calibri"/>
                <a:cs typeface="Calibri"/>
              </a:rPr>
              <a:t>fiziksel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65" dirty="0">
                <a:latin typeface="Calibri"/>
                <a:cs typeface="Calibri"/>
              </a:rPr>
              <a:t>aktivitenin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80" dirty="0">
                <a:latin typeface="Calibri"/>
                <a:cs typeface="Calibri"/>
              </a:rPr>
              <a:t>arttırılması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ts val="2380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r>
              <a:rPr sz="2200" spc="75" dirty="0">
                <a:latin typeface="Calibri"/>
                <a:cs typeface="Calibri"/>
              </a:rPr>
              <a:t>Katılımcıların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60" dirty="0">
                <a:latin typeface="Calibri"/>
                <a:cs typeface="Calibri"/>
              </a:rPr>
              <a:t>fiziksel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85" dirty="0">
                <a:latin typeface="Calibri"/>
                <a:cs typeface="Calibri"/>
              </a:rPr>
              <a:t>ruhsal </a:t>
            </a:r>
            <a:r>
              <a:rPr sz="2200" spc="114" dirty="0">
                <a:latin typeface="Calibri"/>
                <a:cs typeface="Calibri"/>
              </a:rPr>
              <a:t>anlamda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90" dirty="0">
                <a:latin typeface="Calibri"/>
                <a:cs typeface="Calibri"/>
              </a:rPr>
              <a:t>daha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iyi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75" dirty="0">
                <a:latin typeface="Calibri"/>
                <a:cs typeface="Calibri"/>
              </a:rPr>
              <a:t>bir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30" dirty="0">
                <a:latin typeface="Calibri"/>
                <a:cs typeface="Calibri"/>
              </a:rPr>
              <a:t>hayat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335"/>
              </a:lnSpc>
            </a:pPr>
            <a:r>
              <a:rPr sz="2200" spc="90" dirty="0">
                <a:latin typeface="Calibri"/>
                <a:cs typeface="Calibri"/>
              </a:rPr>
              <a:t>sürmesi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7258" y="57"/>
            <a:ext cx="6885282" cy="685787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1539" rIns="0" bIns="0" rtlCol="0">
            <a:spAutoFit/>
          </a:bodyPr>
          <a:lstStyle/>
          <a:p>
            <a:pPr marL="12700">
              <a:lnSpc>
                <a:spcPts val="6155"/>
              </a:lnSpc>
              <a:spcBef>
                <a:spcPts val="100"/>
              </a:spcBef>
            </a:pPr>
            <a:r>
              <a:rPr sz="5400" spc="65" dirty="0"/>
              <a:t>Proje</a:t>
            </a:r>
            <a:endParaRPr sz="5400"/>
          </a:p>
          <a:p>
            <a:pPr marL="12700">
              <a:lnSpc>
                <a:spcPts val="6155"/>
              </a:lnSpc>
            </a:pPr>
            <a:r>
              <a:rPr sz="5400" spc="100" dirty="0"/>
              <a:t>Kısıtlılıkları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640841" y="2588514"/>
            <a:ext cx="3479800" cy="18415"/>
          </a:xfrm>
          <a:custGeom>
            <a:avLst/>
            <a:gdLst/>
            <a:ahLst/>
            <a:cxnLst/>
            <a:rect l="l" t="t" r="r" b="b"/>
            <a:pathLst>
              <a:path w="3479800" h="18414">
                <a:moveTo>
                  <a:pt x="0" y="18287"/>
                </a:moveTo>
                <a:lnTo>
                  <a:pt x="3479291" y="18287"/>
                </a:lnTo>
                <a:lnTo>
                  <a:pt x="3479291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ln w="4444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1926" y="2800883"/>
            <a:ext cx="2812415" cy="158813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spc="75" dirty="0">
                <a:latin typeface="Calibri"/>
                <a:cs typeface="Calibri"/>
              </a:rPr>
              <a:t>Personel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spc="60" dirty="0">
                <a:latin typeface="Calibri"/>
                <a:cs typeface="Calibri"/>
              </a:rPr>
              <a:t>Bütçe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spc="75" dirty="0">
                <a:latin typeface="Calibri"/>
                <a:cs typeface="Calibri"/>
              </a:rPr>
              <a:t>Hedef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55" dirty="0">
                <a:latin typeface="Calibri"/>
                <a:cs typeface="Calibri"/>
              </a:rPr>
              <a:t>kitle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60" dirty="0">
                <a:latin typeface="Calibri"/>
                <a:cs typeface="Calibri"/>
              </a:rPr>
              <a:t>direnci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spc="100" dirty="0">
                <a:latin typeface="Calibri"/>
                <a:cs typeface="Calibri"/>
              </a:rPr>
              <a:t>Denetim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spc="50" dirty="0">
                <a:latin typeface="Calibri"/>
                <a:cs typeface="Calibri"/>
              </a:rPr>
              <a:t>Süreklilik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7258" y="0"/>
            <a:ext cx="688540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9796" rIns="0" bIns="0" rtlCol="0">
            <a:spAutoFit/>
          </a:bodyPr>
          <a:lstStyle/>
          <a:p>
            <a:pPr marL="6356350">
              <a:lnSpc>
                <a:spcPts val="6385"/>
              </a:lnSpc>
              <a:spcBef>
                <a:spcPts val="105"/>
              </a:spcBef>
            </a:pPr>
            <a:r>
              <a:rPr spc="114" dirty="0"/>
              <a:t>Olası</a:t>
            </a:r>
            <a:r>
              <a:rPr spc="-75" dirty="0"/>
              <a:t> </a:t>
            </a:r>
            <a:r>
              <a:rPr spc="-25" dirty="0"/>
              <a:t>İş</a:t>
            </a:r>
          </a:p>
          <a:p>
            <a:pPr marL="6356350">
              <a:lnSpc>
                <a:spcPts val="6385"/>
              </a:lnSpc>
            </a:pPr>
            <a:r>
              <a:rPr spc="95" dirty="0"/>
              <a:t>Birlikçiler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602095" cy="6858000"/>
            <a:chOff x="0" y="0"/>
            <a:chExt cx="660209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447" y="0"/>
              <a:ext cx="4200144" cy="25542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5483" y="137160"/>
              <a:ext cx="1935479" cy="19354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01724"/>
              <a:ext cx="6601968" cy="52562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02808" y="4908803"/>
              <a:ext cx="158495" cy="1569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60491" y="5774435"/>
              <a:ext cx="111252" cy="1127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452" y="3727703"/>
              <a:ext cx="2987040" cy="27492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73879" y="2130551"/>
              <a:ext cx="1697736" cy="1697736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61915" y="987552"/>
            <a:ext cx="172212" cy="17068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076058" y="2920085"/>
            <a:ext cx="2331085" cy="147828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55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60" dirty="0">
                <a:latin typeface="Calibri"/>
                <a:cs typeface="Calibri"/>
              </a:rPr>
              <a:t>Sağlık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Bakanlığı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60" dirty="0">
                <a:latin typeface="Calibri"/>
                <a:cs typeface="Calibri"/>
              </a:rPr>
              <a:t>Bayraklı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85" dirty="0">
                <a:latin typeface="Calibri"/>
                <a:cs typeface="Calibri"/>
              </a:rPr>
              <a:t>SHM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60" dirty="0">
                <a:latin typeface="Calibri"/>
                <a:cs typeface="Calibri"/>
              </a:rPr>
              <a:t>Bayraklı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Belediyesi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20" dirty="0">
                <a:latin typeface="Calibri"/>
                <a:cs typeface="Calibri"/>
              </a:rPr>
              <a:t>İKÇÜ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5702" y="3598417"/>
            <a:ext cx="25400" cy="32595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1261" y="347703"/>
            <a:ext cx="9130030" cy="5668645"/>
            <a:chOff x="1521261" y="347703"/>
            <a:chExt cx="9130030" cy="56686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1261" y="347703"/>
              <a:ext cx="9129650" cy="56684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74057" y="1143761"/>
              <a:ext cx="2133600" cy="2057400"/>
            </a:xfrm>
            <a:custGeom>
              <a:avLst/>
              <a:gdLst/>
              <a:ahLst/>
              <a:cxnLst/>
              <a:rect l="l" t="t" r="r" b="b"/>
              <a:pathLst>
                <a:path w="2133600" h="2057400">
                  <a:moveTo>
                    <a:pt x="0" y="1028700"/>
                  </a:moveTo>
                  <a:lnTo>
                    <a:pt x="1097" y="981607"/>
                  </a:lnTo>
                  <a:lnTo>
                    <a:pt x="4359" y="935058"/>
                  </a:lnTo>
                  <a:lnTo>
                    <a:pt x="9739" y="889098"/>
                  </a:lnTo>
                  <a:lnTo>
                    <a:pt x="17188" y="843773"/>
                  </a:lnTo>
                  <a:lnTo>
                    <a:pt x="26660" y="799128"/>
                  </a:lnTo>
                  <a:lnTo>
                    <a:pt x="38108" y="755209"/>
                  </a:lnTo>
                  <a:lnTo>
                    <a:pt x="51485" y="712060"/>
                  </a:lnTo>
                  <a:lnTo>
                    <a:pt x="66744" y="669727"/>
                  </a:lnTo>
                  <a:lnTo>
                    <a:pt x="83837" y="628257"/>
                  </a:lnTo>
                  <a:lnTo>
                    <a:pt x="102718" y="587693"/>
                  </a:lnTo>
                  <a:lnTo>
                    <a:pt x="123340" y="548081"/>
                  </a:lnTo>
                  <a:lnTo>
                    <a:pt x="145654" y="509467"/>
                  </a:lnTo>
                  <a:lnTo>
                    <a:pt x="169615" y="471896"/>
                  </a:lnTo>
                  <a:lnTo>
                    <a:pt x="195176" y="435414"/>
                  </a:lnTo>
                  <a:lnTo>
                    <a:pt x="222288" y="400065"/>
                  </a:lnTo>
                  <a:lnTo>
                    <a:pt x="250906" y="365895"/>
                  </a:lnTo>
                  <a:lnTo>
                    <a:pt x="280981" y="332950"/>
                  </a:lnTo>
                  <a:lnTo>
                    <a:pt x="312467" y="301275"/>
                  </a:lnTo>
                  <a:lnTo>
                    <a:pt x="345317" y="270915"/>
                  </a:lnTo>
                  <a:lnTo>
                    <a:pt x="379484" y="241916"/>
                  </a:lnTo>
                  <a:lnTo>
                    <a:pt x="414920" y="214323"/>
                  </a:lnTo>
                  <a:lnTo>
                    <a:pt x="451579" y="188181"/>
                  </a:lnTo>
                  <a:lnTo>
                    <a:pt x="489413" y="163536"/>
                  </a:lnTo>
                  <a:lnTo>
                    <a:pt x="528376" y="140433"/>
                  </a:lnTo>
                  <a:lnTo>
                    <a:pt x="568420" y="118918"/>
                  </a:lnTo>
                  <a:lnTo>
                    <a:pt x="609498" y="99035"/>
                  </a:lnTo>
                  <a:lnTo>
                    <a:pt x="651563" y="80831"/>
                  </a:lnTo>
                  <a:lnTo>
                    <a:pt x="694568" y="64350"/>
                  </a:lnTo>
                  <a:lnTo>
                    <a:pt x="738466" y="49639"/>
                  </a:lnTo>
                  <a:lnTo>
                    <a:pt x="783210" y="36741"/>
                  </a:lnTo>
                  <a:lnTo>
                    <a:pt x="828753" y="25704"/>
                  </a:lnTo>
                  <a:lnTo>
                    <a:pt x="875047" y="16571"/>
                  </a:lnTo>
                  <a:lnTo>
                    <a:pt x="922046" y="9389"/>
                  </a:lnTo>
                  <a:lnTo>
                    <a:pt x="969703" y="4203"/>
                  </a:lnTo>
                  <a:lnTo>
                    <a:pt x="1017969" y="1058"/>
                  </a:lnTo>
                  <a:lnTo>
                    <a:pt x="1066800" y="0"/>
                  </a:lnTo>
                  <a:lnTo>
                    <a:pt x="1115630" y="1058"/>
                  </a:lnTo>
                  <a:lnTo>
                    <a:pt x="1163896" y="4203"/>
                  </a:lnTo>
                  <a:lnTo>
                    <a:pt x="1211553" y="9389"/>
                  </a:lnTo>
                  <a:lnTo>
                    <a:pt x="1258552" y="16571"/>
                  </a:lnTo>
                  <a:lnTo>
                    <a:pt x="1304846" y="25704"/>
                  </a:lnTo>
                  <a:lnTo>
                    <a:pt x="1350389" y="36741"/>
                  </a:lnTo>
                  <a:lnTo>
                    <a:pt x="1395133" y="49639"/>
                  </a:lnTo>
                  <a:lnTo>
                    <a:pt x="1439031" y="64350"/>
                  </a:lnTo>
                  <a:lnTo>
                    <a:pt x="1482036" y="80831"/>
                  </a:lnTo>
                  <a:lnTo>
                    <a:pt x="1524101" y="99035"/>
                  </a:lnTo>
                  <a:lnTo>
                    <a:pt x="1565179" y="118918"/>
                  </a:lnTo>
                  <a:lnTo>
                    <a:pt x="1605223" y="140433"/>
                  </a:lnTo>
                  <a:lnTo>
                    <a:pt x="1644186" y="163536"/>
                  </a:lnTo>
                  <a:lnTo>
                    <a:pt x="1682020" y="188181"/>
                  </a:lnTo>
                  <a:lnTo>
                    <a:pt x="1718679" y="214323"/>
                  </a:lnTo>
                  <a:lnTo>
                    <a:pt x="1754115" y="241916"/>
                  </a:lnTo>
                  <a:lnTo>
                    <a:pt x="1788282" y="270915"/>
                  </a:lnTo>
                  <a:lnTo>
                    <a:pt x="1821132" y="301275"/>
                  </a:lnTo>
                  <a:lnTo>
                    <a:pt x="1852618" y="332950"/>
                  </a:lnTo>
                  <a:lnTo>
                    <a:pt x="1882693" y="365895"/>
                  </a:lnTo>
                  <a:lnTo>
                    <a:pt x="1911311" y="400065"/>
                  </a:lnTo>
                  <a:lnTo>
                    <a:pt x="1938423" y="435414"/>
                  </a:lnTo>
                  <a:lnTo>
                    <a:pt x="1963984" y="471896"/>
                  </a:lnTo>
                  <a:lnTo>
                    <a:pt x="1987945" y="509467"/>
                  </a:lnTo>
                  <a:lnTo>
                    <a:pt x="2010259" y="548081"/>
                  </a:lnTo>
                  <a:lnTo>
                    <a:pt x="2030881" y="587693"/>
                  </a:lnTo>
                  <a:lnTo>
                    <a:pt x="2049762" y="628257"/>
                  </a:lnTo>
                  <a:lnTo>
                    <a:pt x="2066855" y="669727"/>
                  </a:lnTo>
                  <a:lnTo>
                    <a:pt x="2082114" y="712060"/>
                  </a:lnTo>
                  <a:lnTo>
                    <a:pt x="2095491" y="755209"/>
                  </a:lnTo>
                  <a:lnTo>
                    <a:pt x="2106939" y="799128"/>
                  </a:lnTo>
                  <a:lnTo>
                    <a:pt x="2116411" y="843773"/>
                  </a:lnTo>
                  <a:lnTo>
                    <a:pt x="2123860" y="889098"/>
                  </a:lnTo>
                  <a:lnTo>
                    <a:pt x="2129240" y="935058"/>
                  </a:lnTo>
                  <a:lnTo>
                    <a:pt x="2132502" y="981607"/>
                  </a:lnTo>
                  <a:lnTo>
                    <a:pt x="2133600" y="1028700"/>
                  </a:lnTo>
                  <a:lnTo>
                    <a:pt x="2132502" y="1075792"/>
                  </a:lnTo>
                  <a:lnTo>
                    <a:pt x="2129240" y="1122341"/>
                  </a:lnTo>
                  <a:lnTo>
                    <a:pt x="2123860" y="1168301"/>
                  </a:lnTo>
                  <a:lnTo>
                    <a:pt x="2116411" y="1213626"/>
                  </a:lnTo>
                  <a:lnTo>
                    <a:pt x="2106939" y="1258271"/>
                  </a:lnTo>
                  <a:lnTo>
                    <a:pt x="2095491" y="1302190"/>
                  </a:lnTo>
                  <a:lnTo>
                    <a:pt x="2082114" y="1345339"/>
                  </a:lnTo>
                  <a:lnTo>
                    <a:pt x="2066855" y="1387672"/>
                  </a:lnTo>
                  <a:lnTo>
                    <a:pt x="2049762" y="1429142"/>
                  </a:lnTo>
                  <a:lnTo>
                    <a:pt x="2030881" y="1469706"/>
                  </a:lnTo>
                  <a:lnTo>
                    <a:pt x="2010259" y="1509318"/>
                  </a:lnTo>
                  <a:lnTo>
                    <a:pt x="1987945" y="1547932"/>
                  </a:lnTo>
                  <a:lnTo>
                    <a:pt x="1963984" y="1585503"/>
                  </a:lnTo>
                  <a:lnTo>
                    <a:pt x="1938423" y="1621985"/>
                  </a:lnTo>
                  <a:lnTo>
                    <a:pt x="1911311" y="1657334"/>
                  </a:lnTo>
                  <a:lnTo>
                    <a:pt x="1882693" y="1691504"/>
                  </a:lnTo>
                  <a:lnTo>
                    <a:pt x="1852618" y="1724449"/>
                  </a:lnTo>
                  <a:lnTo>
                    <a:pt x="1821132" y="1756124"/>
                  </a:lnTo>
                  <a:lnTo>
                    <a:pt x="1788282" y="1786484"/>
                  </a:lnTo>
                  <a:lnTo>
                    <a:pt x="1754115" y="1815483"/>
                  </a:lnTo>
                  <a:lnTo>
                    <a:pt x="1718679" y="1843076"/>
                  </a:lnTo>
                  <a:lnTo>
                    <a:pt x="1682020" y="1869218"/>
                  </a:lnTo>
                  <a:lnTo>
                    <a:pt x="1644186" y="1893863"/>
                  </a:lnTo>
                  <a:lnTo>
                    <a:pt x="1605223" y="1916966"/>
                  </a:lnTo>
                  <a:lnTo>
                    <a:pt x="1565179" y="1938481"/>
                  </a:lnTo>
                  <a:lnTo>
                    <a:pt x="1524101" y="1958364"/>
                  </a:lnTo>
                  <a:lnTo>
                    <a:pt x="1482036" y="1976568"/>
                  </a:lnTo>
                  <a:lnTo>
                    <a:pt x="1439031" y="1993049"/>
                  </a:lnTo>
                  <a:lnTo>
                    <a:pt x="1395133" y="2007760"/>
                  </a:lnTo>
                  <a:lnTo>
                    <a:pt x="1350389" y="2020658"/>
                  </a:lnTo>
                  <a:lnTo>
                    <a:pt x="1304846" y="2031695"/>
                  </a:lnTo>
                  <a:lnTo>
                    <a:pt x="1258552" y="2040828"/>
                  </a:lnTo>
                  <a:lnTo>
                    <a:pt x="1211553" y="2048010"/>
                  </a:lnTo>
                  <a:lnTo>
                    <a:pt x="1163896" y="2053196"/>
                  </a:lnTo>
                  <a:lnTo>
                    <a:pt x="1115630" y="2056341"/>
                  </a:lnTo>
                  <a:lnTo>
                    <a:pt x="1066800" y="2057400"/>
                  </a:lnTo>
                  <a:lnTo>
                    <a:pt x="1017969" y="2056341"/>
                  </a:lnTo>
                  <a:lnTo>
                    <a:pt x="969703" y="2053196"/>
                  </a:lnTo>
                  <a:lnTo>
                    <a:pt x="922046" y="2048010"/>
                  </a:lnTo>
                  <a:lnTo>
                    <a:pt x="875047" y="2040828"/>
                  </a:lnTo>
                  <a:lnTo>
                    <a:pt x="828753" y="2031695"/>
                  </a:lnTo>
                  <a:lnTo>
                    <a:pt x="783210" y="2020658"/>
                  </a:lnTo>
                  <a:lnTo>
                    <a:pt x="738466" y="2007760"/>
                  </a:lnTo>
                  <a:lnTo>
                    <a:pt x="694568" y="1993049"/>
                  </a:lnTo>
                  <a:lnTo>
                    <a:pt x="651563" y="1976568"/>
                  </a:lnTo>
                  <a:lnTo>
                    <a:pt x="609498" y="1958364"/>
                  </a:lnTo>
                  <a:lnTo>
                    <a:pt x="568420" y="1938481"/>
                  </a:lnTo>
                  <a:lnTo>
                    <a:pt x="528376" y="1916966"/>
                  </a:lnTo>
                  <a:lnTo>
                    <a:pt x="489413" y="1893863"/>
                  </a:lnTo>
                  <a:lnTo>
                    <a:pt x="451579" y="1869218"/>
                  </a:lnTo>
                  <a:lnTo>
                    <a:pt x="414920" y="1843076"/>
                  </a:lnTo>
                  <a:lnTo>
                    <a:pt x="379484" y="1815483"/>
                  </a:lnTo>
                  <a:lnTo>
                    <a:pt x="345317" y="1786484"/>
                  </a:lnTo>
                  <a:lnTo>
                    <a:pt x="312467" y="1756124"/>
                  </a:lnTo>
                  <a:lnTo>
                    <a:pt x="280981" y="1724449"/>
                  </a:lnTo>
                  <a:lnTo>
                    <a:pt x="250906" y="1691504"/>
                  </a:lnTo>
                  <a:lnTo>
                    <a:pt x="222288" y="1657334"/>
                  </a:lnTo>
                  <a:lnTo>
                    <a:pt x="195176" y="1621985"/>
                  </a:lnTo>
                  <a:lnTo>
                    <a:pt x="169615" y="1585503"/>
                  </a:lnTo>
                  <a:lnTo>
                    <a:pt x="145654" y="1547932"/>
                  </a:lnTo>
                  <a:lnTo>
                    <a:pt x="123340" y="1509318"/>
                  </a:lnTo>
                  <a:lnTo>
                    <a:pt x="102718" y="1469706"/>
                  </a:lnTo>
                  <a:lnTo>
                    <a:pt x="83837" y="1429142"/>
                  </a:lnTo>
                  <a:lnTo>
                    <a:pt x="66744" y="1387672"/>
                  </a:lnTo>
                  <a:lnTo>
                    <a:pt x="51485" y="1345339"/>
                  </a:lnTo>
                  <a:lnTo>
                    <a:pt x="38108" y="1302190"/>
                  </a:lnTo>
                  <a:lnTo>
                    <a:pt x="26660" y="1258271"/>
                  </a:lnTo>
                  <a:lnTo>
                    <a:pt x="17188" y="1213626"/>
                  </a:lnTo>
                  <a:lnTo>
                    <a:pt x="9739" y="1168301"/>
                  </a:lnTo>
                  <a:lnTo>
                    <a:pt x="4359" y="1122341"/>
                  </a:lnTo>
                  <a:lnTo>
                    <a:pt x="1097" y="1075792"/>
                  </a:lnTo>
                  <a:lnTo>
                    <a:pt x="0" y="102870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95" y="-635"/>
            <a:ext cx="1673860" cy="1569085"/>
          </a:xfrm>
          <a:custGeom>
            <a:avLst/>
            <a:gdLst/>
            <a:ahLst/>
            <a:cxnLst/>
            <a:rect l="l" t="t" r="r" b="b"/>
            <a:pathLst>
              <a:path w="1673860" h="1569085">
                <a:moveTo>
                  <a:pt x="1673504" y="745236"/>
                </a:moveTo>
                <a:lnTo>
                  <a:pt x="1438452" y="510235"/>
                </a:lnTo>
                <a:lnTo>
                  <a:pt x="1673250" y="275463"/>
                </a:lnTo>
                <a:lnTo>
                  <a:pt x="1397660" y="0"/>
                </a:lnTo>
                <a:lnTo>
                  <a:pt x="622" y="635"/>
                </a:lnTo>
                <a:lnTo>
                  <a:pt x="0" y="1189609"/>
                </a:lnTo>
                <a:lnTo>
                  <a:pt x="379514" y="1569085"/>
                </a:lnTo>
                <a:lnTo>
                  <a:pt x="981608" y="967041"/>
                </a:lnTo>
                <a:lnTo>
                  <a:pt x="1216647" y="1202055"/>
                </a:lnTo>
                <a:lnTo>
                  <a:pt x="1673504" y="745236"/>
                </a:lnTo>
                <a:close/>
              </a:path>
            </a:pathLst>
          </a:custGeom>
          <a:solidFill>
            <a:srgbClr val="4F81BC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66504" y="0"/>
            <a:ext cx="2837815" cy="1485265"/>
          </a:xfrm>
          <a:custGeom>
            <a:avLst/>
            <a:gdLst/>
            <a:ahLst/>
            <a:cxnLst/>
            <a:rect l="l" t="t" r="r" b="b"/>
            <a:pathLst>
              <a:path w="2837815" h="1485265">
                <a:moveTo>
                  <a:pt x="2837688" y="0"/>
                </a:moveTo>
                <a:lnTo>
                  <a:pt x="0" y="0"/>
                </a:lnTo>
                <a:lnTo>
                  <a:pt x="790600" y="753656"/>
                </a:lnTo>
                <a:lnTo>
                  <a:pt x="545211" y="999109"/>
                </a:lnTo>
                <a:lnTo>
                  <a:pt x="1031240" y="1485265"/>
                </a:lnTo>
                <a:lnTo>
                  <a:pt x="1288364" y="1228140"/>
                </a:lnTo>
                <a:lnTo>
                  <a:pt x="1553972" y="1481328"/>
                </a:lnTo>
                <a:lnTo>
                  <a:pt x="2837688" y="257683"/>
                </a:lnTo>
                <a:lnTo>
                  <a:pt x="2837688" y="0"/>
                </a:lnTo>
                <a:close/>
              </a:path>
            </a:pathLst>
          </a:custGeom>
          <a:solidFill>
            <a:srgbClr val="8063A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26008" y="643127"/>
            <a:ext cx="10552430" cy="6215380"/>
            <a:chOff x="826008" y="643127"/>
            <a:chExt cx="10552430" cy="6215380"/>
          </a:xfrm>
        </p:grpSpPr>
        <p:sp>
          <p:nvSpPr>
            <p:cNvPr id="5" name="object 5"/>
            <p:cNvSpPr/>
            <p:nvPr/>
          </p:nvSpPr>
          <p:spPr>
            <a:xfrm>
              <a:off x="7984236" y="6115812"/>
              <a:ext cx="1496695" cy="742315"/>
            </a:xfrm>
            <a:custGeom>
              <a:avLst/>
              <a:gdLst/>
              <a:ahLst/>
              <a:cxnLst/>
              <a:rect l="l" t="t" r="r" b="b"/>
              <a:pathLst>
                <a:path w="1496695" h="742315">
                  <a:moveTo>
                    <a:pt x="748284" y="0"/>
                  </a:moveTo>
                  <a:lnTo>
                    <a:pt x="0" y="742187"/>
                  </a:lnTo>
                  <a:lnTo>
                    <a:pt x="1496568" y="742187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4F81BC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6008" y="643127"/>
              <a:ext cx="10552176" cy="55717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12379" y="6452616"/>
              <a:ext cx="815340" cy="405765"/>
            </a:xfrm>
            <a:custGeom>
              <a:avLst/>
              <a:gdLst/>
              <a:ahLst/>
              <a:cxnLst/>
              <a:rect l="l" t="t" r="r" b="b"/>
              <a:pathLst>
                <a:path w="815340" h="405765">
                  <a:moveTo>
                    <a:pt x="407670" y="0"/>
                  </a:moveTo>
                  <a:lnTo>
                    <a:pt x="0" y="405384"/>
                  </a:lnTo>
                  <a:lnTo>
                    <a:pt x="815340" y="405384"/>
                  </a:lnTo>
                  <a:lnTo>
                    <a:pt x="407670" y="0"/>
                  </a:lnTo>
                  <a:close/>
                </a:path>
              </a:pathLst>
            </a:custGeom>
            <a:solidFill>
              <a:srgbClr val="4F81BC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30" y="634745"/>
            <a:ext cx="28359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95" dirty="0">
                <a:latin typeface="Tahoma"/>
                <a:cs typeface="Tahoma"/>
              </a:rPr>
              <a:t>KAYNAKÇA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hlinkClick r:id="rId2"/>
              </a:rPr>
              <a:t>https://hsgm.saglik.gov.tr/tr/obezite</a:t>
            </a: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u="none" spc="45" dirty="0"/>
              <a:t>Berberoğlu,</a:t>
            </a:r>
            <a:r>
              <a:rPr u="none" spc="250" dirty="0"/>
              <a:t> </a:t>
            </a:r>
            <a:r>
              <a:rPr u="none" spc="-65" dirty="0"/>
              <a:t>Z.,</a:t>
            </a:r>
            <a:r>
              <a:rPr u="none" spc="25" dirty="0"/>
              <a:t> </a:t>
            </a:r>
            <a:r>
              <a:rPr u="none" dirty="0"/>
              <a:t>&amp;</a:t>
            </a:r>
            <a:r>
              <a:rPr u="none" spc="280" dirty="0"/>
              <a:t> </a:t>
            </a:r>
            <a:r>
              <a:rPr u="none" dirty="0"/>
              <a:t>Hocaoglu,</a:t>
            </a:r>
            <a:r>
              <a:rPr u="none" spc="175" dirty="0"/>
              <a:t> </a:t>
            </a:r>
            <a:r>
              <a:rPr u="none" dirty="0"/>
              <a:t>C.</a:t>
            </a:r>
            <a:r>
              <a:rPr u="none" spc="75" dirty="0"/>
              <a:t> </a:t>
            </a:r>
            <a:r>
              <a:rPr u="none" spc="-20" dirty="0"/>
              <a:t>(2021).</a:t>
            </a:r>
            <a:r>
              <a:rPr u="none" spc="50" dirty="0"/>
              <a:t> </a:t>
            </a:r>
            <a:r>
              <a:rPr u="none" dirty="0"/>
              <a:t>Küresel</a:t>
            </a:r>
            <a:r>
              <a:rPr u="none" spc="225" dirty="0"/>
              <a:t> </a:t>
            </a:r>
            <a:r>
              <a:rPr u="none" dirty="0"/>
              <a:t>Sağlık</a:t>
            </a:r>
            <a:r>
              <a:rPr u="none" spc="215" dirty="0"/>
              <a:t> </a:t>
            </a:r>
            <a:r>
              <a:rPr u="none" spc="-10" dirty="0"/>
              <a:t>Sorunu</a:t>
            </a:r>
          </a:p>
          <a:p>
            <a:pPr marL="12700" marR="5080">
              <a:lnSpc>
                <a:spcPct val="100000"/>
              </a:lnSpc>
              <a:tabLst>
                <a:tab pos="1431290" algn="l"/>
              </a:tabLst>
            </a:pPr>
            <a:r>
              <a:rPr u="none" dirty="0"/>
              <a:t>‘Obezite’:</a:t>
            </a:r>
            <a:r>
              <a:rPr u="none" spc="135" dirty="0"/>
              <a:t> </a:t>
            </a:r>
            <a:r>
              <a:rPr u="none" dirty="0"/>
              <a:t>Güncel</a:t>
            </a:r>
            <a:r>
              <a:rPr u="none" spc="150" dirty="0"/>
              <a:t> </a:t>
            </a:r>
            <a:r>
              <a:rPr u="none" dirty="0"/>
              <a:t>Bir</a:t>
            </a:r>
            <a:r>
              <a:rPr u="none" spc="180" dirty="0"/>
              <a:t> </a:t>
            </a:r>
            <a:r>
              <a:rPr u="none" spc="50" dirty="0"/>
              <a:t>Gözden</a:t>
            </a:r>
            <a:r>
              <a:rPr u="none" spc="190" dirty="0"/>
              <a:t> </a:t>
            </a:r>
            <a:r>
              <a:rPr u="none" dirty="0"/>
              <a:t>Geçirme.</a:t>
            </a:r>
            <a:r>
              <a:rPr u="none" spc="130" dirty="0"/>
              <a:t> </a:t>
            </a:r>
            <a:r>
              <a:rPr u="none" dirty="0"/>
              <a:t>Celal</a:t>
            </a:r>
            <a:r>
              <a:rPr u="none" spc="105" dirty="0"/>
              <a:t> </a:t>
            </a:r>
            <a:r>
              <a:rPr u="none" dirty="0"/>
              <a:t>Bayar</a:t>
            </a:r>
            <a:r>
              <a:rPr u="none" spc="140" dirty="0"/>
              <a:t> </a:t>
            </a:r>
            <a:r>
              <a:rPr u="none" dirty="0"/>
              <a:t>Üniversitesi</a:t>
            </a:r>
            <a:r>
              <a:rPr u="none" spc="380" dirty="0"/>
              <a:t> </a:t>
            </a:r>
            <a:r>
              <a:rPr u="none" dirty="0"/>
              <a:t>Sağlık</a:t>
            </a:r>
            <a:r>
              <a:rPr u="none" spc="335" dirty="0"/>
              <a:t> </a:t>
            </a:r>
            <a:r>
              <a:rPr u="none" spc="45" dirty="0"/>
              <a:t>Bilimleri</a:t>
            </a:r>
            <a:r>
              <a:rPr u="none" spc="365" dirty="0"/>
              <a:t> </a:t>
            </a:r>
            <a:r>
              <a:rPr u="none" dirty="0"/>
              <a:t>Enstitüsü</a:t>
            </a:r>
            <a:r>
              <a:rPr u="none" spc="385" dirty="0"/>
              <a:t> </a:t>
            </a:r>
            <a:r>
              <a:rPr u="none" spc="-10" dirty="0"/>
              <a:t>Dergisi, </a:t>
            </a:r>
            <a:r>
              <a:rPr u="none" spc="-50" dirty="0"/>
              <a:t>8(3),</a:t>
            </a:r>
            <a:r>
              <a:rPr u="none" spc="-40" dirty="0"/>
              <a:t> </a:t>
            </a:r>
            <a:r>
              <a:rPr u="none" dirty="0"/>
              <a:t>543-</a:t>
            </a:r>
            <a:r>
              <a:rPr u="none" spc="-20" dirty="0"/>
              <a:t>552.</a:t>
            </a:r>
            <a:r>
              <a:rPr u="none" dirty="0"/>
              <a:t>	</a:t>
            </a:r>
            <a:r>
              <a:rPr spc="-10" dirty="0">
                <a:hlinkClick r:id="rId3"/>
              </a:rPr>
              <a:t>https://doi.org/10.34087/cbusbed.886473</a:t>
            </a: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u="none" dirty="0"/>
              <a:t>World</a:t>
            </a:r>
            <a:r>
              <a:rPr u="none" spc="-65" dirty="0"/>
              <a:t> </a:t>
            </a:r>
            <a:r>
              <a:rPr u="none" dirty="0"/>
              <a:t>Health</a:t>
            </a:r>
            <a:r>
              <a:rPr u="none" spc="-55" dirty="0"/>
              <a:t> </a:t>
            </a:r>
            <a:r>
              <a:rPr u="none" dirty="0"/>
              <a:t>Organization</a:t>
            </a:r>
            <a:r>
              <a:rPr u="none" spc="-40" dirty="0"/>
              <a:t> </a:t>
            </a:r>
            <a:r>
              <a:rPr u="none" dirty="0"/>
              <a:t>(2022).</a:t>
            </a:r>
            <a:r>
              <a:rPr u="none" spc="-65" dirty="0"/>
              <a:t> </a:t>
            </a:r>
            <a:r>
              <a:rPr u="none" dirty="0"/>
              <a:t>WHO</a:t>
            </a:r>
            <a:r>
              <a:rPr u="none" spc="-55" dirty="0"/>
              <a:t> </a:t>
            </a:r>
            <a:r>
              <a:rPr u="none" dirty="0"/>
              <a:t>European</a:t>
            </a:r>
            <a:r>
              <a:rPr u="none" spc="-65" dirty="0"/>
              <a:t> </a:t>
            </a:r>
            <a:r>
              <a:rPr u="none" dirty="0"/>
              <a:t>Regional</a:t>
            </a:r>
            <a:r>
              <a:rPr u="none" spc="-60" dirty="0"/>
              <a:t> </a:t>
            </a:r>
            <a:r>
              <a:rPr u="none" dirty="0"/>
              <a:t>Obesity</a:t>
            </a:r>
            <a:r>
              <a:rPr u="none" spc="-45" dirty="0"/>
              <a:t> </a:t>
            </a:r>
            <a:r>
              <a:rPr u="none" dirty="0"/>
              <a:t>Report</a:t>
            </a:r>
            <a:r>
              <a:rPr u="none" spc="-70" dirty="0"/>
              <a:t> </a:t>
            </a:r>
            <a:r>
              <a:rPr u="none" dirty="0"/>
              <a:t>2022,</a:t>
            </a:r>
            <a:r>
              <a:rPr u="none" spc="-65" dirty="0"/>
              <a:t> </a:t>
            </a:r>
            <a:r>
              <a:rPr u="none" spc="-10" dirty="0"/>
              <a:t>Geneva.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41648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9754" y="3351403"/>
            <a:ext cx="2803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FFFF"/>
                </a:solidFill>
                <a:latin typeface="Tahoma"/>
                <a:cs typeface="Tahoma"/>
              </a:rPr>
              <a:t>Sunum</a:t>
            </a:r>
            <a:r>
              <a:rPr sz="4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Tahoma"/>
                <a:cs typeface="Tahoma"/>
              </a:rPr>
              <a:t>Planı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3140" y="481711"/>
            <a:ext cx="2566670" cy="2760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Tahoma"/>
                <a:cs typeface="Tahoma"/>
              </a:rPr>
              <a:t>Obezite</a:t>
            </a:r>
            <a:r>
              <a:rPr sz="1700" spc="-45" dirty="0">
                <a:latin typeface="Tahoma"/>
                <a:cs typeface="Tahoma"/>
              </a:rPr>
              <a:t> </a:t>
            </a:r>
            <a:r>
              <a:rPr sz="1700" spc="-20" dirty="0">
                <a:latin typeface="Tahoma"/>
                <a:cs typeface="Tahoma"/>
              </a:rPr>
              <a:t>Nedir</a:t>
            </a:r>
            <a:endParaRPr sz="1700">
              <a:latin typeface="Tahoma"/>
              <a:cs typeface="Tahoma"/>
            </a:endParaRPr>
          </a:p>
          <a:p>
            <a:pPr marL="12700" marR="5080">
              <a:lnSpc>
                <a:spcPts val="4870"/>
              </a:lnSpc>
              <a:spcBef>
                <a:spcPts val="635"/>
              </a:spcBef>
            </a:pPr>
            <a:r>
              <a:rPr sz="1700" dirty="0">
                <a:latin typeface="Tahoma"/>
                <a:cs typeface="Tahoma"/>
              </a:rPr>
              <a:t>Obezitenin</a:t>
            </a:r>
            <a:r>
              <a:rPr sz="1700" spc="-50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Topluma</a:t>
            </a:r>
            <a:r>
              <a:rPr sz="1700" spc="-45" dirty="0">
                <a:latin typeface="Tahoma"/>
                <a:cs typeface="Tahoma"/>
              </a:rPr>
              <a:t> </a:t>
            </a:r>
            <a:r>
              <a:rPr sz="1700" spc="-20" dirty="0">
                <a:latin typeface="Tahoma"/>
                <a:cs typeface="Tahoma"/>
              </a:rPr>
              <a:t>Yükü </a:t>
            </a:r>
            <a:r>
              <a:rPr sz="1700" dirty="0">
                <a:latin typeface="Tahoma"/>
                <a:cs typeface="Tahoma"/>
              </a:rPr>
              <a:t>Projenin</a:t>
            </a:r>
            <a:r>
              <a:rPr sz="1700" spc="-20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Amacı</a:t>
            </a:r>
            <a:r>
              <a:rPr sz="1700" spc="-25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ve</a:t>
            </a:r>
            <a:r>
              <a:rPr sz="1700" spc="-5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Tanıtımı </a:t>
            </a:r>
            <a:r>
              <a:rPr sz="1700" dirty="0">
                <a:latin typeface="Tahoma"/>
                <a:cs typeface="Tahoma"/>
              </a:rPr>
              <a:t>Hedef</a:t>
            </a:r>
            <a:r>
              <a:rPr sz="1700" spc="-40" dirty="0">
                <a:latin typeface="Tahoma"/>
                <a:cs typeface="Tahoma"/>
              </a:rPr>
              <a:t> </a:t>
            </a:r>
            <a:r>
              <a:rPr sz="1700" spc="-20" dirty="0">
                <a:latin typeface="Tahoma"/>
                <a:cs typeface="Tahoma"/>
              </a:rPr>
              <a:t>Kitle</a:t>
            </a: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Tahoma"/>
                <a:cs typeface="Tahoma"/>
              </a:rPr>
              <a:t>Proje</a:t>
            </a:r>
            <a:r>
              <a:rPr sz="1700" spc="-5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İçeriği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3140" y="3576065"/>
            <a:ext cx="177165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Tahoma"/>
                <a:cs typeface="Tahoma"/>
              </a:rPr>
              <a:t>Beklenen</a:t>
            </a:r>
            <a:r>
              <a:rPr sz="1700" spc="-45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Faydalar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3140" y="4195064"/>
            <a:ext cx="1571625" cy="1522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Tahoma"/>
                <a:cs typeface="Tahoma"/>
              </a:rPr>
              <a:t>Proje</a:t>
            </a:r>
            <a:r>
              <a:rPr sz="1700" spc="-15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Kısıtlılıkları</a:t>
            </a: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latin typeface="Tahoma"/>
                <a:cs typeface="Tahoma"/>
              </a:rPr>
              <a:t>Olası</a:t>
            </a:r>
            <a:r>
              <a:rPr sz="1700" spc="-40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İşbirlikçiler</a:t>
            </a: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1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spc="-10" dirty="0">
                <a:latin typeface="Tahoma"/>
                <a:cs typeface="Tahoma"/>
              </a:rPr>
              <a:t>Kaynaklar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"/>
            <a:ext cx="12185650" cy="6858000"/>
          </a:xfrm>
          <a:custGeom>
            <a:avLst/>
            <a:gdLst/>
            <a:ahLst/>
            <a:cxnLst/>
            <a:rect l="l" t="t" r="r" b="b"/>
            <a:pathLst>
              <a:path w="12185650" h="6858000">
                <a:moveTo>
                  <a:pt x="12185523" y="0"/>
                </a:moveTo>
                <a:lnTo>
                  <a:pt x="0" y="0"/>
                </a:lnTo>
                <a:lnTo>
                  <a:pt x="0" y="6857873"/>
                </a:lnTo>
                <a:lnTo>
                  <a:pt x="12185523" y="6857873"/>
                </a:lnTo>
                <a:lnTo>
                  <a:pt x="12185523" y="0"/>
                </a:lnTo>
                <a:close/>
              </a:path>
            </a:pathLst>
          </a:custGeom>
          <a:solidFill>
            <a:srgbClr val="9F2A92">
              <a:alpha val="4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85650" cy="6858000"/>
            <a:chOff x="0" y="0"/>
            <a:chExt cx="1218565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24"/>
              <a:ext cx="12185650" cy="6858000"/>
            </a:xfrm>
            <a:custGeom>
              <a:avLst/>
              <a:gdLst/>
              <a:ahLst/>
              <a:cxnLst/>
              <a:rect l="l" t="t" r="r" b="b"/>
              <a:pathLst>
                <a:path w="12185650" h="6858000">
                  <a:moveTo>
                    <a:pt x="12185523" y="0"/>
                  </a:moveTo>
                  <a:lnTo>
                    <a:pt x="0" y="0"/>
                  </a:lnTo>
                  <a:lnTo>
                    <a:pt x="0" y="6857873"/>
                  </a:lnTo>
                  <a:lnTo>
                    <a:pt x="12185523" y="6857873"/>
                  </a:lnTo>
                  <a:lnTo>
                    <a:pt x="12185523" y="0"/>
                  </a:lnTo>
                  <a:close/>
                </a:path>
              </a:pathLst>
            </a:custGeom>
            <a:solidFill>
              <a:srgbClr val="4DA62C">
                <a:alpha val="1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0748" y="597408"/>
              <a:ext cx="10888980" cy="5681345"/>
            </a:xfrm>
            <a:custGeom>
              <a:avLst/>
              <a:gdLst/>
              <a:ahLst/>
              <a:cxnLst/>
              <a:rect l="l" t="t" r="r" b="b"/>
              <a:pathLst>
                <a:path w="10888980" h="5681345">
                  <a:moveTo>
                    <a:pt x="10888980" y="0"/>
                  </a:moveTo>
                  <a:lnTo>
                    <a:pt x="0" y="0"/>
                  </a:lnTo>
                  <a:lnTo>
                    <a:pt x="0" y="5681205"/>
                  </a:lnTo>
                  <a:lnTo>
                    <a:pt x="10888980" y="5681205"/>
                  </a:lnTo>
                  <a:lnTo>
                    <a:pt x="10888980" y="0"/>
                  </a:lnTo>
                  <a:close/>
                </a:path>
              </a:pathLst>
            </a:custGeom>
            <a:solidFill>
              <a:srgbClr val="9F2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0748" y="597408"/>
              <a:ext cx="10888980" cy="5681345"/>
            </a:xfrm>
            <a:custGeom>
              <a:avLst/>
              <a:gdLst/>
              <a:ahLst/>
              <a:cxnLst/>
              <a:rect l="l" t="t" r="r" b="b"/>
              <a:pathLst>
                <a:path w="10888980" h="5681345">
                  <a:moveTo>
                    <a:pt x="10888980" y="0"/>
                  </a:moveTo>
                  <a:lnTo>
                    <a:pt x="0" y="0"/>
                  </a:lnTo>
                  <a:lnTo>
                    <a:pt x="0" y="5681205"/>
                  </a:lnTo>
                  <a:lnTo>
                    <a:pt x="10888980" y="5681205"/>
                  </a:lnTo>
                  <a:lnTo>
                    <a:pt x="10888980" y="0"/>
                  </a:lnTo>
                  <a:close/>
                </a:path>
              </a:pathLst>
            </a:custGeom>
            <a:solidFill>
              <a:srgbClr val="4DA62C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8647" y="1173480"/>
              <a:ext cx="4247388" cy="23987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8647" y="3954779"/>
              <a:ext cx="4358640" cy="17434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59" y="5797296"/>
              <a:ext cx="3114547" cy="106057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04894" y="1293621"/>
              <a:ext cx="4248150" cy="486409"/>
            </a:xfrm>
            <a:custGeom>
              <a:avLst/>
              <a:gdLst/>
              <a:ahLst/>
              <a:cxnLst/>
              <a:rect l="l" t="t" r="r" b="b"/>
              <a:pathLst>
                <a:path w="4248150" h="486410">
                  <a:moveTo>
                    <a:pt x="34925" y="59817"/>
                  </a:moveTo>
                  <a:lnTo>
                    <a:pt x="26924" y="52324"/>
                  </a:lnTo>
                  <a:lnTo>
                    <a:pt x="7874" y="52324"/>
                  </a:lnTo>
                  <a:lnTo>
                    <a:pt x="0" y="59817"/>
                  </a:lnTo>
                  <a:lnTo>
                    <a:pt x="0" y="78867"/>
                  </a:lnTo>
                  <a:lnTo>
                    <a:pt x="7874" y="86868"/>
                  </a:lnTo>
                  <a:lnTo>
                    <a:pt x="26924" y="86868"/>
                  </a:lnTo>
                  <a:lnTo>
                    <a:pt x="34925" y="78867"/>
                  </a:lnTo>
                  <a:lnTo>
                    <a:pt x="34925" y="59817"/>
                  </a:lnTo>
                  <a:close/>
                </a:path>
                <a:path w="4248150" h="486410">
                  <a:moveTo>
                    <a:pt x="122047" y="106299"/>
                  </a:moveTo>
                  <a:lnTo>
                    <a:pt x="114046" y="98425"/>
                  </a:lnTo>
                  <a:lnTo>
                    <a:pt x="94996" y="98425"/>
                  </a:lnTo>
                  <a:lnTo>
                    <a:pt x="87122" y="106299"/>
                  </a:lnTo>
                  <a:lnTo>
                    <a:pt x="87122" y="125349"/>
                  </a:lnTo>
                  <a:lnTo>
                    <a:pt x="94996" y="132969"/>
                  </a:lnTo>
                  <a:lnTo>
                    <a:pt x="114046" y="132969"/>
                  </a:lnTo>
                  <a:lnTo>
                    <a:pt x="122047" y="125349"/>
                  </a:lnTo>
                  <a:lnTo>
                    <a:pt x="122047" y="106299"/>
                  </a:lnTo>
                  <a:close/>
                </a:path>
                <a:path w="4248150" h="486410">
                  <a:moveTo>
                    <a:pt x="209169" y="8001"/>
                  </a:moveTo>
                  <a:lnTo>
                    <a:pt x="201168" y="0"/>
                  </a:lnTo>
                  <a:lnTo>
                    <a:pt x="182118" y="0"/>
                  </a:lnTo>
                  <a:lnTo>
                    <a:pt x="174244" y="8001"/>
                  </a:lnTo>
                  <a:lnTo>
                    <a:pt x="174244" y="27051"/>
                  </a:lnTo>
                  <a:lnTo>
                    <a:pt x="182118" y="34671"/>
                  </a:lnTo>
                  <a:lnTo>
                    <a:pt x="201168" y="34671"/>
                  </a:lnTo>
                  <a:lnTo>
                    <a:pt x="209169" y="27051"/>
                  </a:lnTo>
                  <a:lnTo>
                    <a:pt x="209169" y="8001"/>
                  </a:lnTo>
                  <a:close/>
                </a:path>
                <a:path w="4248150" h="486410">
                  <a:moveTo>
                    <a:pt x="214884" y="158115"/>
                  </a:moveTo>
                  <a:lnTo>
                    <a:pt x="207264" y="150622"/>
                  </a:lnTo>
                  <a:lnTo>
                    <a:pt x="187833" y="150622"/>
                  </a:lnTo>
                  <a:lnTo>
                    <a:pt x="179959" y="158115"/>
                  </a:lnTo>
                  <a:lnTo>
                    <a:pt x="179959" y="177292"/>
                  </a:lnTo>
                  <a:lnTo>
                    <a:pt x="187833" y="185166"/>
                  </a:lnTo>
                  <a:lnTo>
                    <a:pt x="207264" y="185166"/>
                  </a:lnTo>
                  <a:lnTo>
                    <a:pt x="214884" y="177292"/>
                  </a:lnTo>
                  <a:lnTo>
                    <a:pt x="214884" y="158115"/>
                  </a:lnTo>
                  <a:close/>
                </a:path>
                <a:path w="4248150" h="486410">
                  <a:moveTo>
                    <a:pt x="313817" y="163957"/>
                  </a:moveTo>
                  <a:lnTo>
                    <a:pt x="305943" y="156337"/>
                  </a:lnTo>
                  <a:lnTo>
                    <a:pt x="286512" y="156337"/>
                  </a:lnTo>
                  <a:lnTo>
                    <a:pt x="278892" y="163957"/>
                  </a:lnTo>
                  <a:lnTo>
                    <a:pt x="278892" y="183007"/>
                  </a:lnTo>
                  <a:lnTo>
                    <a:pt x="286512" y="190881"/>
                  </a:lnTo>
                  <a:lnTo>
                    <a:pt x="305943" y="190881"/>
                  </a:lnTo>
                  <a:lnTo>
                    <a:pt x="313817" y="183007"/>
                  </a:lnTo>
                  <a:lnTo>
                    <a:pt x="313817" y="163957"/>
                  </a:lnTo>
                  <a:close/>
                </a:path>
                <a:path w="4248150" h="486410">
                  <a:moveTo>
                    <a:pt x="319659" y="48260"/>
                  </a:moveTo>
                  <a:lnTo>
                    <a:pt x="311658" y="40767"/>
                  </a:lnTo>
                  <a:lnTo>
                    <a:pt x="292608" y="40767"/>
                  </a:lnTo>
                  <a:lnTo>
                    <a:pt x="284734" y="48260"/>
                  </a:lnTo>
                  <a:lnTo>
                    <a:pt x="284734" y="67437"/>
                  </a:lnTo>
                  <a:lnTo>
                    <a:pt x="292608" y="75311"/>
                  </a:lnTo>
                  <a:lnTo>
                    <a:pt x="311658" y="75311"/>
                  </a:lnTo>
                  <a:lnTo>
                    <a:pt x="319659" y="67437"/>
                  </a:lnTo>
                  <a:lnTo>
                    <a:pt x="319659" y="48260"/>
                  </a:lnTo>
                  <a:close/>
                </a:path>
                <a:path w="4248150" h="486410">
                  <a:moveTo>
                    <a:pt x="406781" y="221869"/>
                  </a:moveTo>
                  <a:lnTo>
                    <a:pt x="398780" y="213995"/>
                  </a:lnTo>
                  <a:lnTo>
                    <a:pt x="379730" y="213995"/>
                  </a:lnTo>
                  <a:lnTo>
                    <a:pt x="371856" y="221869"/>
                  </a:lnTo>
                  <a:lnTo>
                    <a:pt x="371856" y="241046"/>
                  </a:lnTo>
                  <a:lnTo>
                    <a:pt x="379730" y="248539"/>
                  </a:lnTo>
                  <a:lnTo>
                    <a:pt x="398780" y="248539"/>
                  </a:lnTo>
                  <a:lnTo>
                    <a:pt x="406781" y="241046"/>
                  </a:lnTo>
                  <a:lnTo>
                    <a:pt x="406781" y="221869"/>
                  </a:lnTo>
                  <a:close/>
                </a:path>
                <a:path w="4248150" h="486410">
                  <a:moveTo>
                    <a:pt x="453136" y="123571"/>
                  </a:moveTo>
                  <a:lnTo>
                    <a:pt x="445262" y="115697"/>
                  </a:lnTo>
                  <a:lnTo>
                    <a:pt x="426212" y="115697"/>
                  </a:lnTo>
                  <a:lnTo>
                    <a:pt x="418211" y="123571"/>
                  </a:lnTo>
                  <a:lnTo>
                    <a:pt x="418211" y="142621"/>
                  </a:lnTo>
                  <a:lnTo>
                    <a:pt x="426212" y="150622"/>
                  </a:lnTo>
                  <a:lnTo>
                    <a:pt x="445262" y="150622"/>
                  </a:lnTo>
                  <a:lnTo>
                    <a:pt x="453136" y="142621"/>
                  </a:lnTo>
                  <a:lnTo>
                    <a:pt x="453136" y="123571"/>
                  </a:lnTo>
                  <a:close/>
                </a:path>
                <a:path w="4248150" h="486410">
                  <a:moveTo>
                    <a:pt x="493903" y="25273"/>
                  </a:moveTo>
                  <a:lnTo>
                    <a:pt x="485902" y="17399"/>
                  </a:lnTo>
                  <a:lnTo>
                    <a:pt x="466852" y="17399"/>
                  </a:lnTo>
                  <a:lnTo>
                    <a:pt x="458978" y="25273"/>
                  </a:lnTo>
                  <a:lnTo>
                    <a:pt x="458978" y="44323"/>
                  </a:lnTo>
                  <a:lnTo>
                    <a:pt x="466852" y="52324"/>
                  </a:lnTo>
                  <a:lnTo>
                    <a:pt x="485902" y="52324"/>
                  </a:lnTo>
                  <a:lnTo>
                    <a:pt x="493903" y="44323"/>
                  </a:lnTo>
                  <a:lnTo>
                    <a:pt x="493903" y="25273"/>
                  </a:lnTo>
                  <a:close/>
                </a:path>
                <a:path w="4248150" h="486410">
                  <a:moveTo>
                    <a:pt x="546100" y="216154"/>
                  </a:moveTo>
                  <a:lnTo>
                    <a:pt x="538480" y="208280"/>
                  </a:lnTo>
                  <a:lnTo>
                    <a:pt x="519049" y="208280"/>
                  </a:lnTo>
                  <a:lnTo>
                    <a:pt x="511175" y="216154"/>
                  </a:lnTo>
                  <a:lnTo>
                    <a:pt x="511175" y="235204"/>
                  </a:lnTo>
                  <a:lnTo>
                    <a:pt x="519049" y="242824"/>
                  </a:lnTo>
                  <a:lnTo>
                    <a:pt x="538480" y="242824"/>
                  </a:lnTo>
                  <a:lnTo>
                    <a:pt x="546100" y="235204"/>
                  </a:lnTo>
                  <a:lnTo>
                    <a:pt x="546100" y="216154"/>
                  </a:lnTo>
                  <a:close/>
                </a:path>
                <a:path w="4248150" h="486410">
                  <a:moveTo>
                    <a:pt x="592455" y="112014"/>
                  </a:moveTo>
                  <a:lnTo>
                    <a:pt x="584962" y="104140"/>
                  </a:lnTo>
                  <a:lnTo>
                    <a:pt x="565531" y="104140"/>
                  </a:lnTo>
                  <a:lnTo>
                    <a:pt x="557911" y="112014"/>
                  </a:lnTo>
                  <a:lnTo>
                    <a:pt x="557911" y="131191"/>
                  </a:lnTo>
                  <a:lnTo>
                    <a:pt x="565531" y="138684"/>
                  </a:lnTo>
                  <a:lnTo>
                    <a:pt x="584962" y="138684"/>
                  </a:lnTo>
                  <a:lnTo>
                    <a:pt x="592455" y="131191"/>
                  </a:lnTo>
                  <a:lnTo>
                    <a:pt x="592455" y="112014"/>
                  </a:lnTo>
                  <a:close/>
                </a:path>
                <a:path w="4248150" h="486410">
                  <a:moveTo>
                    <a:pt x="673862" y="210439"/>
                  </a:moveTo>
                  <a:lnTo>
                    <a:pt x="666242" y="202438"/>
                  </a:lnTo>
                  <a:lnTo>
                    <a:pt x="646811" y="202438"/>
                  </a:lnTo>
                  <a:lnTo>
                    <a:pt x="639318" y="210439"/>
                  </a:lnTo>
                  <a:lnTo>
                    <a:pt x="639318" y="229489"/>
                  </a:lnTo>
                  <a:lnTo>
                    <a:pt x="646811" y="236982"/>
                  </a:lnTo>
                  <a:lnTo>
                    <a:pt x="666242" y="236982"/>
                  </a:lnTo>
                  <a:lnTo>
                    <a:pt x="673862" y="229489"/>
                  </a:lnTo>
                  <a:lnTo>
                    <a:pt x="673862" y="210439"/>
                  </a:lnTo>
                  <a:close/>
                </a:path>
                <a:path w="4248150" h="486410">
                  <a:moveTo>
                    <a:pt x="708787" y="30988"/>
                  </a:moveTo>
                  <a:lnTo>
                    <a:pt x="701167" y="23114"/>
                  </a:lnTo>
                  <a:lnTo>
                    <a:pt x="681736" y="23114"/>
                  </a:lnTo>
                  <a:lnTo>
                    <a:pt x="673862" y="30988"/>
                  </a:lnTo>
                  <a:lnTo>
                    <a:pt x="673862" y="50165"/>
                  </a:lnTo>
                  <a:lnTo>
                    <a:pt x="681736" y="58039"/>
                  </a:lnTo>
                  <a:lnTo>
                    <a:pt x="701167" y="58039"/>
                  </a:lnTo>
                  <a:lnTo>
                    <a:pt x="708787" y="50165"/>
                  </a:lnTo>
                  <a:lnTo>
                    <a:pt x="708787" y="30988"/>
                  </a:lnTo>
                  <a:close/>
                </a:path>
                <a:path w="4248150" h="486410">
                  <a:moveTo>
                    <a:pt x="749427" y="112014"/>
                  </a:moveTo>
                  <a:lnTo>
                    <a:pt x="741934" y="104140"/>
                  </a:lnTo>
                  <a:lnTo>
                    <a:pt x="722376" y="104140"/>
                  </a:lnTo>
                  <a:lnTo>
                    <a:pt x="714502" y="112014"/>
                  </a:lnTo>
                  <a:lnTo>
                    <a:pt x="714502" y="131191"/>
                  </a:lnTo>
                  <a:lnTo>
                    <a:pt x="722376" y="138684"/>
                  </a:lnTo>
                  <a:lnTo>
                    <a:pt x="741934" y="138684"/>
                  </a:lnTo>
                  <a:lnTo>
                    <a:pt x="749427" y="131191"/>
                  </a:lnTo>
                  <a:lnTo>
                    <a:pt x="749427" y="112014"/>
                  </a:lnTo>
                  <a:close/>
                </a:path>
                <a:path w="4248150" h="486410">
                  <a:moveTo>
                    <a:pt x="813562" y="186944"/>
                  </a:moveTo>
                  <a:lnTo>
                    <a:pt x="805561" y="179451"/>
                  </a:lnTo>
                  <a:lnTo>
                    <a:pt x="786511" y="179451"/>
                  </a:lnTo>
                  <a:lnTo>
                    <a:pt x="778637" y="186944"/>
                  </a:lnTo>
                  <a:lnTo>
                    <a:pt x="778637" y="206375"/>
                  </a:lnTo>
                  <a:lnTo>
                    <a:pt x="786511" y="213995"/>
                  </a:lnTo>
                  <a:lnTo>
                    <a:pt x="805561" y="213995"/>
                  </a:lnTo>
                  <a:lnTo>
                    <a:pt x="813562" y="206375"/>
                  </a:lnTo>
                  <a:lnTo>
                    <a:pt x="813562" y="186944"/>
                  </a:lnTo>
                  <a:close/>
                </a:path>
                <a:path w="4248150" h="486410">
                  <a:moveTo>
                    <a:pt x="859917" y="30988"/>
                  </a:moveTo>
                  <a:lnTo>
                    <a:pt x="852043" y="23114"/>
                  </a:lnTo>
                  <a:lnTo>
                    <a:pt x="832993" y="23114"/>
                  </a:lnTo>
                  <a:lnTo>
                    <a:pt x="824992" y="30988"/>
                  </a:lnTo>
                  <a:lnTo>
                    <a:pt x="824992" y="50165"/>
                  </a:lnTo>
                  <a:lnTo>
                    <a:pt x="832993" y="58039"/>
                  </a:lnTo>
                  <a:lnTo>
                    <a:pt x="852043" y="58039"/>
                  </a:lnTo>
                  <a:lnTo>
                    <a:pt x="859917" y="50165"/>
                  </a:lnTo>
                  <a:lnTo>
                    <a:pt x="859917" y="30988"/>
                  </a:lnTo>
                  <a:close/>
                </a:path>
                <a:path w="4248150" h="486410">
                  <a:moveTo>
                    <a:pt x="917829" y="135128"/>
                  </a:moveTo>
                  <a:lnTo>
                    <a:pt x="910336" y="127127"/>
                  </a:lnTo>
                  <a:lnTo>
                    <a:pt x="890905" y="127127"/>
                  </a:lnTo>
                  <a:lnTo>
                    <a:pt x="883285" y="135128"/>
                  </a:lnTo>
                  <a:lnTo>
                    <a:pt x="883285" y="154178"/>
                  </a:lnTo>
                  <a:lnTo>
                    <a:pt x="890905" y="162179"/>
                  </a:lnTo>
                  <a:lnTo>
                    <a:pt x="910336" y="162179"/>
                  </a:lnTo>
                  <a:lnTo>
                    <a:pt x="917829" y="154178"/>
                  </a:lnTo>
                  <a:lnTo>
                    <a:pt x="917829" y="135128"/>
                  </a:lnTo>
                  <a:close/>
                </a:path>
                <a:path w="4248150" h="486410">
                  <a:moveTo>
                    <a:pt x="987679" y="13716"/>
                  </a:moveTo>
                  <a:lnTo>
                    <a:pt x="979805" y="5842"/>
                  </a:lnTo>
                  <a:lnTo>
                    <a:pt x="960755" y="5842"/>
                  </a:lnTo>
                  <a:lnTo>
                    <a:pt x="952754" y="13716"/>
                  </a:lnTo>
                  <a:lnTo>
                    <a:pt x="952754" y="32766"/>
                  </a:lnTo>
                  <a:lnTo>
                    <a:pt x="960755" y="40767"/>
                  </a:lnTo>
                  <a:lnTo>
                    <a:pt x="979805" y="40767"/>
                  </a:lnTo>
                  <a:lnTo>
                    <a:pt x="987679" y="32766"/>
                  </a:lnTo>
                  <a:lnTo>
                    <a:pt x="987679" y="13716"/>
                  </a:lnTo>
                  <a:close/>
                </a:path>
                <a:path w="4248150" h="486410">
                  <a:moveTo>
                    <a:pt x="1034161" y="112014"/>
                  </a:moveTo>
                  <a:lnTo>
                    <a:pt x="1026668" y="104140"/>
                  </a:lnTo>
                  <a:lnTo>
                    <a:pt x="1007110" y="104140"/>
                  </a:lnTo>
                  <a:lnTo>
                    <a:pt x="999236" y="112014"/>
                  </a:lnTo>
                  <a:lnTo>
                    <a:pt x="999236" y="131191"/>
                  </a:lnTo>
                  <a:lnTo>
                    <a:pt x="1007110" y="138684"/>
                  </a:lnTo>
                  <a:lnTo>
                    <a:pt x="1026668" y="138684"/>
                  </a:lnTo>
                  <a:lnTo>
                    <a:pt x="1034161" y="131191"/>
                  </a:lnTo>
                  <a:lnTo>
                    <a:pt x="1034161" y="112014"/>
                  </a:lnTo>
                  <a:close/>
                </a:path>
                <a:path w="4248150" h="486410">
                  <a:moveTo>
                    <a:pt x="1138936" y="54102"/>
                  </a:moveTo>
                  <a:lnTo>
                    <a:pt x="1130935" y="46482"/>
                  </a:lnTo>
                  <a:lnTo>
                    <a:pt x="1111885" y="46482"/>
                  </a:lnTo>
                  <a:lnTo>
                    <a:pt x="1104011" y="54102"/>
                  </a:lnTo>
                  <a:lnTo>
                    <a:pt x="1104011" y="73152"/>
                  </a:lnTo>
                  <a:lnTo>
                    <a:pt x="1111885" y="81026"/>
                  </a:lnTo>
                  <a:lnTo>
                    <a:pt x="1130935" y="81026"/>
                  </a:lnTo>
                  <a:lnTo>
                    <a:pt x="1138936" y="73152"/>
                  </a:lnTo>
                  <a:lnTo>
                    <a:pt x="1138936" y="54102"/>
                  </a:lnTo>
                  <a:close/>
                </a:path>
                <a:path w="4248150" h="486410">
                  <a:moveTo>
                    <a:pt x="1266698" y="19558"/>
                  </a:moveTo>
                  <a:lnTo>
                    <a:pt x="1258824" y="11557"/>
                  </a:lnTo>
                  <a:lnTo>
                    <a:pt x="1239647" y="11557"/>
                  </a:lnTo>
                  <a:lnTo>
                    <a:pt x="1231773" y="19558"/>
                  </a:lnTo>
                  <a:lnTo>
                    <a:pt x="1231773" y="38608"/>
                  </a:lnTo>
                  <a:lnTo>
                    <a:pt x="1239647" y="46482"/>
                  </a:lnTo>
                  <a:lnTo>
                    <a:pt x="1258824" y="46482"/>
                  </a:lnTo>
                  <a:lnTo>
                    <a:pt x="1266698" y="38608"/>
                  </a:lnTo>
                  <a:lnTo>
                    <a:pt x="1266698" y="19558"/>
                  </a:lnTo>
                  <a:close/>
                </a:path>
                <a:path w="4248150" h="486410">
                  <a:moveTo>
                    <a:pt x="2370709" y="8001"/>
                  </a:moveTo>
                  <a:lnTo>
                    <a:pt x="2362835" y="0"/>
                  </a:lnTo>
                  <a:lnTo>
                    <a:pt x="2343785" y="0"/>
                  </a:lnTo>
                  <a:lnTo>
                    <a:pt x="2335784" y="8001"/>
                  </a:lnTo>
                  <a:lnTo>
                    <a:pt x="2335784" y="27051"/>
                  </a:lnTo>
                  <a:lnTo>
                    <a:pt x="2343785" y="34671"/>
                  </a:lnTo>
                  <a:lnTo>
                    <a:pt x="2362835" y="34671"/>
                  </a:lnTo>
                  <a:lnTo>
                    <a:pt x="2370709" y="27051"/>
                  </a:lnTo>
                  <a:lnTo>
                    <a:pt x="2370709" y="8001"/>
                  </a:lnTo>
                  <a:close/>
                </a:path>
                <a:path w="4248150" h="486410">
                  <a:moveTo>
                    <a:pt x="2469375" y="54102"/>
                  </a:moveTo>
                  <a:lnTo>
                    <a:pt x="2461755" y="46482"/>
                  </a:lnTo>
                  <a:lnTo>
                    <a:pt x="2442337" y="46482"/>
                  </a:lnTo>
                  <a:lnTo>
                    <a:pt x="2434844" y="54102"/>
                  </a:lnTo>
                  <a:lnTo>
                    <a:pt x="2434844" y="73152"/>
                  </a:lnTo>
                  <a:lnTo>
                    <a:pt x="2442337" y="81026"/>
                  </a:lnTo>
                  <a:lnTo>
                    <a:pt x="2461755" y="81026"/>
                  </a:lnTo>
                  <a:lnTo>
                    <a:pt x="2469375" y="73152"/>
                  </a:lnTo>
                  <a:lnTo>
                    <a:pt x="2469375" y="54102"/>
                  </a:lnTo>
                  <a:close/>
                </a:path>
                <a:path w="4248150" h="486410">
                  <a:moveTo>
                    <a:pt x="2579878" y="82931"/>
                  </a:moveTo>
                  <a:lnTo>
                    <a:pt x="2572004" y="75311"/>
                  </a:lnTo>
                  <a:lnTo>
                    <a:pt x="2552827" y="75311"/>
                  </a:lnTo>
                  <a:lnTo>
                    <a:pt x="2544953" y="82931"/>
                  </a:lnTo>
                  <a:lnTo>
                    <a:pt x="2544953" y="102362"/>
                  </a:lnTo>
                  <a:lnTo>
                    <a:pt x="2552827" y="109855"/>
                  </a:lnTo>
                  <a:lnTo>
                    <a:pt x="2572004" y="109855"/>
                  </a:lnTo>
                  <a:lnTo>
                    <a:pt x="2579878" y="102362"/>
                  </a:lnTo>
                  <a:lnTo>
                    <a:pt x="2579878" y="82931"/>
                  </a:lnTo>
                  <a:close/>
                </a:path>
                <a:path w="4248150" h="486410">
                  <a:moveTo>
                    <a:pt x="2684653" y="140843"/>
                  </a:moveTo>
                  <a:lnTo>
                    <a:pt x="2676652" y="132969"/>
                  </a:lnTo>
                  <a:lnTo>
                    <a:pt x="2657221" y="132969"/>
                  </a:lnTo>
                  <a:lnTo>
                    <a:pt x="2649728" y="140843"/>
                  </a:lnTo>
                  <a:lnTo>
                    <a:pt x="2649728" y="159893"/>
                  </a:lnTo>
                  <a:lnTo>
                    <a:pt x="2657221" y="167894"/>
                  </a:lnTo>
                  <a:lnTo>
                    <a:pt x="2676652" y="167894"/>
                  </a:lnTo>
                  <a:lnTo>
                    <a:pt x="2684653" y="159893"/>
                  </a:lnTo>
                  <a:lnTo>
                    <a:pt x="2684653" y="140843"/>
                  </a:lnTo>
                  <a:close/>
                </a:path>
                <a:path w="4248150" h="486410">
                  <a:moveTo>
                    <a:pt x="2690368" y="25273"/>
                  </a:moveTo>
                  <a:lnTo>
                    <a:pt x="2682494" y="17399"/>
                  </a:lnTo>
                  <a:lnTo>
                    <a:pt x="2663444" y="17399"/>
                  </a:lnTo>
                  <a:lnTo>
                    <a:pt x="2655443" y="25273"/>
                  </a:lnTo>
                  <a:lnTo>
                    <a:pt x="2655443" y="44323"/>
                  </a:lnTo>
                  <a:lnTo>
                    <a:pt x="2663444" y="52324"/>
                  </a:lnTo>
                  <a:lnTo>
                    <a:pt x="2682494" y="52324"/>
                  </a:lnTo>
                  <a:lnTo>
                    <a:pt x="2690368" y="44323"/>
                  </a:lnTo>
                  <a:lnTo>
                    <a:pt x="2690368" y="25273"/>
                  </a:lnTo>
                  <a:close/>
                </a:path>
                <a:path w="4248150" h="486410">
                  <a:moveTo>
                    <a:pt x="2800477" y="186944"/>
                  </a:moveTo>
                  <a:lnTo>
                    <a:pt x="2792984" y="179451"/>
                  </a:lnTo>
                  <a:lnTo>
                    <a:pt x="2773553" y="179451"/>
                  </a:lnTo>
                  <a:lnTo>
                    <a:pt x="2765933" y="186944"/>
                  </a:lnTo>
                  <a:lnTo>
                    <a:pt x="2765933" y="206375"/>
                  </a:lnTo>
                  <a:lnTo>
                    <a:pt x="2773553" y="213995"/>
                  </a:lnTo>
                  <a:lnTo>
                    <a:pt x="2792984" y="213995"/>
                  </a:lnTo>
                  <a:lnTo>
                    <a:pt x="2800477" y="206375"/>
                  </a:lnTo>
                  <a:lnTo>
                    <a:pt x="2800477" y="186944"/>
                  </a:lnTo>
                  <a:close/>
                </a:path>
                <a:path w="4248150" h="486410">
                  <a:moveTo>
                    <a:pt x="2812415" y="71374"/>
                  </a:moveTo>
                  <a:lnTo>
                    <a:pt x="2804541" y="63754"/>
                  </a:lnTo>
                  <a:lnTo>
                    <a:pt x="2785364" y="63754"/>
                  </a:lnTo>
                  <a:lnTo>
                    <a:pt x="2777490" y="71374"/>
                  </a:lnTo>
                  <a:lnTo>
                    <a:pt x="2777490" y="90424"/>
                  </a:lnTo>
                  <a:lnTo>
                    <a:pt x="2785364" y="98425"/>
                  </a:lnTo>
                  <a:lnTo>
                    <a:pt x="2804541" y="98425"/>
                  </a:lnTo>
                  <a:lnTo>
                    <a:pt x="2812415" y="90424"/>
                  </a:lnTo>
                  <a:lnTo>
                    <a:pt x="2812415" y="71374"/>
                  </a:lnTo>
                  <a:close/>
                </a:path>
                <a:path w="4248150" h="486410">
                  <a:moveTo>
                    <a:pt x="2899537" y="186944"/>
                  </a:moveTo>
                  <a:lnTo>
                    <a:pt x="2891663" y="179451"/>
                  </a:lnTo>
                  <a:lnTo>
                    <a:pt x="2872486" y="179451"/>
                  </a:lnTo>
                  <a:lnTo>
                    <a:pt x="2864612" y="186944"/>
                  </a:lnTo>
                  <a:lnTo>
                    <a:pt x="2864612" y="206375"/>
                  </a:lnTo>
                  <a:lnTo>
                    <a:pt x="2872486" y="213995"/>
                  </a:lnTo>
                  <a:lnTo>
                    <a:pt x="2891663" y="213995"/>
                  </a:lnTo>
                  <a:lnTo>
                    <a:pt x="2899537" y="206375"/>
                  </a:lnTo>
                  <a:lnTo>
                    <a:pt x="2899537" y="186944"/>
                  </a:lnTo>
                  <a:close/>
                </a:path>
                <a:path w="4248150" h="486410">
                  <a:moveTo>
                    <a:pt x="2911094" y="19558"/>
                  </a:moveTo>
                  <a:lnTo>
                    <a:pt x="2903093" y="11557"/>
                  </a:lnTo>
                  <a:lnTo>
                    <a:pt x="2884043" y="11557"/>
                  </a:lnTo>
                  <a:lnTo>
                    <a:pt x="2876169" y="19558"/>
                  </a:lnTo>
                  <a:lnTo>
                    <a:pt x="2876169" y="38608"/>
                  </a:lnTo>
                  <a:lnTo>
                    <a:pt x="2884043" y="46482"/>
                  </a:lnTo>
                  <a:lnTo>
                    <a:pt x="2903093" y="46482"/>
                  </a:lnTo>
                  <a:lnTo>
                    <a:pt x="2911094" y="38608"/>
                  </a:lnTo>
                  <a:lnTo>
                    <a:pt x="2911094" y="19558"/>
                  </a:lnTo>
                  <a:close/>
                </a:path>
                <a:path w="4248150" h="486410">
                  <a:moveTo>
                    <a:pt x="2980944" y="267970"/>
                  </a:moveTo>
                  <a:lnTo>
                    <a:pt x="2972943" y="260096"/>
                  </a:lnTo>
                  <a:lnTo>
                    <a:pt x="2953893" y="260096"/>
                  </a:lnTo>
                  <a:lnTo>
                    <a:pt x="2946019" y="267970"/>
                  </a:lnTo>
                  <a:lnTo>
                    <a:pt x="2946019" y="287147"/>
                  </a:lnTo>
                  <a:lnTo>
                    <a:pt x="2953893" y="295021"/>
                  </a:lnTo>
                  <a:lnTo>
                    <a:pt x="2972943" y="295021"/>
                  </a:lnTo>
                  <a:lnTo>
                    <a:pt x="2980944" y="287147"/>
                  </a:lnTo>
                  <a:lnTo>
                    <a:pt x="2980944" y="267970"/>
                  </a:lnTo>
                  <a:close/>
                </a:path>
                <a:path w="4248150" h="486410">
                  <a:moveTo>
                    <a:pt x="2992374" y="94742"/>
                  </a:moveTo>
                  <a:lnTo>
                    <a:pt x="2984500" y="86868"/>
                  </a:lnTo>
                  <a:lnTo>
                    <a:pt x="2965450" y="86868"/>
                  </a:lnTo>
                  <a:lnTo>
                    <a:pt x="2957449" y="94742"/>
                  </a:lnTo>
                  <a:lnTo>
                    <a:pt x="2957449" y="113919"/>
                  </a:lnTo>
                  <a:lnTo>
                    <a:pt x="2965450" y="121412"/>
                  </a:lnTo>
                  <a:lnTo>
                    <a:pt x="2984500" y="121412"/>
                  </a:lnTo>
                  <a:lnTo>
                    <a:pt x="2992374" y="113919"/>
                  </a:lnTo>
                  <a:lnTo>
                    <a:pt x="2992374" y="94742"/>
                  </a:lnTo>
                  <a:close/>
                </a:path>
                <a:path w="4248150" h="486410">
                  <a:moveTo>
                    <a:pt x="3062224" y="192786"/>
                  </a:moveTo>
                  <a:lnTo>
                    <a:pt x="3054350" y="185166"/>
                  </a:lnTo>
                  <a:lnTo>
                    <a:pt x="3035300" y="185166"/>
                  </a:lnTo>
                  <a:lnTo>
                    <a:pt x="3027299" y="192786"/>
                  </a:lnTo>
                  <a:lnTo>
                    <a:pt x="3027299" y="212217"/>
                  </a:lnTo>
                  <a:lnTo>
                    <a:pt x="3035300" y="219710"/>
                  </a:lnTo>
                  <a:lnTo>
                    <a:pt x="3054350" y="219710"/>
                  </a:lnTo>
                  <a:lnTo>
                    <a:pt x="3062224" y="212217"/>
                  </a:lnTo>
                  <a:lnTo>
                    <a:pt x="3062224" y="192786"/>
                  </a:lnTo>
                  <a:close/>
                </a:path>
                <a:path w="4248150" h="486410">
                  <a:moveTo>
                    <a:pt x="3108706" y="314071"/>
                  </a:moveTo>
                  <a:lnTo>
                    <a:pt x="3100705" y="306578"/>
                  </a:lnTo>
                  <a:lnTo>
                    <a:pt x="3081655" y="306578"/>
                  </a:lnTo>
                  <a:lnTo>
                    <a:pt x="3073781" y="314071"/>
                  </a:lnTo>
                  <a:lnTo>
                    <a:pt x="3073781" y="333502"/>
                  </a:lnTo>
                  <a:lnTo>
                    <a:pt x="3081655" y="341122"/>
                  </a:lnTo>
                  <a:lnTo>
                    <a:pt x="3100705" y="341122"/>
                  </a:lnTo>
                  <a:lnTo>
                    <a:pt x="3108706" y="333502"/>
                  </a:lnTo>
                  <a:lnTo>
                    <a:pt x="3108706" y="314071"/>
                  </a:lnTo>
                  <a:close/>
                </a:path>
                <a:path w="4248150" h="486410">
                  <a:moveTo>
                    <a:pt x="3132074" y="112014"/>
                  </a:moveTo>
                  <a:lnTo>
                    <a:pt x="3124200" y="104140"/>
                  </a:lnTo>
                  <a:lnTo>
                    <a:pt x="3104769" y="104140"/>
                  </a:lnTo>
                  <a:lnTo>
                    <a:pt x="3097149" y="112014"/>
                  </a:lnTo>
                  <a:lnTo>
                    <a:pt x="3097149" y="131191"/>
                  </a:lnTo>
                  <a:lnTo>
                    <a:pt x="3104769" y="138684"/>
                  </a:lnTo>
                  <a:lnTo>
                    <a:pt x="3124200" y="138684"/>
                  </a:lnTo>
                  <a:lnTo>
                    <a:pt x="3132074" y="131191"/>
                  </a:lnTo>
                  <a:lnTo>
                    <a:pt x="3132074" y="112014"/>
                  </a:lnTo>
                  <a:close/>
                </a:path>
                <a:path w="4248150" h="486410">
                  <a:moveTo>
                    <a:pt x="3184271" y="8001"/>
                  </a:moveTo>
                  <a:lnTo>
                    <a:pt x="3176397" y="0"/>
                  </a:lnTo>
                  <a:lnTo>
                    <a:pt x="3157220" y="0"/>
                  </a:lnTo>
                  <a:lnTo>
                    <a:pt x="3149346" y="8001"/>
                  </a:lnTo>
                  <a:lnTo>
                    <a:pt x="3149346" y="27051"/>
                  </a:lnTo>
                  <a:lnTo>
                    <a:pt x="3157220" y="34671"/>
                  </a:lnTo>
                  <a:lnTo>
                    <a:pt x="3176397" y="34671"/>
                  </a:lnTo>
                  <a:lnTo>
                    <a:pt x="3184271" y="27051"/>
                  </a:lnTo>
                  <a:lnTo>
                    <a:pt x="3184271" y="8001"/>
                  </a:lnTo>
                  <a:close/>
                </a:path>
                <a:path w="4248150" h="486410">
                  <a:moveTo>
                    <a:pt x="3195828" y="227711"/>
                  </a:moveTo>
                  <a:lnTo>
                    <a:pt x="3187827" y="219710"/>
                  </a:lnTo>
                  <a:lnTo>
                    <a:pt x="3168777" y="219710"/>
                  </a:lnTo>
                  <a:lnTo>
                    <a:pt x="3160903" y="227711"/>
                  </a:lnTo>
                  <a:lnTo>
                    <a:pt x="3160903" y="246761"/>
                  </a:lnTo>
                  <a:lnTo>
                    <a:pt x="3168777" y="254381"/>
                  </a:lnTo>
                  <a:lnTo>
                    <a:pt x="3187827" y="254381"/>
                  </a:lnTo>
                  <a:lnTo>
                    <a:pt x="3195828" y="246761"/>
                  </a:lnTo>
                  <a:lnTo>
                    <a:pt x="3195828" y="227711"/>
                  </a:lnTo>
                  <a:close/>
                </a:path>
                <a:path w="4248150" h="486410">
                  <a:moveTo>
                    <a:pt x="3219196" y="360553"/>
                  </a:moveTo>
                  <a:lnTo>
                    <a:pt x="3211322" y="352679"/>
                  </a:lnTo>
                  <a:lnTo>
                    <a:pt x="3192145" y="352679"/>
                  </a:lnTo>
                  <a:lnTo>
                    <a:pt x="3184271" y="360553"/>
                  </a:lnTo>
                  <a:lnTo>
                    <a:pt x="3184271" y="379603"/>
                  </a:lnTo>
                  <a:lnTo>
                    <a:pt x="3192145" y="387604"/>
                  </a:lnTo>
                  <a:lnTo>
                    <a:pt x="3211322" y="387604"/>
                  </a:lnTo>
                  <a:lnTo>
                    <a:pt x="3219196" y="379603"/>
                  </a:lnTo>
                  <a:lnTo>
                    <a:pt x="3219196" y="360553"/>
                  </a:lnTo>
                  <a:close/>
                </a:path>
                <a:path w="4248150" h="486410">
                  <a:moveTo>
                    <a:pt x="3265678" y="140843"/>
                  </a:moveTo>
                  <a:lnTo>
                    <a:pt x="3257677" y="132969"/>
                  </a:lnTo>
                  <a:lnTo>
                    <a:pt x="3238627" y="132969"/>
                  </a:lnTo>
                  <a:lnTo>
                    <a:pt x="3230753" y="140843"/>
                  </a:lnTo>
                  <a:lnTo>
                    <a:pt x="3230753" y="159893"/>
                  </a:lnTo>
                  <a:lnTo>
                    <a:pt x="3238627" y="167894"/>
                  </a:lnTo>
                  <a:lnTo>
                    <a:pt x="3257677" y="167894"/>
                  </a:lnTo>
                  <a:lnTo>
                    <a:pt x="3265678" y="159893"/>
                  </a:lnTo>
                  <a:lnTo>
                    <a:pt x="3265678" y="140843"/>
                  </a:lnTo>
                  <a:close/>
                </a:path>
                <a:path w="4248150" h="486410">
                  <a:moveTo>
                    <a:pt x="3300476" y="36830"/>
                  </a:moveTo>
                  <a:lnTo>
                    <a:pt x="3292602" y="28829"/>
                  </a:lnTo>
                  <a:lnTo>
                    <a:pt x="3273171" y="28829"/>
                  </a:lnTo>
                  <a:lnTo>
                    <a:pt x="3265678" y="36830"/>
                  </a:lnTo>
                  <a:lnTo>
                    <a:pt x="3265678" y="55880"/>
                  </a:lnTo>
                  <a:lnTo>
                    <a:pt x="3273171" y="63754"/>
                  </a:lnTo>
                  <a:lnTo>
                    <a:pt x="3292602" y="63754"/>
                  </a:lnTo>
                  <a:lnTo>
                    <a:pt x="3300476" y="55880"/>
                  </a:lnTo>
                  <a:lnTo>
                    <a:pt x="3300476" y="36830"/>
                  </a:lnTo>
                  <a:close/>
                </a:path>
                <a:path w="4248150" h="486410">
                  <a:moveTo>
                    <a:pt x="3312033" y="279527"/>
                  </a:moveTo>
                  <a:lnTo>
                    <a:pt x="3304159" y="271907"/>
                  </a:lnTo>
                  <a:lnTo>
                    <a:pt x="3285109" y="271907"/>
                  </a:lnTo>
                  <a:lnTo>
                    <a:pt x="3277108" y="279527"/>
                  </a:lnTo>
                  <a:lnTo>
                    <a:pt x="3277108" y="298577"/>
                  </a:lnTo>
                  <a:lnTo>
                    <a:pt x="3285109" y="306578"/>
                  </a:lnTo>
                  <a:lnTo>
                    <a:pt x="3304159" y="306578"/>
                  </a:lnTo>
                  <a:lnTo>
                    <a:pt x="3312033" y="298577"/>
                  </a:lnTo>
                  <a:lnTo>
                    <a:pt x="3312033" y="279527"/>
                  </a:lnTo>
                  <a:close/>
                </a:path>
                <a:path w="4248150" h="486410">
                  <a:moveTo>
                    <a:pt x="3335401" y="406654"/>
                  </a:moveTo>
                  <a:lnTo>
                    <a:pt x="3327527" y="399034"/>
                  </a:lnTo>
                  <a:lnTo>
                    <a:pt x="3308096" y="399034"/>
                  </a:lnTo>
                  <a:lnTo>
                    <a:pt x="3300476" y="406654"/>
                  </a:lnTo>
                  <a:lnTo>
                    <a:pt x="3300476" y="425704"/>
                  </a:lnTo>
                  <a:lnTo>
                    <a:pt x="3308096" y="433705"/>
                  </a:lnTo>
                  <a:lnTo>
                    <a:pt x="3327527" y="433705"/>
                  </a:lnTo>
                  <a:lnTo>
                    <a:pt x="3335401" y="425704"/>
                  </a:lnTo>
                  <a:lnTo>
                    <a:pt x="3335401" y="406654"/>
                  </a:lnTo>
                  <a:close/>
                </a:path>
                <a:path w="4248150" h="486410">
                  <a:moveTo>
                    <a:pt x="3376168" y="186944"/>
                  </a:moveTo>
                  <a:lnTo>
                    <a:pt x="3368167" y="179451"/>
                  </a:lnTo>
                  <a:lnTo>
                    <a:pt x="3348736" y="179451"/>
                  </a:lnTo>
                  <a:lnTo>
                    <a:pt x="3341243" y="186944"/>
                  </a:lnTo>
                  <a:lnTo>
                    <a:pt x="3341243" y="206375"/>
                  </a:lnTo>
                  <a:lnTo>
                    <a:pt x="3348736" y="213995"/>
                  </a:lnTo>
                  <a:lnTo>
                    <a:pt x="3368167" y="213995"/>
                  </a:lnTo>
                  <a:lnTo>
                    <a:pt x="3376168" y="206375"/>
                  </a:lnTo>
                  <a:lnTo>
                    <a:pt x="3376168" y="186944"/>
                  </a:lnTo>
                  <a:close/>
                </a:path>
                <a:path w="4248150" h="486410">
                  <a:moveTo>
                    <a:pt x="3410712" y="59817"/>
                  </a:moveTo>
                  <a:lnTo>
                    <a:pt x="3403092" y="52324"/>
                  </a:lnTo>
                  <a:lnTo>
                    <a:pt x="3383661" y="52324"/>
                  </a:lnTo>
                  <a:lnTo>
                    <a:pt x="3376168" y="59817"/>
                  </a:lnTo>
                  <a:lnTo>
                    <a:pt x="3376168" y="78867"/>
                  </a:lnTo>
                  <a:lnTo>
                    <a:pt x="3383661" y="86868"/>
                  </a:lnTo>
                  <a:lnTo>
                    <a:pt x="3403092" y="86868"/>
                  </a:lnTo>
                  <a:lnTo>
                    <a:pt x="3410712" y="78867"/>
                  </a:lnTo>
                  <a:lnTo>
                    <a:pt x="3410712" y="59817"/>
                  </a:lnTo>
                  <a:close/>
                </a:path>
                <a:path w="4248150" h="486410">
                  <a:moveTo>
                    <a:pt x="3422523" y="331724"/>
                  </a:moveTo>
                  <a:lnTo>
                    <a:pt x="3414649" y="323850"/>
                  </a:lnTo>
                  <a:lnTo>
                    <a:pt x="3395218" y="323850"/>
                  </a:lnTo>
                  <a:lnTo>
                    <a:pt x="3387598" y="331724"/>
                  </a:lnTo>
                  <a:lnTo>
                    <a:pt x="3387598" y="350901"/>
                  </a:lnTo>
                  <a:lnTo>
                    <a:pt x="3395218" y="358394"/>
                  </a:lnTo>
                  <a:lnTo>
                    <a:pt x="3414649" y="358394"/>
                  </a:lnTo>
                  <a:lnTo>
                    <a:pt x="3422523" y="350901"/>
                  </a:lnTo>
                  <a:lnTo>
                    <a:pt x="3422523" y="331724"/>
                  </a:lnTo>
                  <a:close/>
                </a:path>
                <a:path w="4248150" h="486410">
                  <a:moveTo>
                    <a:pt x="3480562" y="453136"/>
                  </a:moveTo>
                  <a:lnTo>
                    <a:pt x="3472561" y="445262"/>
                  </a:lnTo>
                  <a:lnTo>
                    <a:pt x="3453511" y="445262"/>
                  </a:lnTo>
                  <a:lnTo>
                    <a:pt x="3445637" y="453136"/>
                  </a:lnTo>
                  <a:lnTo>
                    <a:pt x="3445637" y="472186"/>
                  </a:lnTo>
                  <a:lnTo>
                    <a:pt x="3453511" y="479806"/>
                  </a:lnTo>
                  <a:lnTo>
                    <a:pt x="3472561" y="479806"/>
                  </a:lnTo>
                  <a:lnTo>
                    <a:pt x="3480562" y="472186"/>
                  </a:lnTo>
                  <a:lnTo>
                    <a:pt x="3480562" y="453136"/>
                  </a:lnTo>
                  <a:close/>
                </a:path>
                <a:path w="4248150" h="486410">
                  <a:moveTo>
                    <a:pt x="3480562" y="233426"/>
                  </a:moveTo>
                  <a:lnTo>
                    <a:pt x="3472561" y="225552"/>
                  </a:lnTo>
                  <a:lnTo>
                    <a:pt x="3453511" y="225552"/>
                  </a:lnTo>
                  <a:lnTo>
                    <a:pt x="3445637" y="233426"/>
                  </a:lnTo>
                  <a:lnTo>
                    <a:pt x="3445637" y="252476"/>
                  </a:lnTo>
                  <a:lnTo>
                    <a:pt x="3453511" y="260096"/>
                  </a:lnTo>
                  <a:lnTo>
                    <a:pt x="3472561" y="260096"/>
                  </a:lnTo>
                  <a:lnTo>
                    <a:pt x="3480562" y="252476"/>
                  </a:lnTo>
                  <a:lnTo>
                    <a:pt x="3480562" y="233426"/>
                  </a:lnTo>
                  <a:close/>
                </a:path>
                <a:path w="4248150" h="486410">
                  <a:moveTo>
                    <a:pt x="3515487" y="123571"/>
                  </a:moveTo>
                  <a:lnTo>
                    <a:pt x="3507486" y="115697"/>
                  </a:lnTo>
                  <a:lnTo>
                    <a:pt x="3488436" y="115697"/>
                  </a:lnTo>
                  <a:lnTo>
                    <a:pt x="3480562" y="123571"/>
                  </a:lnTo>
                  <a:lnTo>
                    <a:pt x="3480562" y="142621"/>
                  </a:lnTo>
                  <a:lnTo>
                    <a:pt x="3488436" y="150622"/>
                  </a:lnTo>
                  <a:lnTo>
                    <a:pt x="3507486" y="150622"/>
                  </a:lnTo>
                  <a:lnTo>
                    <a:pt x="3515487" y="142621"/>
                  </a:lnTo>
                  <a:lnTo>
                    <a:pt x="3515487" y="123571"/>
                  </a:lnTo>
                  <a:close/>
                </a:path>
                <a:path w="4248150" h="486410">
                  <a:moveTo>
                    <a:pt x="3544570" y="372110"/>
                  </a:moveTo>
                  <a:lnTo>
                    <a:pt x="3536696" y="364109"/>
                  </a:lnTo>
                  <a:lnTo>
                    <a:pt x="3517265" y="364109"/>
                  </a:lnTo>
                  <a:lnTo>
                    <a:pt x="3509645" y="372110"/>
                  </a:lnTo>
                  <a:lnTo>
                    <a:pt x="3509645" y="391160"/>
                  </a:lnTo>
                  <a:lnTo>
                    <a:pt x="3517265" y="399034"/>
                  </a:lnTo>
                  <a:lnTo>
                    <a:pt x="3536696" y="399034"/>
                  </a:lnTo>
                  <a:lnTo>
                    <a:pt x="3544570" y="391160"/>
                  </a:lnTo>
                  <a:lnTo>
                    <a:pt x="3544570" y="372110"/>
                  </a:lnTo>
                  <a:close/>
                </a:path>
                <a:path w="4248150" h="486410">
                  <a:moveTo>
                    <a:pt x="3585210" y="256540"/>
                  </a:moveTo>
                  <a:lnTo>
                    <a:pt x="3577336" y="248539"/>
                  </a:lnTo>
                  <a:lnTo>
                    <a:pt x="3557905" y="248539"/>
                  </a:lnTo>
                  <a:lnTo>
                    <a:pt x="3550412" y="256540"/>
                  </a:lnTo>
                  <a:lnTo>
                    <a:pt x="3550412" y="275590"/>
                  </a:lnTo>
                  <a:lnTo>
                    <a:pt x="3557905" y="283464"/>
                  </a:lnTo>
                  <a:lnTo>
                    <a:pt x="3577336" y="283464"/>
                  </a:lnTo>
                  <a:lnTo>
                    <a:pt x="3585210" y="275590"/>
                  </a:lnTo>
                  <a:lnTo>
                    <a:pt x="3585210" y="256540"/>
                  </a:lnTo>
                  <a:close/>
                </a:path>
                <a:path w="4248150" h="486410">
                  <a:moveTo>
                    <a:pt x="3608324" y="59817"/>
                  </a:moveTo>
                  <a:lnTo>
                    <a:pt x="3600704" y="52324"/>
                  </a:lnTo>
                  <a:lnTo>
                    <a:pt x="3581273" y="52324"/>
                  </a:lnTo>
                  <a:lnTo>
                    <a:pt x="3573399" y="59817"/>
                  </a:lnTo>
                  <a:lnTo>
                    <a:pt x="3573399" y="78867"/>
                  </a:lnTo>
                  <a:lnTo>
                    <a:pt x="3581273" y="86868"/>
                  </a:lnTo>
                  <a:lnTo>
                    <a:pt x="3600704" y="86868"/>
                  </a:lnTo>
                  <a:lnTo>
                    <a:pt x="3608324" y="78867"/>
                  </a:lnTo>
                  <a:lnTo>
                    <a:pt x="3608324" y="59817"/>
                  </a:lnTo>
                  <a:close/>
                </a:path>
                <a:path w="4248150" h="486410">
                  <a:moveTo>
                    <a:pt x="3660521" y="458851"/>
                  </a:moveTo>
                  <a:lnTo>
                    <a:pt x="3652901" y="450977"/>
                  </a:lnTo>
                  <a:lnTo>
                    <a:pt x="3633470" y="450977"/>
                  </a:lnTo>
                  <a:lnTo>
                    <a:pt x="3625977" y="458851"/>
                  </a:lnTo>
                  <a:lnTo>
                    <a:pt x="3625977" y="478028"/>
                  </a:lnTo>
                  <a:lnTo>
                    <a:pt x="3633470" y="485902"/>
                  </a:lnTo>
                  <a:lnTo>
                    <a:pt x="3652901" y="485902"/>
                  </a:lnTo>
                  <a:lnTo>
                    <a:pt x="3660521" y="478028"/>
                  </a:lnTo>
                  <a:lnTo>
                    <a:pt x="3660521" y="458851"/>
                  </a:lnTo>
                  <a:close/>
                </a:path>
                <a:path w="4248150" h="486410">
                  <a:moveTo>
                    <a:pt x="3666617" y="175387"/>
                  </a:moveTo>
                  <a:lnTo>
                    <a:pt x="3658743" y="167894"/>
                  </a:lnTo>
                  <a:lnTo>
                    <a:pt x="3639312" y="167894"/>
                  </a:lnTo>
                  <a:lnTo>
                    <a:pt x="3631692" y="175387"/>
                  </a:lnTo>
                  <a:lnTo>
                    <a:pt x="3631692" y="194564"/>
                  </a:lnTo>
                  <a:lnTo>
                    <a:pt x="3639312" y="202438"/>
                  </a:lnTo>
                  <a:lnTo>
                    <a:pt x="3658743" y="202438"/>
                  </a:lnTo>
                  <a:lnTo>
                    <a:pt x="3666617" y="194564"/>
                  </a:lnTo>
                  <a:lnTo>
                    <a:pt x="3666617" y="175387"/>
                  </a:lnTo>
                  <a:close/>
                </a:path>
                <a:path w="4248150" h="486410">
                  <a:moveTo>
                    <a:pt x="3678174" y="366268"/>
                  </a:moveTo>
                  <a:lnTo>
                    <a:pt x="3670173" y="358394"/>
                  </a:lnTo>
                  <a:lnTo>
                    <a:pt x="3651123" y="358394"/>
                  </a:lnTo>
                  <a:lnTo>
                    <a:pt x="3643249" y="366268"/>
                  </a:lnTo>
                  <a:lnTo>
                    <a:pt x="3643249" y="385445"/>
                  </a:lnTo>
                  <a:lnTo>
                    <a:pt x="3651123" y="393319"/>
                  </a:lnTo>
                  <a:lnTo>
                    <a:pt x="3670173" y="393319"/>
                  </a:lnTo>
                  <a:lnTo>
                    <a:pt x="3678174" y="385445"/>
                  </a:lnTo>
                  <a:lnTo>
                    <a:pt x="3678174" y="366268"/>
                  </a:lnTo>
                  <a:close/>
                </a:path>
                <a:path w="4248150" h="486410">
                  <a:moveTo>
                    <a:pt x="3718814" y="273812"/>
                  </a:moveTo>
                  <a:lnTo>
                    <a:pt x="3710940" y="266192"/>
                  </a:lnTo>
                  <a:lnTo>
                    <a:pt x="3691763" y="266192"/>
                  </a:lnTo>
                  <a:lnTo>
                    <a:pt x="3683889" y="273812"/>
                  </a:lnTo>
                  <a:lnTo>
                    <a:pt x="3683889" y="292862"/>
                  </a:lnTo>
                  <a:lnTo>
                    <a:pt x="3691763" y="300736"/>
                  </a:lnTo>
                  <a:lnTo>
                    <a:pt x="3710940" y="300736"/>
                  </a:lnTo>
                  <a:lnTo>
                    <a:pt x="3718814" y="292862"/>
                  </a:lnTo>
                  <a:lnTo>
                    <a:pt x="3718814" y="273812"/>
                  </a:lnTo>
                  <a:close/>
                </a:path>
                <a:path w="4248150" h="486410">
                  <a:moveTo>
                    <a:pt x="3724529" y="65659"/>
                  </a:moveTo>
                  <a:lnTo>
                    <a:pt x="3716655" y="58039"/>
                  </a:lnTo>
                  <a:lnTo>
                    <a:pt x="3697605" y="58039"/>
                  </a:lnTo>
                  <a:lnTo>
                    <a:pt x="3689731" y="65659"/>
                  </a:lnTo>
                  <a:lnTo>
                    <a:pt x="3689731" y="84709"/>
                  </a:lnTo>
                  <a:lnTo>
                    <a:pt x="3697605" y="92583"/>
                  </a:lnTo>
                  <a:lnTo>
                    <a:pt x="3716655" y="92583"/>
                  </a:lnTo>
                  <a:lnTo>
                    <a:pt x="3724529" y="84709"/>
                  </a:lnTo>
                  <a:lnTo>
                    <a:pt x="3724529" y="65659"/>
                  </a:lnTo>
                  <a:close/>
                </a:path>
                <a:path w="4248150" h="486410">
                  <a:moveTo>
                    <a:pt x="3800221" y="441579"/>
                  </a:moveTo>
                  <a:lnTo>
                    <a:pt x="3792220" y="433705"/>
                  </a:lnTo>
                  <a:lnTo>
                    <a:pt x="3773170" y="433705"/>
                  </a:lnTo>
                  <a:lnTo>
                    <a:pt x="3765296" y="441579"/>
                  </a:lnTo>
                  <a:lnTo>
                    <a:pt x="3765296" y="460756"/>
                  </a:lnTo>
                  <a:lnTo>
                    <a:pt x="3773170" y="468249"/>
                  </a:lnTo>
                  <a:lnTo>
                    <a:pt x="3792220" y="468249"/>
                  </a:lnTo>
                  <a:lnTo>
                    <a:pt x="3800221" y="460756"/>
                  </a:lnTo>
                  <a:lnTo>
                    <a:pt x="3800221" y="441579"/>
                  </a:lnTo>
                  <a:close/>
                </a:path>
                <a:path w="4248150" h="486410">
                  <a:moveTo>
                    <a:pt x="3811651" y="210439"/>
                  </a:moveTo>
                  <a:lnTo>
                    <a:pt x="3803777" y="202438"/>
                  </a:lnTo>
                  <a:lnTo>
                    <a:pt x="3784727" y="202438"/>
                  </a:lnTo>
                  <a:lnTo>
                    <a:pt x="3776726" y="210439"/>
                  </a:lnTo>
                  <a:lnTo>
                    <a:pt x="3776726" y="229489"/>
                  </a:lnTo>
                  <a:lnTo>
                    <a:pt x="3784727" y="236982"/>
                  </a:lnTo>
                  <a:lnTo>
                    <a:pt x="3803777" y="236982"/>
                  </a:lnTo>
                  <a:lnTo>
                    <a:pt x="3811651" y="229489"/>
                  </a:lnTo>
                  <a:lnTo>
                    <a:pt x="3811651" y="210439"/>
                  </a:lnTo>
                  <a:close/>
                </a:path>
                <a:path w="4248150" h="486410">
                  <a:moveTo>
                    <a:pt x="3835146" y="326009"/>
                  </a:moveTo>
                  <a:lnTo>
                    <a:pt x="3827145" y="318008"/>
                  </a:lnTo>
                  <a:lnTo>
                    <a:pt x="3808095" y="318008"/>
                  </a:lnTo>
                  <a:lnTo>
                    <a:pt x="3800221" y="326009"/>
                  </a:lnTo>
                  <a:lnTo>
                    <a:pt x="3800221" y="345059"/>
                  </a:lnTo>
                  <a:lnTo>
                    <a:pt x="3808095" y="352679"/>
                  </a:lnTo>
                  <a:lnTo>
                    <a:pt x="3827145" y="352679"/>
                  </a:lnTo>
                  <a:lnTo>
                    <a:pt x="3835146" y="345059"/>
                  </a:lnTo>
                  <a:lnTo>
                    <a:pt x="3835146" y="326009"/>
                  </a:lnTo>
                  <a:close/>
                </a:path>
                <a:path w="4248150" h="486410">
                  <a:moveTo>
                    <a:pt x="3835146" y="112014"/>
                  </a:moveTo>
                  <a:lnTo>
                    <a:pt x="3827145" y="104140"/>
                  </a:lnTo>
                  <a:lnTo>
                    <a:pt x="3808095" y="104140"/>
                  </a:lnTo>
                  <a:lnTo>
                    <a:pt x="3800221" y="112014"/>
                  </a:lnTo>
                  <a:lnTo>
                    <a:pt x="3800221" y="131191"/>
                  </a:lnTo>
                  <a:lnTo>
                    <a:pt x="3808095" y="138684"/>
                  </a:lnTo>
                  <a:lnTo>
                    <a:pt x="3827145" y="138684"/>
                  </a:lnTo>
                  <a:lnTo>
                    <a:pt x="3835146" y="131191"/>
                  </a:lnTo>
                  <a:lnTo>
                    <a:pt x="3835146" y="112014"/>
                  </a:lnTo>
                  <a:close/>
                </a:path>
                <a:path w="4248150" h="486410">
                  <a:moveTo>
                    <a:pt x="3904615" y="30988"/>
                  </a:moveTo>
                  <a:lnTo>
                    <a:pt x="3896995" y="23114"/>
                  </a:lnTo>
                  <a:lnTo>
                    <a:pt x="3877564" y="23114"/>
                  </a:lnTo>
                  <a:lnTo>
                    <a:pt x="3869944" y="30988"/>
                  </a:lnTo>
                  <a:lnTo>
                    <a:pt x="3869944" y="50165"/>
                  </a:lnTo>
                  <a:lnTo>
                    <a:pt x="3877564" y="58039"/>
                  </a:lnTo>
                  <a:lnTo>
                    <a:pt x="3896995" y="58039"/>
                  </a:lnTo>
                  <a:lnTo>
                    <a:pt x="3904615" y="50165"/>
                  </a:lnTo>
                  <a:lnTo>
                    <a:pt x="3904615" y="30988"/>
                  </a:lnTo>
                  <a:close/>
                </a:path>
                <a:path w="4248150" h="486410">
                  <a:moveTo>
                    <a:pt x="3927983" y="423926"/>
                  </a:moveTo>
                  <a:lnTo>
                    <a:pt x="3920109" y="416433"/>
                  </a:lnTo>
                  <a:lnTo>
                    <a:pt x="3900932" y="416433"/>
                  </a:lnTo>
                  <a:lnTo>
                    <a:pt x="3893058" y="423926"/>
                  </a:lnTo>
                  <a:lnTo>
                    <a:pt x="3893058" y="443357"/>
                  </a:lnTo>
                  <a:lnTo>
                    <a:pt x="3900932" y="450977"/>
                  </a:lnTo>
                  <a:lnTo>
                    <a:pt x="3920109" y="450977"/>
                  </a:lnTo>
                  <a:lnTo>
                    <a:pt x="3927983" y="443357"/>
                  </a:lnTo>
                  <a:lnTo>
                    <a:pt x="3927983" y="423926"/>
                  </a:lnTo>
                  <a:close/>
                </a:path>
                <a:path w="4248150" h="486410">
                  <a:moveTo>
                    <a:pt x="3945255" y="210439"/>
                  </a:moveTo>
                  <a:lnTo>
                    <a:pt x="3937635" y="202438"/>
                  </a:lnTo>
                  <a:lnTo>
                    <a:pt x="3918204" y="202438"/>
                  </a:lnTo>
                  <a:lnTo>
                    <a:pt x="3910711" y="210439"/>
                  </a:lnTo>
                  <a:lnTo>
                    <a:pt x="3910711" y="229489"/>
                  </a:lnTo>
                  <a:lnTo>
                    <a:pt x="3918204" y="236982"/>
                  </a:lnTo>
                  <a:lnTo>
                    <a:pt x="3937635" y="236982"/>
                  </a:lnTo>
                  <a:lnTo>
                    <a:pt x="3945255" y="229489"/>
                  </a:lnTo>
                  <a:lnTo>
                    <a:pt x="3945255" y="210439"/>
                  </a:lnTo>
                  <a:close/>
                </a:path>
                <a:path w="4248150" h="486410">
                  <a:moveTo>
                    <a:pt x="3962908" y="314071"/>
                  </a:moveTo>
                  <a:lnTo>
                    <a:pt x="3954907" y="306578"/>
                  </a:lnTo>
                  <a:lnTo>
                    <a:pt x="3935857" y="306578"/>
                  </a:lnTo>
                  <a:lnTo>
                    <a:pt x="3927983" y="314071"/>
                  </a:lnTo>
                  <a:lnTo>
                    <a:pt x="3927983" y="333502"/>
                  </a:lnTo>
                  <a:lnTo>
                    <a:pt x="3935857" y="341122"/>
                  </a:lnTo>
                  <a:lnTo>
                    <a:pt x="3954907" y="341122"/>
                  </a:lnTo>
                  <a:lnTo>
                    <a:pt x="3962908" y="333502"/>
                  </a:lnTo>
                  <a:lnTo>
                    <a:pt x="3962908" y="314071"/>
                  </a:lnTo>
                  <a:close/>
                </a:path>
                <a:path w="4248150" h="486410">
                  <a:moveTo>
                    <a:pt x="3991991" y="106299"/>
                  </a:moveTo>
                  <a:lnTo>
                    <a:pt x="3984117" y="98425"/>
                  </a:lnTo>
                  <a:lnTo>
                    <a:pt x="3964686" y="98425"/>
                  </a:lnTo>
                  <a:lnTo>
                    <a:pt x="3957066" y="106299"/>
                  </a:lnTo>
                  <a:lnTo>
                    <a:pt x="3957066" y="125349"/>
                  </a:lnTo>
                  <a:lnTo>
                    <a:pt x="3964686" y="132969"/>
                  </a:lnTo>
                  <a:lnTo>
                    <a:pt x="3984117" y="132969"/>
                  </a:lnTo>
                  <a:lnTo>
                    <a:pt x="3991991" y="125349"/>
                  </a:lnTo>
                  <a:lnTo>
                    <a:pt x="3991991" y="106299"/>
                  </a:lnTo>
                  <a:close/>
                </a:path>
                <a:path w="4248150" h="486410">
                  <a:moveTo>
                    <a:pt x="4061460" y="354838"/>
                  </a:moveTo>
                  <a:lnTo>
                    <a:pt x="4053967" y="346837"/>
                  </a:lnTo>
                  <a:lnTo>
                    <a:pt x="4034536" y="346837"/>
                  </a:lnTo>
                  <a:lnTo>
                    <a:pt x="4026535" y="354838"/>
                  </a:lnTo>
                  <a:lnTo>
                    <a:pt x="4026535" y="373888"/>
                  </a:lnTo>
                  <a:lnTo>
                    <a:pt x="4034536" y="381762"/>
                  </a:lnTo>
                  <a:lnTo>
                    <a:pt x="4053967" y="381762"/>
                  </a:lnTo>
                  <a:lnTo>
                    <a:pt x="4061460" y="373888"/>
                  </a:lnTo>
                  <a:lnTo>
                    <a:pt x="4061460" y="354838"/>
                  </a:lnTo>
                  <a:close/>
                </a:path>
                <a:path w="4248150" h="486410">
                  <a:moveTo>
                    <a:pt x="4067302" y="198501"/>
                  </a:moveTo>
                  <a:lnTo>
                    <a:pt x="4059682" y="190881"/>
                  </a:lnTo>
                  <a:lnTo>
                    <a:pt x="4040251" y="190881"/>
                  </a:lnTo>
                  <a:lnTo>
                    <a:pt x="4032758" y="198501"/>
                  </a:lnTo>
                  <a:lnTo>
                    <a:pt x="4032758" y="217932"/>
                  </a:lnTo>
                  <a:lnTo>
                    <a:pt x="4040251" y="225552"/>
                  </a:lnTo>
                  <a:lnTo>
                    <a:pt x="4059682" y="225552"/>
                  </a:lnTo>
                  <a:lnTo>
                    <a:pt x="4067302" y="217932"/>
                  </a:lnTo>
                  <a:lnTo>
                    <a:pt x="4067302" y="198501"/>
                  </a:lnTo>
                  <a:close/>
                </a:path>
                <a:path w="4248150" h="486410">
                  <a:moveTo>
                    <a:pt x="4114038" y="77089"/>
                  </a:moveTo>
                  <a:lnTo>
                    <a:pt x="4106164" y="69596"/>
                  </a:lnTo>
                  <a:lnTo>
                    <a:pt x="4086733" y="69596"/>
                  </a:lnTo>
                  <a:lnTo>
                    <a:pt x="4079113" y="77089"/>
                  </a:lnTo>
                  <a:lnTo>
                    <a:pt x="4079113" y="96520"/>
                  </a:lnTo>
                  <a:lnTo>
                    <a:pt x="4086733" y="104140"/>
                  </a:lnTo>
                  <a:lnTo>
                    <a:pt x="4106164" y="104140"/>
                  </a:lnTo>
                  <a:lnTo>
                    <a:pt x="4114038" y="96520"/>
                  </a:lnTo>
                  <a:lnTo>
                    <a:pt x="4114038" y="77089"/>
                  </a:lnTo>
                  <a:close/>
                </a:path>
                <a:path w="4248150" h="486410">
                  <a:moveTo>
                    <a:pt x="4148582" y="267970"/>
                  </a:moveTo>
                  <a:lnTo>
                    <a:pt x="4141089" y="260096"/>
                  </a:lnTo>
                  <a:lnTo>
                    <a:pt x="4121658" y="260096"/>
                  </a:lnTo>
                  <a:lnTo>
                    <a:pt x="4114038" y="267970"/>
                  </a:lnTo>
                  <a:lnTo>
                    <a:pt x="4114038" y="287147"/>
                  </a:lnTo>
                  <a:lnTo>
                    <a:pt x="4121658" y="295021"/>
                  </a:lnTo>
                  <a:lnTo>
                    <a:pt x="4141089" y="295021"/>
                  </a:lnTo>
                  <a:lnTo>
                    <a:pt x="4148582" y="287147"/>
                  </a:lnTo>
                  <a:lnTo>
                    <a:pt x="4148582" y="267970"/>
                  </a:lnTo>
                  <a:close/>
                </a:path>
                <a:path w="4248150" h="486410">
                  <a:moveTo>
                    <a:pt x="4201160" y="163957"/>
                  </a:moveTo>
                  <a:lnTo>
                    <a:pt x="4193286" y="156337"/>
                  </a:lnTo>
                  <a:lnTo>
                    <a:pt x="4174236" y="156337"/>
                  </a:lnTo>
                  <a:lnTo>
                    <a:pt x="4166235" y="163957"/>
                  </a:lnTo>
                  <a:lnTo>
                    <a:pt x="4166235" y="183007"/>
                  </a:lnTo>
                  <a:lnTo>
                    <a:pt x="4174236" y="190881"/>
                  </a:lnTo>
                  <a:lnTo>
                    <a:pt x="4193286" y="190881"/>
                  </a:lnTo>
                  <a:lnTo>
                    <a:pt x="4201160" y="183007"/>
                  </a:lnTo>
                  <a:lnTo>
                    <a:pt x="4201160" y="163957"/>
                  </a:lnTo>
                  <a:close/>
                </a:path>
                <a:path w="4248150" h="486410">
                  <a:moveTo>
                    <a:pt x="4247642" y="59817"/>
                  </a:moveTo>
                  <a:lnTo>
                    <a:pt x="4239641" y="52324"/>
                  </a:lnTo>
                  <a:lnTo>
                    <a:pt x="4220591" y="52324"/>
                  </a:lnTo>
                  <a:lnTo>
                    <a:pt x="4212717" y="59817"/>
                  </a:lnTo>
                  <a:lnTo>
                    <a:pt x="4212717" y="78867"/>
                  </a:lnTo>
                  <a:lnTo>
                    <a:pt x="4220591" y="86868"/>
                  </a:lnTo>
                  <a:lnTo>
                    <a:pt x="4239641" y="86868"/>
                  </a:lnTo>
                  <a:lnTo>
                    <a:pt x="4247642" y="78867"/>
                  </a:lnTo>
                  <a:lnTo>
                    <a:pt x="4247642" y="59817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25875" y="1079753"/>
              <a:ext cx="4549775" cy="248920"/>
            </a:xfrm>
            <a:custGeom>
              <a:avLst/>
              <a:gdLst/>
              <a:ahLst/>
              <a:cxnLst/>
              <a:rect l="l" t="t" r="r" b="b"/>
              <a:pathLst>
                <a:path w="4549775" h="248919">
                  <a:moveTo>
                    <a:pt x="34925" y="19431"/>
                  </a:moveTo>
                  <a:lnTo>
                    <a:pt x="27051" y="11557"/>
                  </a:lnTo>
                  <a:lnTo>
                    <a:pt x="7874" y="11557"/>
                  </a:lnTo>
                  <a:lnTo>
                    <a:pt x="0" y="19431"/>
                  </a:lnTo>
                  <a:lnTo>
                    <a:pt x="0" y="38481"/>
                  </a:lnTo>
                  <a:lnTo>
                    <a:pt x="7874" y="46482"/>
                  </a:lnTo>
                  <a:lnTo>
                    <a:pt x="27051" y="46482"/>
                  </a:lnTo>
                  <a:lnTo>
                    <a:pt x="34925" y="38481"/>
                  </a:lnTo>
                  <a:lnTo>
                    <a:pt x="34925" y="19431"/>
                  </a:lnTo>
                  <a:close/>
                </a:path>
                <a:path w="4549775" h="248919">
                  <a:moveTo>
                    <a:pt x="139700" y="140843"/>
                  </a:moveTo>
                  <a:lnTo>
                    <a:pt x="131699" y="132842"/>
                  </a:lnTo>
                  <a:lnTo>
                    <a:pt x="112268" y="132842"/>
                  </a:lnTo>
                  <a:lnTo>
                    <a:pt x="104775" y="140843"/>
                  </a:lnTo>
                  <a:lnTo>
                    <a:pt x="104775" y="159893"/>
                  </a:lnTo>
                  <a:lnTo>
                    <a:pt x="112268" y="167767"/>
                  </a:lnTo>
                  <a:lnTo>
                    <a:pt x="131699" y="167767"/>
                  </a:lnTo>
                  <a:lnTo>
                    <a:pt x="139700" y="159893"/>
                  </a:lnTo>
                  <a:lnTo>
                    <a:pt x="139700" y="140843"/>
                  </a:lnTo>
                  <a:close/>
                </a:path>
                <a:path w="4549775" h="248919">
                  <a:moveTo>
                    <a:pt x="145415" y="25146"/>
                  </a:moveTo>
                  <a:lnTo>
                    <a:pt x="137541" y="17272"/>
                  </a:lnTo>
                  <a:lnTo>
                    <a:pt x="118491" y="17272"/>
                  </a:lnTo>
                  <a:lnTo>
                    <a:pt x="110490" y="25146"/>
                  </a:lnTo>
                  <a:lnTo>
                    <a:pt x="110490" y="44323"/>
                  </a:lnTo>
                  <a:lnTo>
                    <a:pt x="118491" y="52197"/>
                  </a:lnTo>
                  <a:lnTo>
                    <a:pt x="137541" y="52197"/>
                  </a:lnTo>
                  <a:lnTo>
                    <a:pt x="145415" y="44323"/>
                  </a:lnTo>
                  <a:lnTo>
                    <a:pt x="145415" y="25146"/>
                  </a:lnTo>
                  <a:close/>
                </a:path>
                <a:path w="4549775" h="248919">
                  <a:moveTo>
                    <a:pt x="238252" y="204597"/>
                  </a:moveTo>
                  <a:lnTo>
                    <a:pt x="230378" y="196596"/>
                  </a:lnTo>
                  <a:lnTo>
                    <a:pt x="211328" y="196596"/>
                  </a:lnTo>
                  <a:lnTo>
                    <a:pt x="203454" y="204597"/>
                  </a:lnTo>
                  <a:lnTo>
                    <a:pt x="203454" y="223647"/>
                  </a:lnTo>
                  <a:lnTo>
                    <a:pt x="211328" y="231267"/>
                  </a:lnTo>
                  <a:lnTo>
                    <a:pt x="230378" y="231267"/>
                  </a:lnTo>
                  <a:lnTo>
                    <a:pt x="238252" y="223647"/>
                  </a:lnTo>
                  <a:lnTo>
                    <a:pt x="238252" y="204597"/>
                  </a:lnTo>
                  <a:close/>
                </a:path>
                <a:path w="4549775" h="248919">
                  <a:moveTo>
                    <a:pt x="244094" y="82804"/>
                  </a:moveTo>
                  <a:lnTo>
                    <a:pt x="236093" y="75311"/>
                  </a:lnTo>
                  <a:lnTo>
                    <a:pt x="217043" y="75311"/>
                  </a:lnTo>
                  <a:lnTo>
                    <a:pt x="209169" y="82804"/>
                  </a:lnTo>
                  <a:lnTo>
                    <a:pt x="209169" y="102235"/>
                  </a:lnTo>
                  <a:lnTo>
                    <a:pt x="217043" y="109855"/>
                  </a:lnTo>
                  <a:lnTo>
                    <a:pt x="236093" y="109855"/>
                  </a:lnTo>
                  <a:lnTo>
                    <a:pt x="244094" y="102235"/>
                  </a:lnTo>
                  <a:lnTo>
                    <a:pt x="244094" y="82804"/>
                  </a:lnTo>
                  <a:close/>
                </a:path>
                <a:path w="4549775" h="248919">
                  <a:moveTo>
                    <a:pt x="348869" y="71247"/>
                  </a:moveTo>
                  <a:lnTo>
                    <a:pt x="340868" y="63754"/>
                  </a:lnTo>
                  <a:lnTo>
                    <a:pt x="321818" y="63754"/>
                  </a:lnTo>
                  <a:lnTo>
                    <a:pt x="313944" y="71247"/>
                  </a:lnTo>
                  <a:lnTo>
                    <a:pt x="313944" y="90805"/>
                  </a:lnTo>
                  <a:lnTo>
                    <a:pt x="321818" y="98298"/>
                  </a:lnTo>
                  <a:lnTo>
                    <a:pt x="340868" y="98298"/>
                  </a:lnTo>
                  <a:lnTo>
                    <a:pt x="348869" y="90805"/>
                  </a:lnTo>
                  <a:lnTo>
                    <a:pt x="348869" y="71247"/>
                  </a:lnTo>
                  <a:close/>
                </a:path>
                <a:path w="4549775" h="248919">
                  <a:moveTo>
                    <a:pt x="395224" y="169672"/>
                  </a:moveTo>
                  <a:lnTo>
                    <a:pt x="387350" y="162052"/>
                  </a:lnTo>
                  <a:lnTo>
                    <a:pt x="368300" y="162052"/>
                  </a:lnTo>
                  <a:lnTo>
                    <a:pt x="360299" y="169672"/>
                  </a:lnTo>
                  <a:lnTo>
                    <a:pt x="360299" y="188722"/>
                  </a:lnTo>
                  <a:lnTo>
                    <a:pt x="368300" y="196596"/>
                  </a:lnTo>
                  <a:lnTo>
                    <a:pt x="387350" y="196596"/>
                  </a:lnTo>
                  <a:lnTo>
                    <a:pt x="395224" y="188722"/>
                  </a:lnTo>
                  <a:lnTo>
                    <a:pt x="395224" y="169672"/>
                  </a:lnTo>
                  <a:close/>
                </a:path>
                <a:path w="4549775" h="248919">
                  <a:moveTo>
                    <a:pt x="435991" y="19431"/>
                  </a:moveTo>
                  <a:lnTo>
                    <a:pt x="427990" y="11557"/>
                  </a:lnTo>
                  <a:lnTo>
                    <a:pt x="408940" y="11557"/>
                  </a:lnTo>
                  <a:lnTo>
                    <a:pt x="401066" y="19431"/>
                  </a:lnTo>
                  <a:lnTo>
                    <a:pt x="401066" y="38481"/>
                  </a:lnTo>
                  <a:lnTo>
                    <a:pt x="408940" y="46482"/>
                  </a:lnTo>
                  <a:lnTo>
                    <a:pt x="427990" y="46482"/>
                  </a:lnTo>
                  <a:lnTo>
                    <a:pt x="435991" y="38481"/>
                  </a:lnTo>
                  <a:lnTo>
                    <a:pt x="435991" y="19431"/>
                  </a:lnTo>
                  <a:close/>
                </a:path>
                <a:path w="4549775" h="248919">
                  <a:moveTo>
                    <a:pt x="488188" y="221869"/>
                  </a:moveTo>
                  <a:lnTo>
                    <a:pt x="480187" y="213868"/>
                  </a:lnTo>
                  <a:lnTo>
                    <a:pt x="461137" y="213868"/>
                  </a:lnTo>
                  <a:lnTo>
                    <a:pt x="453263" y="221869"/>
                  </a:lnTo>
                  <a:lnTo>
                    <a:pt x="453263" y="240919"/>
                  </a:lnTo>
                  <a:lnTo>
                    <a:pt x="461137" y="248539"/>
                  </a:lnTo>
                  <a:lnTo>
                    <a:pt x="480187" y="248539"/>
                  </a:lnTo>
                  <a:lnTo>
                    <a:pt x="488188" y="240919"/>
                  </a:lnTo>
                  <a:lnTo>
                    <a:pt x="488188" y="221869"/>
                  </a:lnTo>
                  <a:close/>
                </a:path>
                <a:path w="4549775" h="248919">
                  <a:moveTo>
                    <a:pt x="528828" y="112014"/>
                  </a:moveTo>
                  <a:lnTo>
                    <a:pt x="520827" y="104013"/>
                  </a:lnTo>
                  <a:lnTo>
                    <a:pt x="501777" y="104013"/>
                  </a:lnTo>
                  <a:lnTo>
                    <a:pt x="493903" y="112014"/>
                  </a:lnTo>
                  <a:lnTo>
                    <a:pt x="493903" y="131064"/>
                  </a:lnTo>
                  <a:lnTo>
                    <a:pt x="501777" y="138684"/>
                  </a:lnTo>
                  <a:lnTo>
                    <a:pt x="520827" y="138684"/>
                  </a:lnTo>
                  <a:lnTo>
                    <a:pt x="528828" y="131064"/>
                  </a:lnTo>
                  <a:lnTo>
                    <a:pt x="528828" y="112014"/>
                  </a:lnTo>
                  <a:close/>
                </a:path>
                <a:path w="4549775" h="248919">
                  <a:moveTo>
                    <a:pt x="639318" y="77089"/>
                  </a:moveTo>
                  <a:lnTo>
                    <a:pt x="631444" y="69469"/>
                  </a:lnTo>
                  <a:lnTo>
                    <a:pt x="612267" y="69469"/>
                  </a:lnTo>
                  <a:lnTo>
                    <a:pt x="604393" y="77089"/>
                  </a:lnTo>
                  <a:lnTo>
                    <a:pt x="604393" y="96520"/>
                  </a:lnTo>
                  <a:lnTo>
                    <a:pt x="612267" y="104013"/>
                  </a:lnTo>
                  <a:lnTo>
                    <a:pt x="631444" y="104013"/>
                  </a:lnTo>
                  <a:lnTo>
                    <a:pt x="639318" y="96520"/>
                  </a:lnTo>
                  <a:lnTo>
                    <a:pt x="639318" y="77089"/>
                  </a:lnTo>
                  <a:close/>
                </a:path>
                <a:path w="4549775" h="248919">
                  <a:moveTo>
                    <a:pt x="662305" y="181102"/>
                  </a:moveTo>
                  <a:lnTo>
                    <a:pt x="654812" y="173609"/>
                  </a:lnTo>
                  <a:lnTo>
                    <a:pt x="635381" y="173609"/>
                  </a:lnTo>
                  <a:lnTo>
                    <a:pt x="627761" y="181102"/>
                  </a:lnTo>
                  <a:lnTo>
                    <a:pt x="627761" y="200660"/>
                  </a:lnTo>
                  <a:lnTo>
                    <a:pt x="635381" y="208153"/>
                  </a:lnTo>
                  <a:lnTo>
                    <a:pt x="654812" y="208153"/>
                  </a:lnTo>
                  <a:lnTo>
                    <a:pt x="662305" y="200660"/>
                  </a:lnTo>
                  <a:lnTo>
                    <a:pt x="662305" y="181102"/>
                  </a:lnTo>
                  <a:close/>
                </a:path>
                <a:path w="4549775" h="248919">
                  <a:moveTo>
                    <a:pt x="755523" y="30988"/>
                  </a:moveTo>
                  <a:lnTo>
                    <a:pt x="747649" y="22987"/>
                  </a:lnTo>
                  <a:lnTo>
                    <a:pt x="728218" y="22987"/>
                  </a:lnTo>
                  <a:lnTo>
                    <a:pt x="720725" y="30988"/>
                  </a:lnTo>
                  <a:lnTo>
                    <a:pt x="720725" y="50038"/>
                  </a:lnTo>
                  <a:lnTo>
                    <a:pt x="728218" y="57912"/>
                  </a:lnTo>
                  <a:lnTo>
                    <a:pt x="747649" y="57912"/>
                  </a:lnTo>
                  <a:lnTo>
                    <a:pt x="755523" y="50038"/>
                  </a:lnTo>
                  <a:lnTo>
                    <a:pt x="755523" y="30988"/>
                  </a:lnTo>
                  <a:close/>
                </a:path>
                <a:path w="4549775" h="248919">
                  <a:moveTo>
                    <a:pt x="790194" y="129286"/>
                  </a:moveTo>
                  <a:lnTo>
                    <a:pt x="782574" y="121412"/>
                  </a:lnTo>
                  <a:lnTo>
                    <a:pt x="763143" y="121412"/>
                  </a:lnTo>
                  <a:lnTo>
                    <a:pt x="755523" y="129286"/>
                  </a:lnTo>
                  <a:lnTo>
                    <a:pt x="755523" y="148336"/>
                  </a:lnTo>
                  <a:lnTo>
                    <a:pt x="763143" y="156337"/>
                  </a:lnTo>
                  <a:lnTo>
                    <a:pt x="782574" y="156337"/>
                  </a:lnTo>
                  <a:lnTo>
                    <a:pt x="790194" y="148336"/>
                  </a:lnTo>
                  <a:lnTo>
                    <a:pt x="790194" y="129286"/>
                  </a:lnTo>
                  <a:close/>
                </a:path>
                <a:path w="4549775" h="248919">
                  <a:moveTo>
                    <a:pt x="894842" y="181102"/>
                  </a:moveTo>
                  <a:lnTo>
                    <a:pt x="886968" y="173609"/>
                  </a:lnTo>
                  <a:lnTo>
                    <a:pt x="867918" y="173609"/>
                  </a:lnTo>
                  <a:lnTo>
                    <a:pt x="860044" y="181102"/>
                  </a:lnTo>
                  <a:lnTo>
                    <a:pt x="860044" y="200660"/>
                  </a:lnTo>
                  <a:lnTo>
                    <a:pt x="867918" y="208153"/>
                  </a:lnTo>
                  <a:lnTo>
                    <a:pt x="886968" y="208153"/>
                  </a:lnTo>
                  <a:lnTo>
                    <a:pt x="894842" y="200660"/>
                  </a:lnTo>
                  <a:lnTo>
                    <a:pt x="894842" y="181102"/>
                  </a:lnTo>
                  <a:close/>
                </a:path>
                <a:path w="4549775" h="248919">
                  <a:moveTo>
                    <a:pt x="900684" y="53975"/>
                  </a:moveTo>
                  <a:lnTo>
                    <a:pt x="893064" y="46482"/>
                  </a:lnTo>
                  <a:lnTo>
                    <a:pt x="873633" y="46482"/>
                  </a:lnTo>
                  <a:lnTo>
                    <a:pt x="865759" y="53975"/>
                  </a:lnTo>
                  <a:lnTo>
                    <a:pt x="865759" y="73152"/>
                  </a:lnTo>
                  <a:lnTo>
                    <a:pt x="873633" y="81026"/>
                  </a:lnTo>
                  <a:lnTo>
                    <a:pt x="893064" y="81026"/>
                  </a:lnTo>
                  <a:lnTo>
                    <a:pt x="900684" y="73152"/>
                  </a:lnTo>
                  <a:lnTo>
                    <a:pt x="900684" y="53975"/>
                  </a:lnTo>
                  <a:close/>
                </a:path>
                <a:path w="4549775" h="248919">
                  <a:moveTo>
                    <a:pt x="1022731" y="140843"/>
                  </a:moveTo>
                  <a:lnTo>
                    <a:pt x="1014730" y="132842"/>
                  </a:lnTo>
                  <a:lnTo>
                    <a:pt x="995680" y="132842"/>
                  </a:lnTo>
                  <a:lnTo>
                    <a:pt x="987806" y="140843"/>
                  </a:lnTo>
                  <a:lnTo>
                    <a:pt x="987806" y="159893"/>
                  </a:lnTo>
                  <a:lnTo>
                    <a:pt x="995680" y="167767"/>
                  </a:lnTo>
                  <a:lnTo>
                    <a:pt x="1014730" y="167767"/>
                  </a:lnTo>
                  <a:lnTo>
                    <a:pt x="1022731" y="159893"/>
                  </a:lnTo>
                  <a:lnTo>
                    <a:pt x="1022731" y="140843"/>
                  </a:lnTo>
                  <a:close/>
                </a:path>
                <a:path w="4549775" h="248919">
                  <a:moveTo>
                    <a:pt x="1127379" y="123571"/>
                  </a:moveTo>
                  <a:lnTo>
                    <a:pt x="1119505" y="115570"/>
                  </a:lnTo>
                  <a:lnTo>
                    <a:pt x="1100455" y="115570"/>
                  </a:lnTo>
                  <a:lnTo>
                    <a:pt x="1092581" y="123571"/>
                  </a:lnTo>
                  <a:lnTo>
                    <a:pt x="1092581" y="142621"/>
                  </a:lnTo>
                  <a:lnTo>
                    <a:pt x="1100455" y="150495"/>
                  </a:lnTo>
                  <a:lnTo>
                    <a:pt x="1119505" y="150495"/>
                  </a:lnTo>
                  <a:lnTo>
                    <a:pt x="1127379" y="142621"/>
                  </a:lnTo>
                  <a:lnTo>
                    <a:pt x="1127379" y="123571"/>
                  </a:lnTo>
                  <a:close/>
                </a:path>
                <a:path w="4549775" h="248919">
                  <a:moveTo>
                    <a:pt x="1127379" y="13716"/>
                  </a:moveTo>
                  <a:lnTo>
                    <a:pt x="1119505" y="5715"/>
                  </a:lnTo>
                  <a:lnTo>
                    <a:pt x="1100455" y="5715"/>
                  </a:lnTo>
                  <a:lnTo>
                    <a:pt x="1092581" y="13716"/>
                  </a:lnTo>
                  <a:lnTo>
                    <a:pt x="1092581" y="32766"/>
                  </a:lnTo>
                  <a:lnTo>
                    <a:pt x="1100455" y="40640"/>
                  </a:lnTo>
                  <a:lnTo>
                    <a:pt x="1119505" y="40640"/>
                  </a:lnTo>
                  <a:lnTo>
                    <a:pt x="1127379" y="32766"/>
                  </a:lnTo>
                  <a:lnTo>
                    <a:pt x="1127379" y="13716"/>
                  </a:lnTo>
                  <a:close/>
                </a:path>
                <a:path w="4549775" h="248919">
                  <a:moveTo>
                    <a:pt x="1237615" y="106172"/>
                  </a:moveTo>
                  <a:lnTo>
                    <a:pt x="1229995" y="98298"/>
                  </a:lnTo>
                  <a:lnTo>
                    <a:pt x="1210564" y="98298"/>
                  </a:lnTo>
                  <a:lnTo>
                    <a:pt x="1203071" y="106172"/>
                  </a:lnTo>
                  <a:lnTo>
                    <a:pt x="1203071" y="125349"/>
                  </a:lnTo>
                  <a:lnTo>
                    <a:pt x="1210564" y="132842"/>
                  </a:lnTo>
                  <a:lnTo>
                    <a:pt x="1229995" y="132842"/>
                  </a:lnTo>
                  <a:lnTo>
                    <a:pt x="1237615" y="125349"/>
                  </a:lnTo>
                  <a:lnTo>
                    <a:pt x="1237615" y="106172"/>
                  </a:lnTo>
                  <a:close/>
                </a:path>
                <a:path w="4549775" h="248919">
                  <a:moveTo>
                    <a:pt x="1325118" y="30988"/>
                  </a:moveTo>
                  <a:lnTo>
                    <a:pt x="1317117" y="22987"/>
                  </a:lnTo>
                  <a:lnTo>
                    <a:pt x="1297686" y="22987"/>
                  </a:lnTo>
                  <a:lnTo>
                    <a:pt x="1290193" y="30988"/>
                  </a:lnTo>
                  <a:lnTo>
                    <a:pt x="1290193" y="50038"/>
                  </a:lnTo>
                  <a:lnTo>
                    <a:pt x="1297686" y="57912"/>
                  </a:lnTo>
                  <a:lnTo>
                    <a:pt x="1317117" y="57912"/>
                  </a:lnTo>
                  <a:lnTo>
                    <a:pt x="1325118" y="50038"/>
                  </a:lnTo>
                  <a:lnTo>
                    <a:pt x="1325118" y="30988"/>
                  </a:lnTo>
                  <a:close/>
                </a:path>
                <a:path w="4549775" h="248919">
                  <a:moveTo>
                    <a:pt x="1359662" y="146558"/>
                  </a:moveTo>
                  <a:lnTo>
                    <a:pt x="1352042" y="138684"/>
                  </a:lnTo>
                  <a:lnTo>
                    <a:pt x="1332611" y="138684"/>
                  </a:lnTo>
                  <a:lnTo>
                    <a:pt x="1325118" y="146558"/>
                  </a:lnTo>
                  <a:lnTo>
                    <a:pt x="1325118" y="165608"/>
                  </a:lnTo>
                  <a:lnTo>
                    <a:pt x="1332611" y="173609"/>
                  </a:lnTo>
                  <a:lnTo>
                    <a:pt x="1352042" y="173609"/>
                  </a:lnTo>
                  <a:lnTo>
                    <a:pt x="1359662" y="165608"/>
                  </a:lnTo>
                  <a:lnTo>
                    <a:pt x="1359662" y="146558"/>
                  </a:lnTo>
                  <a:close/>
                </a:path>
                <a:path w="4549775" h="248919">
                  <a:moveTo>
                    <a:pt x="1452880" y="42545"/>
                  </a:moveTo>
                  <a:lnTo>
                    <a:pt x="1444879" y="34925"/>
                  </a:lnTo>
                  <a:lnTo>
                    <a:pt x="1425829" y="34925"/>
                  </a:lnTo>
                  <a:lnTo>
                    <a:pt x="1417955" y="42545"/>
                  </a:lnTo>
                  <a:lnTo>
                    <a:pt x="1417955" y="61595"/>
                  </a:lnTo>
                  <a:lnTo>
                    <a:pt x="1425829" y="69469"/>
                  </a:lnTo>
                  <a:lnTo>
                    <a:pt x="1444879" y="69469"/>
                  </a:lnTo>
                  <a:lnTo>
                    <a:pt x="1452880" y="61595"/>
                  </a:lnTo>
                  <a:lnTo>
                    <a:pt x="1452880" y="42545"/>
                  </a:lnTo>
                  <a:close/>
                </a:path>
                <a:path w="4549775" h="248919">
                  <a:moveTo>
                    <a:pt x="1475867" y="152273"/>
                  </a:moveTo>
                  <a:lnTo>
                    <a:pt x="1468374" y="144780"/>
                  </a:lnTo>
                  <a:lnTo>
                    <a:pt x="1448943" y="144780"/>
                  </a:lnTo>
                  <a:lnTo>
                    <a:pt x="1440942" y="152273"/>
                  </a:lnTo>
                  <a:lnTo>
                    <a:pt x="1440942" y="171450"/>
                  </a:lnTo>
                  <a:lnTo>
                    <a:pt x="1448943" y="179324"/>
                  </a:lnTo>
                  <a:lnTo>
                    <a:pt x="1468374" y="179324"/>
                  </a:lnTo>
                  <a:lnTo>
                    <a:pt x="1475867" y="171450"/>
                  </a:lnTo>
                  <a:lnTo>
                    <a:pt x="1475867" y="152273"/>
                  </a:lnTo>
                  <a:close/>
                </a:path>
                <a:path w="4549775" h="248919">
                  <a:moveTo>
                    <a:pt x="1592199" y="30988"/>
                  </a:moveTo>
                  <a:lnTo>
                    <a:pt x="1584198" y="22987"/>
                  </a:lnTo>
                  <a:lnTo>
                    <a:pt x="1565148" y="22987"/>
                  </a:lnTo>
                  <a:lnTo>
                    <a:pt x="1557274" y="30988"/>
                  </a:lnTo>
                  <a:lnTo>
                    <a:pt x="1557274" y="50038"/>
                  </a:lnTo>
                  <a:lnTo>
                    <a:pt x="1565148" y="57912"/>
                  </a:lnTo>
                  <a:lnTo>
                    <a:pt x="1584198" y="57912"/>
                  </a:lnTo>
                  <a:lnTo>
                    <a:pt x="1592199" y="50038"/>
                  </a:lnTo>
                  <a:lnTo>
                    <a:pt x="1592199" y="30988"/>
                  </a:lnTo>
                  <a:close/>
                </a:path>
                <a:path w="4549775" h="248919">
                  <a:moveTo>
                    <a:pt x="1609852" y="129286"/>
                  </a:moveTo>
                  <a:lnTo>
                    <a:pt x="1601851" y="121412"/>
                  </a:lnTo>
                  <a:lnTo>
                    <a:pt x="1582420" y="121412"/>
                  </a:lnTo>
                  <a:lnTo>
                    <a:pt x="1574927" y="129286"/>
                  </a:lnTo>
                  <a:lnTo>
                    <a:pt x="1574927" y="148336"/>
                  </a:lnTo>
                  <a:lnTo>
                    <a:pt x="1582420" y="156337"/>
                  </a:lnTo>
                  <a:lnTo>
                    <a:pt x="1601851" y="156337"/>
                  </a:lnTo>
                  <a:lnTo>
                    <a:pt x="1609852" y="148336"/>
                  </a:lnTo>
                  <a:lnTo>
                    <a:pt x="1609852" y="129286"/>
                  </a:lnTo>
                  <a:close/>
                </a:path>
                <a:path w="4549775" h="248919">
                  <a:moveTo>
                    <a:pt x="1696847" y="181102"/>
                  </a:moveTo>
                  <a:lnTo>
                    <a:pt x="1688973" y="173609"/>
                  </a:lnTo>
                  <a:lnTo>
                    <a:pt x="1669542" y="173609"/>
                  </a:lnTo>
                  <a:lnTo>
                    <a:pt x="1662049" y="181102"/>
                  </a:lnTo>
                  <a:lnTo>
                    <a:pt x="1662049" y="200660"/>
                  </a:lnTo>
                  <a:lnTo>
                    <a:pt x="1669542" y="208153"/>
                  </a:lnTo>
                  <a:lnTo>
                    <a:pt x="1688973" y="208153"/>
                  </a:lnTo>
                  <a:lnTo>
                    <a:pt x="1696847" y="200660"/>
                  </a:lnTo>
                  <a:lnTo>
                    <a:pt x="1696847" y="181102"/>
                  </a:lnTo>
                  <a:close/>
                </a:path>
                <a:path w="4549775" h="248919">
                  <a:moveTo>
                    <a:pt x="1725676" y="42545"/>
                  </a:moveTo>
                  <a:lnTo>
                    <a:pt x="1718183" y="34925"/>
                  </a:lnTo>
                  <a:lnTo>
                    <a:pt x="1698752" y="34925"/>
                  </a:lnTo>
                  <a:lnTo>
                    <a:pt x="1691132" y="42545"/>
                  </a:lnTo>
                  <a:lnTo>
                    <a:pt x="1691132" y="61595"/>
                  </a:lnTo>
                  <a:lnTo>
                    <a:pt x="1698752" y="69469"/>
                  </a:lnTo>
                  <a:lnTo>
                    <a:pt x="1718183" y="69469"/>
                  </a:lnTo>
                  <a:lnTo>
                    <a:pt x="1725676" y="61595"/>
                  </a:lnTo>
                  <a:lnTo>
                    <a:pt x="1725676" y="42545"/>
                  </a:lnTo>
                  <a:close/>
                </a:path>
                <a:path w="4549775" h="248919">
                  <a:moveTo>
                    <a:pt x="1807083" y="152273"/>
                  </a:moveTo>
                  <a:lnTo>
                    <a:pt x="1799463" y="144780"/>
                  </a:lnTo>
                  <a:lnTo>
                    <a:pt x="1780032" y="144780"/>
                  </a:lnTo>
                  <a:lnTo>
                    <a:pt x="1772158" y="152273"/>
                  </a:lnTo>
                  <a:lnTo>
                    <a:pt x="1772158" y="171450"/>
                  </a:lnTo>
                  <a:lnTo>
                    <a:pt x="1780032" y="179324"/>
                  </a:lnTo>
                  <a:lnTo>
                    <a:pt x="1799463" y="179324"/>
                  </a:lnTo>
                  <a:lnTo>
                    <a:pt x="1807083" y="171450"/>
                  </a:lnTo>
                  <a:lnTo>
                    <a:pt x="1807083" y="152273"/>
                  </a:lnTo>
                  <a:close/>
                </a:path>
                <a:path w="4549775" h="248919">
                  <a:moveTo>
                    <a:pt x="1842008" y="36703"/>
                  </a:moveTo>
                  <a:lnTo>
                    <a:pt x="1834388" y="29210"/>
                  </a:lnTo>
                  <a:lnTo>
                    <a:pt x="1814957" y="29210"/>
                  </a:lnTo>
                  <a:lnTo>
                    <a:pt x="1807083" y="36703"/>
                  </a:lnTo>
                  <a:lnTo>
                    <a:pt x="1807083" y="55753"/>
                  </a:lnTo>
                  <a:lnTo>
                    <a:pt x="1814957" y="63754"/>
                  </a:lnTo>
                  <a:lnTo>
                    <a:pt x="1834388" y="63754"/>
                  </a:lnTo>
                  <a:lnTo>
                    <a:pt x="1842008" y="55753"/>
                  </a:lnTo>
                  <a:lnTo>
                    <a:pt x="1842008" y="36703"/>
                  </a:lnTo>
                  <a:close/>
                </a:path>
                <a:path w="4549775" h="248919">
                  <a:moveTo>
                    <a:pt x="1923288" y="129286"/>
                  </a:moveTo>
                  <a:lnTo>
                    <a:pt x="1915795" y="121412"/>
                  </a:lnTo>
                  <a:lnTo>
                    <a:pt x="1896364" y="121412"/>
                  </a:lnTo>
                  <a:lnTo>
                    <a:pt x="1888363" y="129286"/>
                  </a:lnTo>
                  <a:lnTo>
                    <a:pt x="1888363" y="148336"/>
                  </a:lnTo>
                  <a:lnTo>
                    <a:pt x="1896364" y="156337"/>
                  </a:lnTo>
                  <a:lnTo>
                    <a:pt x="1915795" y="156337"/>
                  </a:lnTo>
                  <a:lnTo>
                    <a:pt x="1923288" y="148336"/>
                  </a:lnTo>
                  <a:lnTo>
                    <a:pt x="1923288" y="129286"/>
                  </a:lnTo>
                  <a:close/>
                </a:path>
                <a:path w="4549775" h="248919">
                  <a:moveTo>
                    <a:pt x="2022348" y="129286"/>
                  </a:moveTo>
                  <a:lnTo>
                    <a:pt x="2014347" y="121412"/>
                  </a:lnTo>
                  <a:lnTo>
                    <a:pt x="1994916" y="121412"/>
                  </a:lnTo>
                  <a:lnTo>
                    <a:pt x="1987423" y="129286"/>
                  </a:lnTo>
                  <a:lnTo>
                    <a:pt x="1987423" y="148336"/>
                  </a:lnTo>
                  <a:lnTo>
                    <a:pt x="1994916" y="156337"/>
                  </a:lnTo>
                  <a:lnTo>
                    <a:pt x="2014347" y="156337"/>
                  </a:lnTo>
                  <a:lnTo>
                    <a:pt x="2022348" y="148336"/>
                  </a:lnTo>
                  <a:lnTo>
                    <a:pt x="2022348" y="129286"/>
                  </a:lnTo>
                  <a:close/>
                </a:path>
                <a:path w="4549775" h="248919">
                  <a:moveTo>
                    <a:pt x="2126742" y="106172"/>
                  </a:moveTo>
                  <a:lnTo>
                    <a:pt x="2118741" y="98298"/>
                  </a:lnTo>
                  <a:lnTo>
                    <a:pt x="2099691" y="98298"/>
                  </a:lnTo>
                  <a:lnTo>
                    <a:pt x="2091817" y="106172"/>
                  </a:lnTo>
                  <a:lnTo>
                    <a:pt x="2091817" y="125349"/>
                  </a:lnTo>
                  <a:lnTo>
                    <a:pt x="2099691" y="132842"/>
                  </a:lnTo>
                  <a:lnTo>
                    <a:pt x="2118741" y="132842"/>
                  </a:lnTo>
                  <a:lnTo>
                    <a:pt x="2126742" y="125349"/>
                  </a:lnTo>
                  <a:lnTo>
                    <a:pt x="2126742" y="106172"/>
                  </a:lnTo>
                  <a:close/>
                </a:path>
                <a:path w="4549775" h="248919">
                  <a:moveTo>
                    <a:pt x="2219579" y="146558"/>
                  </a:moveTo>
                  <a:lnTo>
                    <a:pt x="2212086" y="138684"/>
                  </a:lnTo>
                  <a:lnTo>
                    <a:pt x="2192528" y="138684"/>
                  </a:lnTo>
                  <a:lnTo>
                    <a:pt x="2185035" y="146558"/>
                  </a:lnTo>
                  <a:lnTo>
                    <a:pt x="2185035" y="165608"/>
                  </a:lnTo>
                  <a:lnTo>
                    <a:pt x="2192528" y="173609"/>
                  </a:lnTo>
                  <a:lnTo>
                    <a:pt x="2212086" y="173609"/>
                  </a:lnTo>
                  <a:lnTo>
                    <a:pt x="2219579" y="165608"/>
                  </a:lnTo>
                  <a:lnTo>
                    <a:pt x="2219579" y="146558"/>
                  </a:lnTo>
                  <a:close/>
                </a:path>
                <a:path w="4549775" h="248919">
                  <a:moveTo>
                    <a:pt x="2277872" y="48260"/>
                  </a:moveTo>
                  <a:lnTo>
                    <a:pt x="2269998" y="40640"/>
                  </a:lnTo>
                  <a:lnTo>
                    <a:pt x="2250948" y="40640"/>
                  </a:lnTo>
                  <a:lnTo>
                    <a:pt x="2242947" y="48260"/>
                  </a:lnTo>
                  <a:lnTo>
                    <a:pt x="2242947" y="67310"/>
                  </a:lnTo>
                  <a:lnTo>
                    <a:pt x="2250948" y="75311"/>
                  </a:lnTo>
                  <a:lnTo>
                    <a:pt x="2269998" y="75311"/>
                  </a:lnTo>
                  <a:lnTo>
                    <a:pt x="2277872" y="67310"/>
                  </a:lnTo>
                  <a:lnTo>
                    <a:pt x="2277872" y="48260"/>
                  </a:lnTo>
                  <a:close/>
                </a:path>
                <a:path w="4549775" h="248919">
                  <a:moveTo>
                    <a:pt x="2335911" y="158115"/>
                  </a:moveTo>
                  <a:lnTo>
                    <a:pt x="2328291" y="150495"/>
                  </a:lnTo>
                  <a:lnTo>
                    <a:pt x="2308860" y="150495"/>
                  </a:lnTo>
                  <a:lnTo>
                    <a:pt x="2300986" y="158115"/>
                  </a:lnTo>
                  <a:lnTo>
                    <a:pt x="2300986" y="177165"/>
                  </a:lnTo>
                  <a:lnTo>
                    <a:pt x="2308860" y="185166"/>
                  </a:lnTo>
                  <a:lnTo>
                    <a:pt x="2328291" y="185166"/>
                  </a:lnTo>
                  <a:lnTo>
                    <a:pt x="2335911" y="177165"/>
                  </a:lnTo>
                  <a:lnTo>
                    <a:pt x="2335911" y="158115"/>
                  </a:lnTo>
                  <a:close/>
                </a:path>
                <a:path w="4549775" h="248919">
                  <a:moveTo>
                    <a:pt x="2399919" y="36703"/>
                  </a:moveTo>
                  <a:lnTo>
                    <a:pt x="2392045" y="29210"/>
                  </a:lnTo>
                  <a:lnTo>
                    <a:pt x="2372995" y="29210"/>
                  </a:lnTo>
                  <a:lnTo>
                    <a:pt x="2364994" y="36703"/>
                  </a:lnTo>
                  <a:lnTo>
                    <a:pt x="2364994" y="55753"/>
                  </a:lnTo>
                  <a:lnTo>
                    <a:pt x="2372995" y="63754"/>
                  </a:lnTo>
                  <a:lnTo>
                    <a:pt x="2392045" y="63754"/>
                  </a:lnTo>
                  <a:lnTo>
                    <a:pt x="2399919" y="55753"/>
                  </a:lnTo>
                  <a:lnTo>
                    <a:pt x="2399919" y="36703"/>
                  </a:lnTo>
                  <a:close/>
                </a:path>
                <a:path w="4549775" h="248919">
                  <a:moveTo>
                    <a:pt x="2440559" y="181102"/>
                  </a:moveTo>
                  <a:lnTo>
                    <a:pt x="2432685" y="173609"/>
                  </a:lnTo>
                  <a:lnTo>
                    <a:pt x="2413635" y="173609"/>
                  </a:lnTo>
                  <a:lnTo>
                    <a:pt x="2405761" y="181102"/>
                  </a:lnTo>
                  <a:lnTo>
                    <a:pt x="2405761" y="200660"/>
                  </a:lnTo>
                  <a:lnTo>
                    <a:pt x="2413635" y="208153"/>
                  </a:lnTo>
                  <a:lnTo>
                    <a:pt x="2432685" y="208153"/>
                  </a:lnTo>
                  <a:lnTo>
                    <a:pt x="2440559" y="200660"/>
                  </a:lnTo>
                  <a:lnTo>
                    <a:pt x="2440559" y="181102"/>
                  </a:lnTo>
                  <a:close/>
                </a:path>
                <a:path w="4549775" h="248919">
                  <a:moveTo>
                    <a:pt x="2516251" y="77089"/>
                  </a:moveTo>
                  <a:lnTo>
                    <a:pt x="2508250" y="69469"/>
                  </a:lnTo>
                  <a:lnTo>
                    <a:pt x="2488819" y="69469"/>
                  </a:lnTo>
                  <a:lnTo>
                    <a:pt x="2481326" y="77089"/>
                  </a:lnTo>
                  <a:lnTo>
                    <a:pt x="2481326" y="96520"/>
                  </a:lnTo>
                  <a:lnTo>
                    <a:pt x="2488819" y="104013"/>
                  </a:lnTo>
                  <a:lnTo>
                    <a:pt x="2508250" y="104013"/>
                  </a:lnTo>
                  <a:lnTo>
                    <a:pt x="2516251" y="96520"/>
                  </a:lnTo>
                  <a:lnTo>
                    <a:pt x="2516251" y="77089"/>
                  </a:lnTo>
                  <a:close/>
                </a:path>
                <a:path w="4549775" h="248919">
                  <a:moveTo>
                    <a:pt x="2544953" y="204597"/>
                  </a:moveTo>
                  <a:lnTo>
                    <a:pt x="2537460" y="196596"/>
                  </a:lnTo>
                  <a:lnTo>
                    <a:pt x="2518029" y="196596"/>
                  </a:lnTo>
                  <a:lnTo>
                    <a:pt x="2510409" y="204597"/>
                  </a:lnTo>
                  <a:lnTo>
                    <a:pt x="2510409" y="223647"/>
                  </a:lnTo>
                  <a:lnTo>
                    <a:pt x="2518029" y="231267"/>
                  </a:lnTo>
                  <a:lnTo>
                    <a:pt x="2537460" y="231267"/>
                  </a:lnTo>
                  <a:lnTo>
                    <a:pt x="2544953" y="223647"/>
                  </a:lnTo>
                  <a:lnTo>
                    <a:pt x="2544953" y="204597"/>
                  </a:lnTo>
                  <a:close/>
                </a:path>
                <a:path w="4549775" h="248919">
                  <a:moveTo>
                    <a:pt x="2649728" y="112014"/>
                  </a:moveTo>
                  <a:lnTo>
                    <a:pt x="2641854" y="104013"/>
                  </a:lnTo>
                  <a:lnTo>
                    <a:pt x="2622804" y="104013"/>
                  </a:lnTo>
                  <a:lnTo>
                    <a:pt x="2614803" y="112014"/>
                  </a:lnTo>
                  <a:lnTo>
                    <a:pt x="2614803" y="131064"/>
                  </a:lnTo>
                  <a:lnTo>
                    <a:pt x="2622804" y="138684"/>
                  </a:lnTo>
                  <a:lnTo>
                    <a:pt x="2641854" y="138684"/>
                  </a:lnTo>
                  <a:lnTo>
                    <a:pt x="2649728" y="131064"/>
                  </a:lnTo>
                  <a:lnTo>
                    <a:pt x="2649728" y="112014"/>
                  </a:lnTo>
                  <a:close/>
                </a:path>
                <a:path w="4549775" h="248919">
                  <a:moveTo>
                    <a:pt x="2777490" y="71247"/>
                  </a:moveTo>
                  <a:lnTo>
                    <a:pt x="2769616" y="63754"/>
                  </a:lnTo>
                  <a:lnTo>
                    <a:pt x="2750566" y="63754"/>
                  </a:lnTo>
                  <a:lnTo>
                    <a:pt x="2742565" y="71247"/>
                  </a:lnTo>
                  <a:lnTo>
                    <a:pt x="2742565" y="90805"/>
                  </a:lnTo>
                  <a:lnTo>
                    <a:pt x="2750566" y="98298"/>
                  </a:lnTo>
                  <a:lnTo>
                    <a:pt x="2769616" y="98298"/>
                  </a:lnTo>
                  <a:lnTo>
                    <a:pt x="2777490" y="90805"/>
                  </a:lnTo>
                  <a:lnTo>
                    <a:pt x="2777490" y="71247"/>
                  </a:lnTo>
                  <a:close/>
                </a:path>
                <a:path w="4549775" h="248919">
                  <a:moveTo>
                    <a:pt x="2800972" y="169672"/>
                  </a:moveTo>
                  <a:lnTo>
                    <a:pt x="2792971" y="162052"/>
                  </a:lnTo>
                  <a:lnTo>
                    <a:pt x="2773553" y="162052"/>
                  </a:lnTo>
                  <a:lnTo>
                    <a:pt x="2766047" y="169672"/>
                  </a:lnTo>
                  <a:lnTo>
                    <a:pt x="2766047" y="188722"/>
                  </a:lnTo>
                  <a:lnTo>
                    <a:pt x="2773553" y="196596"/>
                  </a:lnTo>
                  <a:lnTo>
                    <a:pt x="2792971" y="196596"/>
                  </a:lnTo>
                  <a:lnTo>
                    <a:pt x="2800972" y="188722"/>
                  </a:lnTo>
                  <a:lnTo>
                    <a:pt x="2800972" y="169672"/>
                  </a:lnTo>
                  <a:close/>
                </a:path>
                <a:path w="4549775" h="248919">
                  <a:moveTo>
                    <a:pt x="2893822" y="36703"/>
                  </a:moveTo>
                  <a:lnTo>
                    <a:pt x="2885948" y="29210"/>
                  </a:lnTo>
                  <a:lnTo>
                    <a:pt x="2866771" y="29210"/>
                  </a:lnTo>
                  <a:lnTo>
                    <a:pt x="2858897" y="36703"/>
                  </a:lnTo>
                  <a:lnTo>
                    <a:pt x="2858897" y="55753"/>
                  </a:lnTo>
                  <a:lnTo>
                    <a:pt x="2866771" y="63754"/>
                  </a:lnTo>
                  <a:lnTo>
                    <a:pt x="2885948" y="63754"/>
                  </a:lnTo>
                  <a:lnTo>
                    <a:pt x="2893822" y="55753"/>
                  </a:lnTo>
                  <a:lnTo>
                    <a:pt x="2893822" y="36703"/>
                  </a:lnTo>
                  <a:close/>
                </a:path>
                <a:path w="4549775" h="248919">
                  <a:moveTo>
                    <a:pt x="2928747" y="146558"/>
                  </a:moveTo>
                  <a:lnTo>
                    <a:pt x="2920746" y="138684"/>
                  </a:lnTo>
                  <a:lnTo>
                    <a:pt x="2901696" y="138684"/>
                  </a:lnTo>
                  <a:lnTo>
                    <a:pt x="2893822" y="146558"/>
                  </a:lnTo>
                  <a:lnTo>
                    <a:pt x="2893822" y="165608"/>
                  </a:lnTo>
                  <a:lnTo>
                    <a:pt x="2901696" y="173609"/>
                  </a:lnTo>
                  <a:lnTo>
                    <a:pt x="2920746" y="173609"/>
                  </a:lnTo>
                  <a:lnTo>
                    <a:pt x="2928747" y="165608"/>
                  </a:lnTo>
                  <a:lnTo>
                    <a:pt x="2928747" y="146558"/>
                  </a:lnTo>
                  <a:close/>
                </a:path>
                <a:path w="4549775" h="248919">
                  <a:moveTo>
                    <a:pt x="3027426" y="48260"/>
                  </a:moveTo>
                  <a:lnTo>
                    <a:pt x="3019425" y="40640"/>
                  </a:lnTo>
                  <a:lnTo>
                    <a:pt x="3000375" y="40640"/>
                  </a:lnTo>
                  <a:lnTo>
                    <a:pt x="2992501" y="48260"/>
                  </a:lnTo>
                  <a:lnTo>
                    <a:pt x="2992501" y="67310"/>
                  </a:lnTo>
                  <a:lnTo>
                    <a:pt x="3000375" y="75311"/>
                  </a:lnTo>
                  <a:lnTo>
                    <a:pt x="3019425" y="75311"/>
                  </a:lnTo>
                  <a:lnTo>
                    <a:pt x="3027426" y="67310"/>
                  </a:lnTo>
                  <a:lnTo>
                    <a:pt x="3027426" y="48260"/>
                  </a:lnTo>
                  <a:close/>
                </a:path>
                <a:path w="4549775" h="248919">
                  <a:moveTo>
                    <a:pt x="3068066" y="169672"/>
                  </a:moveTo>
                  <a:lnTo>
                    <a:pt x="3060065" y="162052"/>
                  </a:lnTo>
                  <a:lnTo>
                    <a:pt x="3041015" y="162052"/>
                  </a:lnTo>
                  <a:lnTo>
                    <a:pt x="3033141" y="169672"/>
                  </a:lnTo>
                  <a:lnTo>
                    <a:pt x="3033141" y="188722"/>
                  </a:lnTo>
                  <a:lnTo>
                    <a:pt x="3041015" y="196596"/>
                  </a:lnTo>
                  <a:lnTo>
                    <a:pt x="3060065" y="196596"/>
                  </a:lnTo>
                  <a:lnTo>
                    <a:pt x="3068066" y="188722"/>
                  </a:lnTo>
                  <a:lnTo>
                    <a:pt x="3068066" y="169672"/>
                  </a:lnTo>
                  <a:close/>
                </a:path>
                <a:path w="4549775" h="248919">
                  <a:moveTo>
                    <a:pt x="3149346" y="88900"/>
                  </a:moveTo>
                  <a:lnTo>
                    <a:pt x="3141472" y="81026"/>
                  </a:lnTo>
                  <a:lnTo>
                    <a:pt x="3122422" y="81026"/>
                  </a:lnTo>
                  <a:lnTo>
                    <a:pt x="3114421" y="88900"/>
                  </a:lnTo>
                  <a:lnTo>
                    <a:pt x="3114421" y="108077"/>
                  </a:lnTo>
                  <a:lnTo>
                    <a:pt x="3122422" y="115570"/>
                  </a:lnTo>
                  <a:lnTo>
                    <a:pt x="3141472" y="115570"/>
                  </a:lnTo>
                  <a:lnTo>
                    <a:pt x="3149346" y="108077"/>
                  </a:lnTo>
                  <a:lnTo>
                    <a:pt x="3149346" y="88900"/>
                  </a:lnTo>
                  <a:close/>
                </a:path>
                <a:path w="4549775" h="248919">
                  <a:moveTo>
                    <a:pt x="3248406" y="19431"/>
                  </a:moveTo>
                  <a:lnTo>
                    <a:pt x="3240405" y="11557"/>
                  </a:lnTo>
                  <a:lnTo>
                    <a:pt x="3220974" y="11557"/>
                  </a:lnTo>
                  <a:lnTo>
                    <a:pt x="3213481" y="19431"/>
                  </a:lnTo>
                  <a:lnTo>
                    <a:pt x="3213481" y="38481"/>
                  </a:lnTo>
                  <a:lnTo>
                    <a:pt x="3220974" y="46482"/>
                  </a:lnTo>
                  <a:lnTo>
                    <a:pt x="3240405" y="46482"/>
                  </a:lnTo>
                  <a:lnTo>
                    <a:pt x="3248406" y="38481"/>
                  </a:lnTo>
                  <a:lnTo>
                    <a:pt x="3248406" y="19431"/>
                  </a:lnTo>
                  <a:close/>
                </a:path>
                <a:path w="4549775" h="248919">
                  <a:moveTo>
                    <a:pt x="3265678" y="140843"/>
                  </a:moveTo>
                  <a:lnTo>
                    <a:pt x="3257804" y="132842"/>
                  </a:lnTo>
                  <a:lnTo>
                    <a:pt x="3238627" y="132842"/>
                  </a:lnTo>
                  <a:lnTo>
                    <a:pt x="3230753" y="140843"/>
                  </a:lnTo>
                  <a:lnTo>
                    <a:pt x="3230753" y="159893"/>
                  </a:lnTo>
                  <a:lnTo>
                    <a:pt x="3238627" y="167767"/>
                  </a:lnTo>
                  <a:lnTo>
                    <a:pt x="3257804" y="167767"/>
                  </a:lnTo>
                  <a:lnTo>
                    <a:pt x="3265678" y="159893"/>
                  </a:lnTo>
                  <a:lnTo>
                    <a:pt x="3265678" y="140843"/>
                  </a:lnTo>
                  <a:close/>
                </a:path>
                <a:path w="4549775" h="248919">
                  <a:moveTo>
                    <a:pt x="3352800" y="204597"/>
                  </a:moveTo>
                  <a:lnTo>
                    <a:pt x="3344799" y="196596"/>
                  </a:lnTo>
                  <a:lnTo>
                    <a:pt x="3325749" y="196596"/>
                  </a:lnTo>
                  <a:lnTo>
                    <a:pt x="3317875" y="204597"/>
                  </a:lnTo>
                  <a:lnTo>
                    <a:pt x="3317875" y="223647"/>
                  </a:lnTo>
                  <a:lnTo>
                    <a:pt x="3325749" y="231267"/>
                  </a:lnTo>
                  <a:lnTo>
                    <a:pt x="3344799" y="231267"/>
                  </a:lnTo>
                  <a:lnTo>
                    <a:pt x="3352800" y="223647"/>
                  </a:lnTo>
                  <a:lnTo>
                    <a:pt x="3352800" y="204597"/>
                  </a:lnTo>
                  <a:close/>
                </a:path>
                <a:path w="4549775" h="248919">
                  <a:moveTo>
                    <a:pt x="3381883" y="88900"/>
                  </a:moveTo>
                  <a:lnTo>
                    <a:pt x="3374009" y="81026"/>
                  </a:lnTo>
                  <a:lnTo>
                    <a:pt x="3354959" y="81026"/>
                  </a:lnTo>
                  <a:lnTo>
                    <a:pt x="3346958" y="88900"/>
                  </a:lnTo>
                  <a:lnTo>
                    <a:pt x="3346958" y="108077"/>
                  </a:lnTo>
                  <a:lnTo>
                    <a:pt x="3354959" y="115570"/>
                  </a:lnTo>
                  <a:lnTo>
                    <a:pt x="3374009" y="115570"/>
                  </a:lnTo>
                  <a:lnTo>
                    <a:pt x="3381883" y="108077"/>
                  </a:lnTo>
                  <a:lnTo>
                    <a:pt x="3381883" y="88900"/>
                  </a:lnTo>
                  <a:close/>
                </a:path>
                <a:path w="4549775" h="248919">
                  <a:moveTo>
                    <a:pt x="3469005" y="13716"/>
                  </a:moveTo>
                  <a:lnTo>
                    <a:pt x="3461131" y="5715"/>
                  </a:lnTo>
                  <a:lnTo>
                    <a:pt x="3442081" y="5715"/>
                  </a:lnTo>
                  <a:lnTo>
                    <a:pt x="3434080" y="13716"/>
                  </a:lnTo>
                  <a:lnTo>
                    <a:pt x="3434080" y="32766"/>
                  </a:lnTo>
                  <a:lnTo>
                    <a:pt x="3442081" y="40640"/>
                  </a:lnTo>
                  <a:lnTo>
                    <a:pt x="3461131" y="40640"/>
                  </a:lnTo>
                  <a:lnTo>
                    <a:pt x="3469005" y="32766"/>
                  </a:lnTo>
                  <a:lnTo>
                    <a:pt x="3469005" y="13716"/>
                  </a:lnTo>
                  <a:close/>
                </a:path>
                <a:path w="4549775" h="248919">
                  <a:moveTo>
                    <a:pt x="3521202" y="123571"/>
                  </a:moveTo>
                  <a:lnTo>
                    <a:pt x="3513709" y="115570"/>
                  </a:lnTo>
                  <a:lnTo>
                    <a:pt x="3494278" y="115570"/>
                  </a:lnTo>
                  <a:lnTo>
                    <a:pt x="3486277" y="123571"/>
                  </a:lnTo>
                  <a:lnTo>
                    <a:pt x="3486277" y="142621"/>
                  </a:lnTo>
                  <a:lnTo>
                    <a:pt x="3494278" y="150495"/>
                  </a:lnTo>
                  <a:lnTo>
                    <a:pt x="3513709" y="150495"/>
                  </a:lnTo>
                  <a:lnTo>
                    <a:pt x="3521202" y="142621"/>
                  </a:lnTo>
                  <a:lnTo>
                    <a:pt x="3521202" y="123571"/>
                  </a:lnTo>
                  <a:close/>
                </a:path>
                <a:path w="4549775" h="248919">
                  <a:moveTo>
                    <a:pt x="3602609" y="7874"/>
                  </a:moveTo>
                  <a:lnTo>
                    <a:pt x="3594989" y="0"/>
                  </a:lnTo>
                  <a:lnTo>
                    <a:pt x="3575558" y="0"/>
                  </a:lnTo>
                  <a:lnTo>
                    <a:pt x="3567684" y="7874"/>
                  </a:lnTo>
                  <a:lnTo>
                    <a:pt x="3567684" y="27051"/>
                  </a:lnTo>
                  <a:lnTo>
                    <a:pt x="3575558" y="34925"/>
                  </a:lnTo>
                  <a:lnTo>
                    <a:pt x="3594989" y="34925"/>
                  </a:lnTo>
                  <a:lnTo>
                    <a:pt x="3602609" y="27051"/>
                  </a:lnTo>
                  <a:lnTo>
                    <a:pt x="3602609" y="7874"/>
                  </a:lnTo>
                  <a:close/>
                </a:path>
                <a:path w="4549775" h="248919">
                  <a:moveTo>
                    <a:pt x="3631819" y="140843"/>
                  </a:moveTo>
                  <a:lnTo>
                    <a:pt x="3623818" y="132842"/>
                  </a:lnTo>
                  <a:lnTo>
                    <a:pt x="3604768" y="132842"/>
                  </a:lnTo>
                  <a:lnTo>
                    <a:pt x="3596894" y="140843"/>
                  </a:lnTo>
                  <a:lnTo>
                    <a:pt x="3596894" y="159893"/>
                  </a:lnTo>
                  <a:lnTo>
                    <a:pt x="3604768" y="167767"/>
                  </a:lnTo>
                  <a:lnTo>
                    <a:pt x="3623818" y="167767"/>
                  </a:lnTo>
                  <a:lnTo>
                    <a:pt x="3631819" y="159893"/>
                  </a:lnTo>
                  <a:lnTo>
                    <a:pt x="3631819" y="140843"/>
                  </a:lnTo>
                  <a:close/>
                </a:path>
                <a:path w="4549775" h="248919">
                  <a:moveTo>
                    <a:pt x="3724656" y="42545"/>
                  </a:moveTo>
                  <a:lnTo>
                    <a:pt x="3717036" y="34925"/>
                  </a:lnTo>
                  <a:lnTo>
                    <a:pt x="3697605" y="34925"/>
                  </a:lnTo>
                  <a:lnTo>
                    <a:pt x="3689731" y="42545"/>
                  </a:lnTo>
                  <a:lnTo>
                    <a:pt x="3689731" y="61595"/>
                  </a:lnTo>
                  <a:lnTo>
                    <a:pt x="3697605" y="69469"/>
                  </a:lnTo>
                  <a:lnTo>
                    <a:pt x="3717036" y="69469"/>
                  </a:lnTo>
                  <a:lnTo>
                    <a:pt x="3724656" y="61595"/>
                  </a:lnTo>
                  <a:lnTo>
                    <a:pt x="3724656" y="42545"/>
                  </a:lnTo>
                  <a:close/>
                </a:path>
                <a:path w="4549775" h="248919">
                  <a:moveTo>
                    <a:pt x="3753739" y="129286"/>
                  </a:moveTo>
                  <a:lnTo>
                    <a:pt x="3745865" y="121412"/>
                  </a:lnTo>
                  <a:lnTo>
                    <a:pt x="3726815" y="121412"/>
                  </a:lnTo>
                  <a:lnTo>
                    <a:pt x="3718814" y="129286"/>
                  </a:lnTo>
                  <a:lnTo>
                    <a:pt x="3718814" y="148336"/>
                  </a:lnTo>
                  <a:lnTo>
                    <a:pt x="3726815" y="156337"/>
                  </a:lnTo>
                  <a:lnTo>
                    <a:pt x="3745865" y="156337"/>
                  </a:lnTo>
                  <a:lnTo>
                    <a:pt x="3753739" y="148336"/>
                  </a:lnTo>
                  <a:lnTo>
                    <a:pt x="3753739" y="129286"/>
                  </a:lnTo>
                  <a:close/>
                </a:path>
                <a:path w="4549775" h="248919">
                  <a:moveTo>
                    <a:pt x="3805936" y="204597"/>
                  </a:moveTo>
                  <a:lnTo>
                    <a:pt x="3798443" y="196596"/>
                  </a:lnTo>
                  <a:lnTo>
                    <a:pt x="3779012" y="196596"/>
                  </a:lnTo>
                  <a:lnTo>
                    <a:pt x="3771011" y="204597"/>
                  </a:lnTo>
                  <a:lnTo>
                    <a:pt x="3771011" y="223647"/>
                  </a:lnTo>
                  <a:lnTo>
                    <a:pt x="3779012" y="231267"/>
                  </a:lnTo>
                  <a:lnTo>
                    <a:pt x="3798443" y="231267"/>
                  </a:lnTo>
                  <a:lnTo>
                    <a:pt x="3805936" y="223647"/>
                  </a:lnTo>
                  <a:lnTo>
                    <a:pt x="3805936" y="204597"/>
                  </a:lnTo>
                  <a:close/>
                </a:path>
                <a:path w="4549775" h="248919">
                  <a:moveTo>
                    <a:pt x="3881628" y="71247"/>
                  </a:moveTo>
                  <a:lnTo>
                    <a:pt x="3873627" y="63754"/>
                  </a:lnTo>
                  <a:lnTo>
                    <a:pt x="3854577" y="63754"/>
                  </a:lnTo>
                  <a:lnTo>
                    <a:pt x="3846703" y="71247"/>
                  </a:lnTo>
                  <a:lnTo>
                    <a:pt x="3846703" y="90805"/>
                  </a:lnTo>
                  <a:lnTo>
                    <a:pt x="3854577" y="98298"/>
                  </a:lnTo>
                  <a:lnTo>
                    <a:pt x="3873627" y="98298"/>
                  </a:lnTo>
                  <a:lnTo>
                    <a:pt x="3881628" y="90805"/>
                  </a:lnTo>
                  <a:lnTo>
                    <a:pt x="3881628" y="71247"/>
                  </a:lnTo>
                  <a:close/>
                </a:path>
                <a:path w="4549775" h="248919">
                  <a:moveTo>
                    <a:pt x="3945636" y="163830"/>
                  </a:moveTo>
                  <a:lnTo>
                    <a:pt x="3937762" y="156337"/>
                  </a:lnTo>
                  <a:lnTo>
                    <a:pt x="3918331" y="156337"/>
                  </a:lnTo>
                  <a:lnTo>
                    <a:pt x="3910711" y="163830"/>
                  </a:lnTo>
                  <a:lnTo>
                    <a:pt x="3910711" y="183007"/>
                  </a:lnTo>
                  <a:lnTo>
                    <a:pt x="3918331" y="190881"/>
                  </a:lnTo>
                  <a:lnTo>
                    <a:pt x="3937762" y="190881"/>
                  </a:lnTo>
                  <a:lnTo>
                    <a:pt x="3945636" y="183007"/>
                  </a:lnTo>
                  <a:lnTo>
                    <a:pt x="3945636" y="163830"/>
                  </a:lnTo>
                  <a:close/>
                </a:path>
                <a:path w="4549775" h="248919">
                  <a:moveTo>
                    <a:pt x="4015105" y="42545"/>
                  </a:moveTo>
                  <a:lnTo>
                    <a:pt x="4007612" y="34925"/>
                  </a:lnTo>
                  <a:lnTo>
                    <a:pt x="3988181" y="34925"/>
                  </a:lnTo>
                  <a:lnTo>
                    <a:pt x="3980180" y="42545"/>
                  </a:lnTo>
                  <a:lnTo>
                    <a:pt x="3980180" y="61595"/>
                  </a:lnTo>
                  <a:lnTo>
                    <a:pt x="3988181" y="69469"/>
                  </a:lnTo>
                  <a:lnTo>
                    <a:pt x="4007612" y="69469"/>
                  </a:lnTo>
                  <a:lnTo>
                    <a:pt x="4015105" y="61595"/>
                  </a:lnTo>
                  <a:lnTo>
                    <a:pt x="4015105" y="42545"/>
                  </a:lnTo>
                  <a:close/>
                </a:path>
                <a:path w="4549775" h="248919">
                  <a:moveTo>
                    <a:pt x="4061587" y="175387"/>
                  </a:moveTo>
                  <a:lnTo>
                    <a:pt x="4053967" y="167767"/>
                  </a:lnTo>
                  <a:lnTo>
                    <a:pt x="4034536" y="167767"/>
                  </a:lnTo>
                  <a:lnTo>
                    <a:pt x="4027043" y="175387"/>
                  </a:lnTo>
                  <a:lnTo>
                    <a:pt x="4027043" y="194818"/>
                  </a:lnTo>
                  <a:lnTo>
                    <a:pt x="4034536" y="202438"/>
                  </a:lnTo>
                  <a:lnTo>
                    <a:pt x="4053967" y="202438"/>
                  </a:lnTo>
                  <a:lnTo>
                    <a:pt x="4061587" y="194818"/>
                  </a:lnTo>
                  <a:lnTo>
                    <a:pt x="4061587" y="175387"/>
                  </a:lnTo>
                  <a:close/>
                </a:path>
                <a:path w="4549775" h="248919">
                  <a:moveTo>
                    <a:pt x="4137152" y="106172"/>
                  </a:moveTo>
                  <a:lnTo>
                    <a:pt x="4129532" y="98298"/>
                  </a:lnTo>
                  <a:lnTo>
                    <a:pt x="4110101" y="98298"/>
                  </a:lnTo>
                  <a:lnTo>
                    <a:pt x="4102227" y="106172"/>
                  </a:lnTo>
                  <a:lnTo>
                    <a:pt x="4102227" y="125349"/>
                  </a:lnTo>
                  <a:lnTo>
                    <a:pt x="4110101" y="132842"/>
                  </a:lnTo>
                  <a:lnTo>
                    <a:pt x="4129532" y="132842"/>
                  </a:lnTo>
                  <a:lnTo>
                    <a:pt x="4137152" y="125349"/>
                  </a:lnTo>
                  <a:lnTo>
                    <a:pt x="4137152" y="106172"/>
                  </a:lnTo>
                  <a:close/>
                </a:path>
                <a:path w="4549775" h="248919">
                  <a:moveTo>
                    <a:pt x="4160520" y="7874"/>
                  </a:moveTo>
                  <a:lnTo>
                    <a:pt x="4152646" y="0"/>
                  </a:lnTo>
                  <a:lnTo>
                    <a:pt x="4133596" y="0"/>
                  </a:lnTo>
                  <a:lnTo>
                    <a:pt x="4125595" y="7874"/>
                  </a:lnTo>
                  <a:lnTo>
                    <a:pt x="4125595" y="27051"/>
                  </a:lnTo>
                  <a:lnTo>
                    <a:pt x="4133596" y="34925"/>
                  </a:lnTo>
                  <a:lnTo>
                    <a:pt x="4152646" y="34925"/>
                  </a:lnTo>
                  <a:lnTo>
                    <a:pt x="4160520" y="27051"/>
                  </a:lnTo>
                  <a:lnTo>
                    <a:pt x="4160520" y="7874"/>
                  </a:lnTo>
                  <a:close/>
                </a:path>
                <a:path w="4549775" h="248919">
                  <a:moveTo>
                    <a:pt x="4247642" y="140843"/>
                  </a:moveTo>
                  <a:lnTo>
                    <a:pt x="4239768" y="132842"/>
                  </a:lnTo>
                  <a:lnTo>
                    <a:pt x="4220718" y="132842"/>
                  </a:lnTo>
                  <a:lnTo>
                    <a:pt x="4212717" y="140843"/>
                  </a:lnTo>
                  <a:lnTo>
                    <a:pt x="4212717" y="159893"/>
                  </a:lnTo>
                  <a:lnTo>
                    <a:pt x="4220718" y="167767"/>
                  </a:lnTo>
                  <a:lnTo>
                    <a:pt x="4239768" y="167767"/>
                  </a:lnTo>
                  <a:lnTo>
                    <a:pt x="4247642" y="159893"/>
                  </a:lnTo>
                  <a:lnTo>
                    <a:pt x="4247642" y="140843"/>
                  </a:lnTo>
                  <a:close/>
                </a:path>
                <a:path w="4549775" h="248919">
                  <a:moveTo>
                    <a:pt x="4329049" y="65532"/>
                  </a:moveTo>
                  <a:lnTo>
                    <a:pt x="4321048" y="57912"/>
                  </a:lnTo>
                  <a:lnTo>
                    <a:pt x="4301998" y="57912"/>
                  </a:lnTo>
                  <a:lnTo>
                    <a:pt x="4294124" y="65532"/>
                  </a:lnTo>
                  <a:lnTo>
                    <a:pt x="4294124" y="84963"/>
                  </a:lnTo>
                  <a:lnTo>
                    <a:pt x="4301998" y="92583"/>
                  </a:lnTo>
                  <a:lnTo>
                    <a:pt x="4321048" y="92583"/>
                  </a:lnTo>
                  <a:lnTo>
                    <a:pt x="4329049" y="84963"/>
                  </a:lnTo>
                  <a:lnTo>
                    <a:pt x="4329049" y="65532"/>
                  </a:lnTo>
                  <a:close/>
                </a:path>
                <a:path w="4549775" h="248919">
                  <a:moveTo>
                    <a:pt x="4340479" y="192659"/>
                  </a:moveTo>
                  <a:lnTo>
                    <a:pt x="4332986" y="185166"/>
                  </a:lnTo>
                  <a:lnTo>
                    <a:pt x="4313555" y="185166"/>
                  </a:lnTo>
                  <a:lnTo>
                    <a:pt x="4305554" y="192659"/>
                  </a:lnTo>
                  <a:lnTo>
                    <a:pt x="4305554" y="212090"/>
                  </a:lnTo>
                  <a:lnTo>
                    <a:pt x="4313555" y="219710"/>
                  </a:lnTo>
                  <a:lnTo>
                    <a:pt x="4332986" y="219710"/>
                  </a:lnTo>
                  <a:lnTo>
                    <a:pt x="4340479" y="212090"/>
                  </a:lnTo>
                  <a:lnTo>
                    <a:pt x="4340479" y="192659"/>
                  </a:lnTo>
                  <a:close/>
                </a:path>
                <a:path w="4549775" h="248919">
                  <a:moveTo>
                    <a:pt x="4433697" y="71247"/>
                  </a:moveTo>
                  <a:lnTo>
                    <a:pt x="4425823" y="63754"/>
                  </a:lnTo>
                  <a:lnTo>
                    <a:pt x="4406392" y="63754"/>
                  </a:lnTo>
                  <a:lnTo>
                    <a:pt x="4398899" y="71247"/>
                  </a:lnTo>
                  <a:lnTo>
                    <a:pt x="4398899" y="90805"/>
                  </a:lnTo>
                  <a:lnTo>
                    <a:pt x="4406392" y="98298"/>
                  </a:lnTo>
                  <a:lnTo>
                    <a:pt x="4425823" y="98298"/>
                  </a:lnTo>
                  <a:lnTo>
                    <a:pt x="4433697" y="90805"/>
                  </a:lnTo>
                  <a:lnTo>
                    <a:pt x="4433697" y="71247"/>
                  </a:lnTo>
                  <a:close/>
                </a:path>
                <a:path w="4549775" h="248919">
                  <a:moveTo>
                    <a:pt x="4480179" y="186944"/>
                  </a:moveTo>
                  <a:lnTo>
                    <a:pt x="4472305" y="179324"/>
                  </a:lnTo>
                  <a:lnTo>
                    <a:pt x="4453255" y="179324"/>
                  </a:lnTo>
                  <a:lnTo>
                    <a:pt x="4445254" y="186944"/>
                  </a:lnTo>
                  <a:lnTo>
                    <a:pt x="4445254" y="206375"/>
                  </a:lnTo>
                  <a:lnTo>
                    <a:pt x="4453255" y="213868"/>
                  </a:lnTo>
                  <a:lnTo>
                    <a:pt x="4472305" y="213868"/>
                  </a:lnTo>
                  <a:lnTo>
                    <a:pt x="4480179" y="206375"/>
                  </a:lnTo>
                  <a:lnTo>
                    <a:pt x="4480179" y="186944"/>
                  </a:lnTo>
                  <a:close/>
                </a:path>
                <a:path w="4549775" h="248919">
                  <a:moveTo>
                    <a:pt x="4549648" y="94742"/>
                  </a:moveTo>
                  <a:lnTo>
                    <a:pt x="4542155" y="86741"/>
                  </a:lnTo>
                  <a:lnTo>
                    <a:pt x="4522724" y="86741"/>
                  </a:lnTo>
                  <a:lnTo>
                    <a:pt x="4515104" y="94742"/>
                  </a:lnTo>
                  <a:lnTo>
                    <a:pt x="4515104" y="113792"/>
                  </a:lnTo>
                  <a:lnTo>
                    <a:pt x="4522724" y="121412"/>
                  </a:lnTo>
                  <a:lnTo>
                    <a:pt x="4542155" y="121412"/>
                  </a:lnTo>
                  <a:lnTo>
                    <a:pt x="4549648" y="113792"/>
                  </a:lnTo>
                  <a:lnTo>
                    <a:pt x="4549648" y="94742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38753" y="825499"/>
              <a:ext cx="5654040" cy="289560"/>
            </a:xfrm>
            <a:custGeom>
              <a:avLst/>
              <a:gdLst/>
              <a:ahLst/>
              <a:cxnLst/>
              <a:rect l="l" t="t" r="r" b="b"/>
              <a:pathLst>
                <a:path w="5654040" h="289559">
                  <a:moveTo>
                    <a:pt x="34925" y="140843"/>
                  </a:moveTo>
                  <a:lnTo>
                    <a:pt x="27051" y="132842"/>
                  </a:lnTo>
                  <a:lnTo>
                    <a:pt x="8001" y="132842"/>
                  </a:lnTo>
                  <a:lnTo>
                    <a:pt x="0" y="140843"/>
                  </a:lnTo>
                  <a:lnTo>
                    <a:pt x="0" y="159893"/>
                  </a:lnTo>
                  <a:lnTo>
                    <a:pt x="8001" y="167386"/>
                  </a:lnTo>
                  <a:lnTo>
                    <a:pt x="27051" y="167386"/>
                  </a:lnTo>
                  <a:lnTo>
                    <a:pt x="34925" y="159893"/>
                  </a:lnTo>
                  <a:lnTo>
                    <a:pt x="34925" y="140843"/>
                  </a:lnTo>
                  <a:close/>
                </a:path>
                <a:path w="5654040" h="289559">
                  <a:moveTo>
                    <a:pt x="98679" y="42418"/>
                  </a:moveTo>
                  <a:lnTo>
                    <a:pt x="91059" y="34544"/>
                  </a:lnTo>
                  <a:lnTo>
                    <a:pt x="71628" y="34544"/>
                  </a:lnTo>
                  <a:lnTo>
                    <a:pt x="64135" y="42418"/>
                  </a:lnTo>
                  <a:lnTo>
                    <a:pt x="64135" y="61595"/>
                  </a:lnTo>
                  <a:lnTo>
                    <a:pt x="71628" y="69469"/>
                  </a:lnTo>
                  <a:lnTo>
                    <a:pt x="91059" y="69469"/>
                  </a:lnTo>
                  <a:lnTo>
                    <a:pt x="98679" y="61595"/>
                  </a:lnTo>
                  <a:lnTo>
                    <a:pt x="98679" y="42418"/>
                  </a:lnTo>
                  <a:close/>
                </a:path>
                <a:path w="5654040" h="289559">
                  <a:moveTo>
                    <a:pt x="156972" y="158115"/>
                  </a:moveTo>
                  <a:lnTo>
                    <a:pt x="149098" y="150114"/>
                  </a:lnTo>
                  <a:lnTo>
                    <a:pt x="129921" y="150114"/>
                  </a:lnTo>
                  <a:lnTo>
                    <a:pt x="122047" y="158115"/>
                  </a:lnTo>
                  <a:lnTo>
                    <a:pt x="122047" y="177165"/>
                  </a:lnTo>
                  <a:lnTo>
                    <a:pt x="129921" y="185039"/>
                  </a:lnTo>
                  <a:lnTo>
                    <a:pt x="149098" y="185039"/>
                  </a:lnTo>
                  <a:lnTo>
                    <a:pt x="156972" y="177165"/>
                  </a:lnTo>
                  <a:lnTo>
                    <a:pt x="156972" y="158115"/>
                  </a:lnTo>
                  <a:close/>
                </a:path>
                <a:path w="5654040" h="289559">
                  <a:moveTo>
                    <a:pt x="209169" y="19431"/>
                  </a:moveTo>
                  <a:lnTo>
                    <a:pt x="201295" y="11557"/>
                  </a:lnTo>
                  <a:lnTo>
                    <a:pt x="182118" y="11557"/>
                  </a:lnTo>
                  <a:lnTo>
                    <a:pt x="174244" y="19431"/>
                  </a:lnTo>
                  <a:lnTo>
                    <a:pt x="174244" y="38481"/>
                  </a:lnTo>
                  <a:lnTo>
                    <a:pt x="182118" y="46101"/>
                  </a:lnTo>
                  <a:lnTo>
                    <a:pt x="201295" y="46101"/>
                  </a:lnTo>
                  <a:lnTo>
                    <a:pt x="209169" y="38481"/>
                  </a:lnTo>
                  <a:lnTo>
                    <a:pt x="209169" y="19431"/>
                  </a:lnTo>
                  <a:close/>
                </a:path>
                <a:path w="5654040" h="289559">
                  <a:moveTo>
                    <a:pt x="267462" y="152273"/>
                  </a:moveTo>
                  <a:lnTo>
                    <a:pt x="259588" y="144399"/>
                  </a:lnTo>
                  <a:lnTo>
                    <a:pt x="240157" y="144399"/>
                  </a:lnTo>
                  <a:lnTo>
                    <a:pt x="232537" y="152273"/>
                  </a:lnTo>
                  <a:lnTo>
                    <a:pt x="232537" y="171450"/>
                  </a:lnTo>
                  <a:lnTo>
                    <a:pt x="240157" y="179324"/>
                  </a:lnTo>
                  <a:lnTo>
                    <a:pt x="259588" y="179324"/>
                  </a:lnTo>
                  <a:lnTo>
                    <a:pt x="267462" y="171450"/>
                  </a:lnTo>
                  <a:lnTo>
                    <a:pt x="267462" y="152273"/>
                  </a:lnTo>
                  <a:close/>
                </a:path>
                <a:path w="5654040" h="289559">
                  <a:moveTo>
                    <a:pt x="331216" y="71247"/>
                  </a:moveTo>
                  <a:lnTo>
                    <a:pt x="323215" y="63754"/>
                  </a:lnTo>
                  <a:lnTo>
                    <a:pt x="304165" y="63754"/>
                  </a:lnTo>
                  <a:lnTo>
                    <a:pt x="296291" y="71247"/>
                  </a:lnTo>
                  <a:lnTo>
                    <a:pt x="296291" y="90424"/>
                  </a:lnTo>
                  <a:lnTo>
                    <a:pt x="304165" y="98298"/>
                  </a:lnTo>
                  <a:lnTo>
                    <a:pt x="323215" y="98298"/>
                  </a:lnTo>
                  <a:lnTo>
                    <a:pt x="331216" y="90424"/>
                  </a:lnTo>
                  <a:lnTo>
                    <a:pt x="331216" y="71247"/>
                  </a:lnTo>
                  <a:close/>
                </a:path>
                <a:path w="5654040" h="289559">
                  <a:moveTo>
                    <a:pt x="371856" y="215773"/>
                  </a:moveTo>
                  <a:lnTo>
                    <a:pt x="363982" y="208153"/>
                  </a:lnTo>
                  <a:lnTo>
                    <a:pt x="344805" y="208153"/>
                  </a:lnTo>
                  <a:lnTo>
                    <a:pt x="336931" y="215773"/>
                  </a:lnTo>
                  <a:lnTo>
                    <a:pt x="336931" y="235204"/>
                  </a:lnTo>
                  <a:lnTo>
                    <a:pt x="344805" y="242697"/>
                  </a:lnTo>
                  <a:lnTo>
                    <a:pt x="363982" y="242697"/>
                  </a:lnTo>
                  <a:lnTo>
                    <a:pt x="371856" y="235204"/>
                  </a:lnTo>
                  <a:lnTo>
                    <a:pt x="371856" y="215773"/>
                  </a:lnTo>
                  <a:close/>
                </a:path>
                <a:path w="5654040" h="289559">
                  <a:moveTo>
                    <a:pt x="435991" y="129286"/>
                  </a:moveTo>
                  <a:lnTo>
                    <a:pt x="427990" y="121285"/>
                  </a:lnTo>
                  <a:lnTo>
                    <a:pt x="408940" y="121285"/>
                  </a:lnTo>
                  <a:lnTo>
                    <a:pt x="401066" y="129286"/>
                  </a:lnTo>
                  <a:lnTo>
                    <a:pt x="401066" y="148336"/>
                  </a:lnTo>
                  <a:lnTo>
                    <a:pt x="408940" y="155956"/>
                  </a:lnTo>
                  <a:lnTo>
                    <a:pt x="427990" y="155956"/>
                  </a:lnTo>
                  <a:lnTo>
                    <a:pt x="435991" y="148336"/>
                  </a:lnTo>
                  <a:lnTo>
                    <a:pt x="435991" y="129286"/>
                  </a:lnTo>
                  <a:close/>
                </a:path>
                <a:path w="5654040" h="289559">
                  <a:moveTo>
                    <a:pt x="482346" y="25146"/>
                  </a:moveTo>
                  <a:lnTo>
                    <a:pt x="474472" y="17272"/>
                  </a:lnTo>
                  <a:lnTo>
                    <a:pt x="455422" y="17272"/>
                  </a:lnTo>
                  <a:lnTo>
                    <a:pt x="447421" y="25146"/>
                  </a:lnTo>
                  <a:lnTo>
                    <a:pt x="447421" y="44323"/>
                  </a:lnTo>
                  <a:lnTo>
                    <a:pt x="455422" y="51816"/>
                  </a:lnTo>
                  <a:lnTo>
                    <a:pt x="474472" y="51816"/>
                  </a:lnTo>
                  <a:lnTo>
                    <a:pt x="482346" y="44323"/>
                  </a:lnTo>
                  <a:lnTo>
                    <a:pt x="482346" y="25146"/>
                  </a:lnTo>
                  <a:close/>
                </a:path>
                <a:path w="5654040" h="289559">
                  <a:moveTo>
                    <a:pt x="534543" y="161290"/>
                  </a:moveTo>
                  <a:lnTo>
                    <a:pt x="529590" y="155956"/>
                  </a:lnTo>
                  <a:lnTo>
                    <a:pt x="516509" y="155956"/>
                  </a:lnTo>
                  <a:lnTo>
                    <a:pt x="511556" y="161290"/>
                  </a:lnTo>
                  <a:lnTo>
                    <a:pt x="511556" y="173863"/>
                  </a:lnTo>
                  <a:lnTo>
                    <a:pt x="516509" y="179324"/>
                  </a:lnTo>
                  <a:lnTo>
                    <a:pt x="529590" y="179324"/>
                  </a:lnTo>
                  <a:lnTo>
                    <a:pt x="534543" y="173863"/>
                  </a:lnTo>
                  <a:lnTo>
                    <a:pt x="534543" y="161290"/>
                  </a:lnTo>
                  <a:close/>
                </a:path>
                <a:path w="5654040" h="289559">
                  <a:moveTo>
                    <a:pt x="610235" y="88519"/>
                  </a:moveTo>
                  <a:lnTo>
                    <a:pt x="602234" y="81026"/>
                  </a:lnTo>
                  <a:lnTo>
                    <a:pt x="583184" y="81026"/>
                  </a:lnTo>
                  <a:lnTo>
                    <a:pt x="575310" y="88519"/>
                  </a:lnTo>
                  <a:lnTo>
                    <a:pt x="575310" y="107696"/>
                  </a:lnTo>
                  <a:lnTo>
                    <a:pt x="583184" y="115570"/>
                  </a:lnTo>
                  <a:lnTo>
                    <a:pt x="602234" y="115570"/>
                  </a:lnTo>
                  <a:lnTo>
                    <a:pt x="610235" y="107696"/>
                  </a:lnTo>
                  <a:lnTo>
                    <a:pt x="610235" y="88519"/>
                  </a:lnTo>
                  <a:close/>
                </a:path>
                <a:path w="5654040" h="289559">
                  <a:moveTo>
                    <a:pt x="650875" y="233299"/>
                  </a:moveTo>
                  <a:lnTo>
                    <a:pt x="642874" y="225425"/>
                  </a:lnTo>
                  <a:lnTo>
                    <a:pt x="623824" y="225425"/>
                  </a:lnTo>
                  <a:lnTo>
                    <a:pt x="615950" y="233299"/>
                  </a:lnTo>
                  <a:lnTo>
                    <a:pt x="615950" y="252476"/>
                  </a:lnTo>
                  <a:lnTo>
                    <a:pt x="623824" y="259969"/>
                  </a:lnTo>
                  <a:lnTo>
                    <a:pt x="642874" y="259969"/>
                  </a:lnTo>
                  <a:lnTo>
                    <a:pt x="650875" y="252476"/>
                  </a:lnTo>
                  <a:lnTo>
                    <a:pt x="650875" y="233299"/>
                  </a:lnTo>
                  <a:close/>
                </a:path>
                <a:path w="5654040" h="289559">
                  <a:moveTo>
                    <a:pt x="720725" y="123444"/>
                  </a:moveTo>
                  <a:lnTo>
                    <a:pt x="712724" y="115570"/>
                  </a:lnTo>
                  <a:lnTo>
                    <a:pt x="693293" y="115570"/>
                  </a:lnTo>
                  <a:lnTo>
                    <a:pt x="685800" y="123444"/>
                  </a:lnTo>
                  <a:lnTo>
                    <a:pt x="685800" y="142621"/>
                  </a:lnTo>
                  <a:lnTo>
                    <a:pt x="693293" y="150114"/>
                  </a:lnTo>
                  <a:lnTo>
                    <a:pt x="712724" y="150114"/>
                  </a:lnTo>
                  <a:lnTo>
                    <a:pt x="720725" y="142621"/>
                  </a:lnTo>
                  <a:lnTo>
                    <a:pt x="720725" y="123444"/>
                  </a:lnTo>
                  <a:close/>
                </a:path>
                <a:path w="5654040" h="289559">
                  <a:moveTo>
                    <a:pt x="790194" y="204216"/>
                  </a:moveTo>
                  <a:lnTo>
                    <a:pt x="782574" y="196596"/>
                  </a:lnTo>
                  <a:lnTo>
                    <a:pt x="763143" y="196596"/>
                  </a:lnTo>
                  <a:lnTo>
                    <a:pt x="755269" y="204216"/>
                  </a:lnTo>
                  <a:lnTo>
                    <a:pt x="755269" y="223266"/>
                  </a:lnTo>
                  <a:lnTo>
                    <a:pt x="763143" y="231140"/>
                  </a:lnTo>
                  <a:lnTo>
                    <a:pt x="782574" y="231140"/>
                  </a:lnTo>
                  <a:lnTo>
                    <a:pt x="790194" y="223266"/>
                  </a:lnTo>
                  <a:lnTo>
                    <a:pt x="790194" y="204216"/>
                  </a:lnTo>
                  <a:close/>
                </a:path>
                <a:path w="5654040" h="289559">
                  <a:moveTo>
                    <a:pt x="807847" y="36703"/>
                  </a:moveTo>
                  <a:lnTo>
                    <a:pt x="799846" y="28829"/>
                  </a:lnTo>
                  <a:lnTo>
                    <a:pt x="780796" y="28829"/>
                  </a:lnTo>
                  <a:lnTo>
                    <a:pt x="772922" y="36703"/>
                  </a:lnTo>
                  <a:lnTo>
                    <a:pt x="772922" y="55753"/>
                  </a:lnTo>
                  <a:lnTo>
                    <a:pt x="780796" y="63754"/>
                  </a:lnTo>
                  <a:lnTo>
                    <a:pt x="799846" y="63754"/>
                  </a:lnTo>
                  <a:lnTo>
                    <a:pt x="807847" y="55753"/>
                  </a:lnTo>
                  <a:lnTo>
                    <a:pt x="807847" y="36703"/>
                  </a:lnTo>
                  <a:close/>
                </a:path>
                <a:path w="5654040" h="289559">
                  <a:moveTo>
                    <a:pt x="894969" y="117729"/>
                  </a:moveTo>
                  <a:lnTo>
                    <a:pt x="886968" y="109855"/>
                  </a:lnTo>
                  <a:lnTo>
                    <a:pt x="867918" y="109855"/>
                  </a:lnTo>
                  <a:lnTo>
                    <a:pt x="860044" y="117729"/>
                  </a:lnTo>
                  <a:lnTo>
                    <a:pt x="860044" y="136779"/>
                  </a:lnTo>
                  <a:lnTo>
                    <a:pt x="867918" y="144399"/>
                  </a:lnTo>
                  <a:lnTo>
                    <a:pt x="886968" y="144399"/>
                  </a:lnTo>
                  <a:lnTo>
                    <a:pt x="894969" y="136779"/>
                  </a:lnTo>
                  <a:lnTo>
                    <a:pt x="894969" y="117729"/>
                  </a:lnTo>
                  <a:close/>
                </a:path>
                <a:path w="5654040" h="289559">
                  <a:moveTo>
                    <a:pt x="958596" y="204216"/>
                  </a:moveTo>
                  <a:lnTo>
                    <a:pt x="951103" y="196596"/>
                  </a:lnTo>
                  <a:lnTo>
                    <a:pt x="931672" y="196596"/>
                  </a:lnTo>
                  <a:lnTo>
                    <a:pt x="924052" y="204216"/>
                  </a:lnTo>
                  <a:lnTo>
                    <a:pt x="924052" y="223266"/>
                  </a:lnTo>
                  <a:lnTo>
                    <a:pt x="931672" y="231140"/>
                  </a:lnTo>
                  <a:lnTo>
                    <a:pt x="951103" y="231140"/>
                  </a:lnTo>
                  <a:lnTo>
                    <a:pt x="958596" y="223266"/>
                  </a:lnTo>
                  <a:lnTo>
                    <a:pt x="958596" y="204216"/>
                  </a:lnTo>
                  <a:close/>
                </a:path>
                <a:path w="5654040" h="289559">
                  <a:moveTo>
                    <a:pt x="1011174" y="82804"/>
                  </a:moveTo>
                  <a:lnTo>
                    <a:pt x="1003300" y="75184"/>
                  </a:lnTo>
                  <a:lnTo>
                    <a:pt x="984123" y="75184"/>
                  </a:lnTo>
                  <a:lnTo>
                    <a:pt x="976249" y="82804"/>
                  </a:lnTo>
                  <a:lnTo>
                    <a:pt x="976249" y="101854"/>
                  </a:lnTo>
                  <a:lnTo>
                    <a:pt x="984123" y="109855"/>
                  </a:lnTo>
                  <a:lnTo>
                    <a:pt x="1003300" y="109855"/>
                  </a:lnTo>
                  <a:lnTo>
                    <a:pt x="1011174" y="101854"/>
                  </a:lnTo>
                  <a:lnTo>
                    <a:pt x="1011174" y="82804"/>
                  </a:lnTo>
                  <a:close/>
                </a:path>
                <a:path w="5654040" h="289559">
                  <a:moveTo>
                    <a:pt x="1092581" y="152273"/>
                  </a:moveTo>
                  <a:lnTo>
                    <a:pt x="1084580" y="144399"/>
                  </a:lnTo>
                  <a:lnTo>
                    <a:pt x="1065530" y="144399"/>
                  </a:lnTo>
                  <a:lnTo>
                    <a:pt x="1057656" y="152273"/>
                  </a:lnTo>
                  <a:lnTo>
                    <a:pt x="1057656" y="171450"/>
                  </a:lnTo>
                  <a:lnTo>
                    <a:pt x="1065530" y="179324"/>
                  </a:lnTo>
                  <a:lnTo>
                    <a:pt x="1084580" y="179324"/>
                  </a:lnTo>
                  <a:lnTo>
                    <a:pt x="1092581" y="171450"/>
                  </a:lnTo>
                  <a:lnTo>
                    <a:pt x="1092581" y="152273"/>
                  </a:lnTo>
                  <a:close/>
                </a:path>
                <a:path w="5654040" h="289559">
                  <a:moveTo>
                    <a:pt x="1092581" y="7874"/>
                  </a:moveTo>
                  <a:lnTo>
                    <a:pt x="1084580" y="0"/>
                  </a:lnTo>
                  <a:lnTo>
                    <a:pt x="1065530" y="0"/>
                  </a:lnTo>
                  <a:lnTo>
                    <a:pt x="1057656" y="7874"/>
                  </a:lnTo>
                  <a:lnTo>
                    <a:pt x="1057656" y="26924"/>
                  </a:lnTo>
                  <a:lnTo>
                    <a:pt x="1065530" y="34544"/>
                  </a:lnTo>
                  <a:lnTo>
                    <a:pt x="1084580" y="34544"/>
                  </a:lnTo>
                  <a:lnTo>
                    <a:pt x="1092581" y="26924"/>
                  </a:lnTo>
                  <a:lnTo>
                    <a:pt x="1092581" y="7874"/>
                  </a:lnTo>
                  <a:close/>
                </a:path>
                <a:path w="5654040" h="289559">
                  <a:moveTo>
                    <a:pt x="1098296" y="262128"/>
                  </a:moveTo>
                  <a:lnTo>
                    <a:pt x="1090422" y="254254"/>
                  </a:lnTo>
                  <a:lnTo>
                    <a:pt x="1071245" y="254254"/>
                  </a:lnTo>
                  <a:lnTo>
                    <a:pt x="1063371" y="262128"/>
                  </a:lnTo>
                  <a:lnTo>
                    <a:pt x="1063371" y="281305"/>
                  </a:lnTo>
                  <a:lnTo>
                    <a:pt x="1071245" y="289179"/>
                  </a:lnTo>
                  <a:lnTo>
                    <a:pt x="1090422" y="289179"/>
                  </a:lnTo>
                  <a:lnTo>
                    <a:pt x="1098296" y="281305"/>
                  </a:lnTo>
                  <a:lnTo>
                    <a:pt x="1098296" y="262128"/>
                  </a:lnTo>
                  <a:close/>
                </a:path>
                <a:path w="5654040" h="289559">
                  <a:moveTo>
                    <a:pt x="1208786" y="48260"/>
                  </a:moveTo>
                  <a:lnTo>
                    <a:pt x="1200912" y="40259"/>
                  </a:lnTo>
                  <a:lnTo>
                    <a:pt x="1181481" y="40259"/>
                  </a:lnTo>
                  <a:lnTo>
                    <a:pt x="1173861" y="48260"/>
                  </a:lnTo>
                  <a:lnTo>
                    <a:pt x="1173861" y="67310"/>
                  </a:lnTo>
                  <a:lnTo>
                    <a:pt x="1181481" y="75184"/>
                  </a:lnTo>
                  <a:lnTo>
                    <a:pt x="1200912" y="75184"/>
                  </a:lnTo>
                  <a:lnTo>
                    <a:pt x="1208786" y="67310"/>
                  </a:lnTo>
                  <a:lnTo>
                    <a:pt x="1208786" y="48260"/>
                  </a:lnTo>
                  <a:close/>
                </a:path>
                <a:path w="5654040" h="289559">
                  <a:moveTo>
                    <a:pt x="1220343" y="152273"/>
                  </a:moveTo>
                  <a:lnTo>
                    <a:pt x="1212342" y="144399"/>
                  </a:lnTo>
                  <a:lnTo>
                    <a:pt x="1193292" y="144399"/>
                  </a:lnTo>
                  <a:lnTo>
                    <a:pt x="1185418" y="152273"/>
                  </a:lnTo>
                  <a:lnTo>
                    <a:pt x="1185418" y="171450"/>
                  </a:lnTo>
                  <a:lnTo>
                    <a:pt x="1193292" y="179324"/>
                  </a:lnTo>
                  <a:lnTo>
                    <a:pt x="1212342" y="179324"/>
                  </a:lnTo>
                  <a:lnTo>
                    <a:pt x="1220343" y="171450"/>
                  </a:lnTo>
                  <a:lnTo>
                    <a:pt x="1220343" y="152273"/>
                  </a:lnTo>
                  <a:close/>
                </a:path>
                <a:path w="5654040" h="289559">
                  <a:moveTo>
                    <a:pt x="1324737" y="215773"/>
                  </a:moveTo>
                  <a:lnTo>
                    <a:pt x="1317117" y="208153"/>
                  </a:lnTo>
                  <a:lnTo>
                    <a:pt x="1297686" y="208153"/>
                  </a:lnTo>
                  <a:lnTo>
                    <a:pt x="1290193" y="215773"/>
                  </a:lnTo>
                  <a:lnTo>
                    <a:pt x="1290193" y="235204"/>
                  </a:lnTo>
                  <a:lnTo>
                    <a:pt x="1297686" y="242697"/>
                  </a:lnTo>
                  <a:lnTo>
                    <a:pt x="1317117" y="242697"/>
                  </a:lnTo>
                  <a:lnTo>
                    <a:pt x="1324737" y="235204"/>
                  </a:lnTo>
                  <a:lnTo>
                    <a:pt x="1324737" y="215773"/>
                  </a:lnTo>
                  <a:close/>
                </a:path>
                <a:path w="5654040" h="289559">
                  <a:moveTo>
                    <a:pt x="1353820" y="105918"/>
                  </a:moveTo>
                  <a:lnTo>
                    <a:pt x="1345946" y="98298"/>
                  </a:lnTo>
                  <a:lnTo>
                    <a:pt x="1326896" y="98298"/>
                  </a:lnTo>
                  <a:lnTo>
                    <a:pt x="1318895" y="105918"/>
                  </a:lnTo>
                  <a:lnTo>
                    <a:pt x="1318895" y="125349"/>
                  </a:lnTo>
                  <a:lnTo>
                    <a:pt x="1326896" y="132842"/>
                  </a:lnTo>
                  <a:lnTo>
                    <a:pt x="1345946" y="132842"/>
                  </a:lnTo>
                  <a:lnTo>
                    <a:pt x="1353820" y="125349"/>
                  </a:lnTo>
                  <a:lnTo>
                    <a:pt x="1353820" y="105918"/>
                  </a:lnTo>
                  <a:close/>
                </a:path>
                <a:path w="5654040" h="289559">
                  <a:moveTo>
                    <a:pt x="1435227" y="30988"/>
                  </a:moveTo>
                  <a:lnTo>
                    <a:pt x="1427353" y="22987"/>
                  </a:lnTo>
                  <a:lnTo>
                    <a:pt x="1408176" y="22987"/>
                  </a:lnTo>
                  <a:lnTo>
                    <a:pt x="1400302" y="30988"/>
                  </a:lnTo>
                  <a:lnTo>
                    <a:pt x="1400302" y="50038"/>
                  </a:lnTo>
                  <a:lnTo>
                    <a:pt x="1408176" y="57912"/>
                  </a:lnTo>
                  <a:lnTo>
                    <a:pt x="1427353" y="57912"/>
                  </a:lnTo>
                  <a:lnTo>
                    <a:pt x="1435227" y="50038"/>
                  </a:lnTo>
                  <a:lnTo>
                    <a:pt x="1435227" y="30988"/>
                  </a:lnTo>
                  <a:close/>
                </a:path>
                <a:path w="5654040" h="289559">
                  <a:moveTo>
                    <a:pt x="1475867" y="186944"/>
                  </a:moveTo>
                  <a:lnTo>
                    <a:pt x="1467993" y="179324"/>
                  </a:lnTo>
                  <a:lnTo>
                    <a:pt x="1448943" y="179324"/>
                  </a:lnTo>
                  <a:lnTo>
                    <a:pt x="1440942" y="186944"/>
                  </a:lnTo>
                  <a:lnTo>
                    <a:pt x="1440942" y="205994"/>
                  </a:lnTo>
                  <a:lnTo>
                    <a:pt x="1448943" y="213868"/>
                  </a:lnTo>
                  <a:lnTo>
                    <a:pt x="1467993" y="213868"/>
                  </a:lnTo>
                  <a:lnTo>
                    <a:pt x="1475867" y="205994"/>
                  </a:lnTo>
                  <a:lnTo>
                    <a:pt x="1475867" y="186944"/>
                  </a:lnTo>
                  <a:close/>
                </a:path>
                <a:path w="5654040" h="289559">
                  <a:moveTo>
                    <a:pt x="1528064" y="94361"/>
                  </a:moveTo>
                  <a:lnTo>
                    <a:pt x="1520571" y="86741"/>
                  </a:lnTo>
                  <a:lnTo>
                    <a:pt x="1501140" y="86741"/>
                  </a:lnTo>
                  <a:lnTo>
                    <a:pt x="1493520" y="94361"/>
                  </a:lnTo>
                  <a:lnTo>
                    <a:pt x="1493520" y="113792"/>
                  </a:lnTo>
                  <a:lnTo>
                    <a:pt x="1501140" y="121285"/>
                  </a:lnTo>
                  <a:lnTo>
                    <a:pt x="1520571" y="121285"/>
                  </a:lnTo>
                  <a:lnTo>
                    <a:pt x="1528064" y="113792"/>
                  </a:lnTo>
                  <a:lnTo>
                    <a:pt x="1528064" y="94361"/>
                  </a:lnTo>
                  <a:close/>
                </a:path>
                <a:path w="5654040" h="289559">
                  <a:moveTo>
                    <a:pt x="1615567" y="198374"/>
                  </a:moveTo>
                  <a:lnTo>
                    <a:pt x="1607693" y="190881"/>
                  </a:lnTo>
                  <a:lnTo>
                    <a:pt x="1588262" y="190881"/>
                  </a:lnTo>
                  <a:lnTo>
                    <a:pt x="1580642" y="198374"/>
                  </a:lnTo>
                  <a:lnTo>
                    <a:pt x="1580642" y="217551"/>
                  </a:lnTo>
                  <a:lnTo>
                    <a:pt x="1588262" y="225425"/>
                  </a:lnTo>
                  <a:lnTo>
                    <a:pt x="1607693" y="225425"/>
                  </a:lnTo>
                  <a:lnTo>
                    <a:pt x="1615567" y="217551"/>
                  </a:lnTo>
                  <a:lnTo>
                    <a:pt x="1615567" y="198374"/>
                  </a:lnTo>
                  <a:close/>
                </a:path>
                <a:path w="5654040" h="289559">
                  <a:moveTo>
                    <a:pt x="1644396" y="100076"/>
                  </a:moveTo>
                  <a:lnTo>
                    <a:pt x="1636776" y="92583"/>
                  </a:lnTo>
                  <a:lnTo>
                    <a:pt x="1617345" y="92583"/>
                  </a:lnTo>
                  <a:lnTo>
                    <a:pt x="1609471" y="100076"/>
                  </a:lnTo>
                  <a:lnTo>
                    <a:pt x="1609471" y="119507"/>
                  </a:lnTo>
                  <a:lnTo>
                    <a:pt x="1617345" y="127127"/>
                  </a:lnTo>
                  <a:lnTo>
                    <a:pt x="1636776" y="127127"/>
                  </a:lnTo>
                  <a:lnTo>
                    <a:pt x="1644396" y="119507"/>
                  </a:lnTo>
                  <a:lnTo>
                    <a:pt x="1644396" y="100076"/>
                  </a:lnTo>
                  <a:close/>
                </a:path>
                <a:path w="5654040" h="289559">
                  <a:moveTo>
                    <a:pt x="1696974" y="13716"/>
                  </a:moveTo>
                  <a:lnTo>
                    <a:pt x="1688973" y="5715"/>
                  </a:lnTo>
                  <a:lnTo>
                    <a:pt x="1669542" y="5715"/>
                  </a:lnTo>
                  <a:lnTo>
                    <a:pt x="1662049" y="13716"/>
                  </a:lnTo>
                  <a:lnTo>
                    <a:pt x="1662049" y="32766"/>
                  </a:lnTo>
                  <a:lnTo>
                    <a:pt x="1669542" y="40259"/>
                  </a:lnTo>
                  <a:lnTo>
                    <a:pt x="1688973" y="40259"/>
                  </a:lnTo>
                  <a:lnTo>
                    <a:pt x="1696974" y="32766"/>
                  </a:lnTo>
                  <a:lnTo>
                    <a:pt x="1696974" y="13716"/>
                  </a:lnTo>
                  <a:close/>
                </a:path>
                <a:path w="5654040" h="289559">
                  <a:moveTo>
                    <a:pt x="1760601" y="175387"/>
                  </a:moveTo>
                  <a:lnTo>
                    <a:pt x="1752727" y="167386"/>
                  </a:lnTo>
                  <a:lnTo>
                    <a:pt x="1733677" y="167386"/>
                  </a:lnTo>
                  <a:lnTo>
                    <a:pt x="1725676" y="175387"/>
                  </a:lnTo>
                  <a:lnTo>
                    <a:pt x="1725676" y="194437"/>
                  </a:lnTo>
                  <a:lnTo>
                    <a:pt x="1733677" y="202438"/>
                  </a:lnTo>
                  <a:lnTo>
                    <a:pt x="1752727" y="202438"/>
                  </a:lnTo>
                  <a:lnTo>
                    <a:pt x="1760601" y="194437"/>
                  </a:lnTo>
                  <a:lnTo>
                    <a:pt x="1760601" y="175387"/>
                  </a:lnTo>
                  <a:close/>
                </a:path>
                <a:path w="5654040" h="289559">
                  <a:moveTo>
                    <a:pt x="1801368" y="65532"/>
                  </a:moveTo>
                  <a:lnTo>
                    <a:pt x="1793367" y="57912"/>
                  </a:lnTo>
                  <a:lnTo>
                    <a:pt x="1774317" y="57912"/>
                  </a:lnTo>
                  <a:lnTo>
                    <a:pt x="1766443" y="65532"/>
                  </a:lnTo>
                  <a:lnTo>
                    <a:pt x="1766443" y="84582"/>
                  </a:lnTo>
                  <a:lnTo>
                    <a:pt x="1774317" y="92583"/>
                  </a:lnTo>
                  <a:lnTo>
                    <a:pt x="1793367" y="92583"/>
                  </a:lnTo>
                  <a:lnTo>
                    <a:pt x="1801368" y="84582"/>
                  </a:lnTo>
                  <a:lnTo>
                    <a:pt x="1801368" y="65532"/>
                  </a:lnTo>
                  <a:close/>
                </a:path>
                <a:path w="5654040" h="289559">
                  <a:moveTo>
                    <a:pt x="1876933" y="181102"/>
                  </a:moveTo>
                  <a:lnTo>
                    <a:pt x="1868932" y="173609"/>
                  </a:lnTo>
                  <a:lnTo>
                    <a:pt x="1849882" y="173609"/>
                  </a:lnTo>
                  <a:lnTo>
                    <a:pt x="1842008" y="181102"/>
                  </a:lnTo>
                  <a:lnTo>
                    <a:pt x="1842008" y="200279"/>
                  </a:lnTo>
                  <a:lnTo>
                    <a:pt x="1849882" y="208153"/>
                  </a:lnTo>
                  <a:lnTo>
                    <a:pt x="1868932" y="208153"/>
                  </a:lnTo>
                  <a:lnTo>
                    <a:pt x="1876933" y="200279"/>
                  </a:lnTo>
                  <a:lnTo>
                    <a:pt x="1876933" y="181102"/>
                  </a:lnTo>
                  <a:close/>
                </a:path>
                <a:path w="5654040" h="289559">
                  <a:moveTo>
                    <a:pt x="1946783" y="105918"/>
                  </a:moveTo>
                  <a:lnTo>
                    <a:pt x="1938782" y="98298"/>
                  </a:lnTo>
                  <a:lnTo>
                    <a:pt x="1919351" y="98298"/>
                  </a:lnTo>
                  <a:lnTo>
                    <a:pt x="1911858" y="105918"/>
                  </a:lnTo>
                  <a:lnTo>
                    <a:pt x="1911858" y="125349"/>
                  </a:lnTo>
                  <a:lnTo>
                    <a:pt x="1919351" y="132842"/>
                  </a:lnTo>
                  <a:lnTo>
                    <a:pt x="1938782" y="132842"/>
                  </a:lnTo>
                  <a:lnTo>
                    <a:pt x="1946783" y="125349"/>
                  </a:lnTo>
                  <a:lnTo>
                    <a:pt x="1946783" y="105918"/>
                  </a:lnTo>
                  <a:close/>
                </a:path>
                <a:path w="5654040" h="289559">
                  <a:moveTo>
                    <a:pt x="2021967" y="233299"/>
                  </a:moveTo>
                  <a:lnTo>
                    <a:pt x="2014474" y="225425"/>
                  </a:lnTo>
                  <a:lnTo>
                    <a:pt x="1994916" y="225425"/>
                  </a:lnTo>
                  <a:lnTo>
                    <a:pt x="1987423" y="233299"/>
                  </a:lnTo>
                  <a:lnTo>
                    <a:pt x="1987423" y="252476"/>
                  </a:lnTo>
                  <a:lnTo>
                    <a:pt x="1994916" y="259969"/>
                  </a:lnTo>
                  <a:lnTo>
                    <a:pt x="2014474" y="259969"/>
                  </a:lnTo>
                  <a:lnTo>
                    <a:pt x="2021967" y="252476"/>
                  </a:lnTo>
                  <a:lnTo>
                    <a:pt x="2021967" y="233299"/>
                  </a:lnTo>
                  <a:close/>
                </a:path>
                <a:path w="5654040" h="289559">
                  <a:moveTo>
                    <a:pt x="2051177" y="65532"/>
                  </a:moveTo>
                  <a:lnTo>
                    <a:pt x="2043176" y="57912"/>
                  </a:lnTo>
                  <a:lnTo>
                    <a:pt x="2024126" y="57912"/>
                  </a:lnTo>
                  <a:lnTo>
                    <a:pt x="2016252" y="65532"/>
                  </a:lnTo>
                  <a:lnTo>
                    <a:pt x="2016252" y="84582"/>
                  </a:lnTo>
                  <a:lnTo>
                    <a:pt x="2024126" y="92583"/>
                  </a:lnTo>
                  <a:lnTo>
                    <a:pt x="2043176" y="92583"/>
                  </a:lnTo>
                  <a:lnTo>
                    <a:pt x="2051177" y="84582"/>
                  </a:lnTo>
                  <a:lnTo>
                    <a:pt x="2051177" y="65532"/>
                  </a:lnTo>
                  <a:close/>
                </a:path>
                <a:path w="5654040" h="289559">
                  <a:moveTo>
                    <a:pt x="2115185" y="158115"/>
                  </a:moveTo>
                  <a:lnTo>
                    <a:pt x="2107311" y="150114"/>
                  </a:lnTo>
                  <a:lnTo>
                    <a:pt x="2088261" y="150114"/>
                  </a:lnTo>
                  <a:lnTo>
                    <a:pt x="2080260" y="158115"/>
                  </a:lnTo>
                  <a:lnTo>
                    <a:pt x="2080260" y="177165"/>
                  </a:lnTo>
                  <a:lnTo>
                    <a:pt x="2088261" y="185039"/>
                  </a:lnTo>
                  <a:lnTo>
                    <a:pt x="2107311" y="185039"/>
                  </a:lnTo>
                  <a:lnTo>
                    <a:pt x="2115185" y="177165"/>
                  </a:lnTo>
                  <a:lnTo>
                    <a:pt x="2115185" y="158115"/>
                  </a:lnTo>
                  <a:close/>
                </a:path>
                <a:path w="5654040" h="289559">
                  <a:moveTo>
                    <a:pt x="2144014" y="262128"/>
                  </a:moveTo>
                  <a:lnTo>
                    <a:pt x="2136394" y="254254"/>
                  </a:lnTo>
                  <a:lnTo>
                    <a:pt x="2116963" y="254254"/>
                  </a:lnTo>
                  <a:lnTo>
                    <a:pt x="2109470" y="262128"/>
                  </a:lnTo>
                  <a:lnTo>
                    <a:pt x="2109470" y="281305"/>
                  </a:lnTo>
                  <a:lnTo>
                    <a:pt x="2116963" y="289179"/>
                  </a:lnTo>
                  <a:lnTo>
                    <a:pt x="2136394" y="289179"/>
                  </a:lnTo>
                  <a:lnTo>
                    <a:pt x="2144014" y="281305"/>
                  </a:lnTo>
                  <a:lnTo>
                    <a:pt x="2144014" y="262128"/>
                  </a:lnTo>
                  <a:close/>
                </a:path>
                <a:path w="5654040" h="289559">
                  <a:moveTo>
                    <a:pt x="2196592" y="88519"/>
                  </a:moveTo>
                  <a:lnTo>
                    <a:pt x="2188591" y="81026"/>
                  </a:lnTo>
                  <a:lnTo>
                    <a:pt x="2169541" y="81026"/>
                  </a:lnTo>
                  <a:lnTo>
                    <a:pt x="2161667" y="88519"/>
                  </a:lnTo>
                  <a:lnTo>
                    <a:pt x="2161667" y="107696"/>
                  </a:lnTo>
                  <a:lnTo>
                    <a:pt x="2169541" y="115570"/>
                  </a:lnTo>
                  <a:lnTo>
                    <a:pt x="2188591" y="115570"/>
                  </a:lnTo>
                  <a:lnTo>
                    <a:pt x="2196592" y="107696"/>
                  </a:lnTo>
                  <a:lnTo>
                    <a:pt x="2196592" y="88519"/>
                  </a:lnTo>
                  <a:close/>
                </a:path>
                <a:path w="5654040" h="289559">
                  <a:moveTo>
                    <a:pt x="2260219" y="227584"/>
                  </a:moveTo>
                  <a:lnTo>
                    <a:pt x="2252726" y="219710"/>
                  </a:lnTo>
                  <a:lnTo>
                    <a:pt x="2233295" y="219710"/>
                  </a:lnTo>
                  <a:lnTo>
                    <a:pt x="2225294" y="227584"/>
                  </a:lnTo>
                  <a:lnTo>
                    <a:pt x="2225294" y="246634"/>
                  </a:lnTo>
                  <a:lnTo>
                    <a:pt x="2233295" y="254254"/>
                  </a:lnTo>
                  <a:lnTo>
                    <a:pt x="2252726" y="254254"/>
                  </a:lnTo>
                  <a:lnTo>
                    <a:pt x="2260219" y="246634"/>
                  </a:lnTo>
                  <a:lnTo>
                    <a:pt x="2260219" y="227584"/>
                  </a:lnTo>
                  <a:close/>
                </a:path>
                <a:path w="5654040" h="289559">
                  <a:moveTo>
                    <a:pt x="2295144" y="94361"/>
                  </a:moveTo>
                  <a:lnTo>
                    <a:pt x="2287270" y="86741"/>
                  </a:lnTo>
                  <a:lnTo>
                    <a:pt x="2268220" y="86741"/>
                  </a:lnTo>
                  <a:lnTo>
                    <a:pt x="2260219" y="94361"/>
                  </a:lnTo>
                  <a:lnTo>
                    <a:pt x="2260219" y="113792"/>
                  </a:lnTo>
                  <a:lnTo>
                    <a:pt x="2268220" y="121285"/>
                  </a:lnTo>
                  <a:lnTo>
                    <a:pt x="2287270" y="121285"/>
                  </a:lnTo>
                  <a:lnTo>
                    <a:pt x="2295144" y="113792"/>
                  </a:lnTo>
                  <a:lnTo>
                    <a:pt x="2295144" y="94361"/>
                  </a:lnTo>
                  <a:close/>
                </a:path>
                <a:path w="5654040" h="289559">
                  <a:moveTo>
                    <a:pt x="2370836" y="186944"/>
                  </a:moveTo>
                  <a:lnTo>
                    <a:pt x="2362835" y="179324"/>
                  </a:lnTo>
                  <a:lnTo>
                    <a:pt x="2343785" y="179324"/>
                  </a:lnTo>
                  <a:lnTo>
                    <a:pt x="2335911" y="186944"/>
                  </a:lnTo>
                  <a:lnTo>
                    <a:pt x="2335911" y="205994"/>
                  </a:lnTo>
                  <a:lnTo>
                    <a:pt x="2343785" y="213868"/>
                  </a:lnTo>
                  <a:lnTo>
                    <a:pt x="2362835" y="213868"/>
                  </a:lnTo>
                  <a:lnTo>
                    <a:pt x="2370836" y="205994"/>
                  </a:lnTo>
                  <a:lnTo>
                    <a:pt x="2370836" y="186944"/>
                  </a:lnTo>
                  <a:close/>
                </a:path>
                <a:path w="5654040" h="289559">
                  <a:moveTo>
                    <a:pt x="2399919" y="42418"/>
                  </a:moveTo>
                  <a:lnTo>
                    <a:pt x="2392045" y="34544"/>
                  </a:lnTo>
                  <a:lnTo>
                    <a:pt x="2372995" y="34544"/>
                  </a:lnTo>
                  <a:lnTo>
                    <a:pt x="2364994" y="42418"/>
                  </a:lnTo>
                  <a:lnTo>
                    <a:pt x="2364994" y="61595"/>
                  </a:lnTo>
                  <a:lnTo>
                    <a:pt x="2372995" y="69469"/>
                  </a:lnTo>
                  <a:lnTo>
                    <a:pt x="2392045" y="69469"/>
                  </a:lnTo>
                  <a:lnTo>
                    <a:pt x="2399919" y="61595"/>
                  </a:lnTo>
                  <a:lnTo>
                    <a:pt x="2399919" y="42418"/>
                  </a:lnTo>
                  <a:close/>
                </a:path>
                <a:path w="5654040" h="289559">
                  <a:moveTo>
                    <a:pt x="2475484" y="158115"/>
                  </a:moveTo>
                  <a:lnTo>
                    <a:pt x="2467610" y="150114"/>
                  </a:lnTo>
                  <a:lnTo>
                    <a:pt x="2448179" y="150114"/>
                  </a:lnTo>
                  <a:lnTo>
                    <a:pt x="2440559" y="158115"/>
                  </a:lnTo>
                  <a:lnTo>
                    <a:pt x="2440559" y="177165"/>
                  </a:lnTo>
                  <a:lnTo>
                    <a:pt x="2448179" y="185039"/>
                  </a:lnTo>
                  <a:lnTo>
                    <a:pt x="2467610" y="185039"/>
                  </a:lnTo>
                  <a:lnTo>
                    <a:pt x="2475484" y="177165"/>
                  </a:lnTo>
                  <a:lnTo>
                    <a:pt x="2475484" y="158115"/>
                  </a:lnTo>
                  <a:close/>
                </a:path>
                <a:path w="5654040" h="289559">
                  <a:moveTo>
                    <a:pt x="2539238" y="65532"/>
                  </a:moveTo>
                  <a:lnTo>
                    <a:pt x="2531364" y="57912"/>
                  </a:lnTo>
                  <a:lnTo>
                    <a:pt x="2512187" y="57912"/>
                  </a:lnTo>
                  <a:lnTo>
                    <a:pt x="2504313" y="65532"/>
                  </a:lnTo>
                  <a:lnTo>
                    <a:pt x="2504313" y="84582"/>
                  </a:lnTo>
                  <a:lnTo>
                    <a:pt x="2512187" y="92583"/>
                  </a:lnTo>
                  <a:lnTo>
                    <a:pt x="2531364" y="92583"/>
                  </a:lnTo>
                  <a:lnTo>
                    <a:pt x="2539238" y="84582"/>
                  </a:lnTo>
                  <a:lnTo>
                    <a:pt x="2539238" y="65532"/>
                  </a:lnTo>
                  <a:close/>
                </a:path>
                <a:path w="5654040" h="289559">
                  <a:moveTo>
                    <a:pt x="2579878" y="209931"/>
                  </a:moveTo>
                  <a:lnTo>
                    <a:pt x="2572004" y="202438"/>
                  </a:lnTo>
                  <a:lnTo>
                    <a:pt x="2552954" y="202438"/>
                  </a:lnTo>
                  <a:lnTo>
                    <a:pt x="2544953" y="209931"/>
                  </a:lnTo>
                  <a:lnTo>
                    <a:pt x="2544953" y="229362"/>
                  </a:lnTo>
                  <a:lnTo>
                    <a:pt x="2552954" y="236982"/>
                  </a:lnTo>
                  <a:lnTo>
                    <a:pt x="2572004" y="236982"/>
                  </a:lnTo>
                  <a:lnTo>
                    <a:pt x="2579878" y="229362"/>
                  </a:lnTo>
                  <a:lnTo>
                    <a:pt x="2579878" y="209931"/>
                  </a:lnTo>
                  <a:close/>
                </a:path>
                <a:path w="5654040" h="289559">
                  <a:moveTo>
                    <a:pt x="2632075" y="13716"/>
                  </a:moveTo>
                  <a:lnTo>
                    <a:pt x="2624582" y="5715"/>
                  </a:lnTo>
                  <a:lnTo>
                    <a:pt x="2605151" y="5715"/>
                  </a:lnTo>
                  <a:lnTo>
                    <a:pt x="2597531" y="13716"/>
                  </a:lnTo>
                  <a:lnTo>
                    <a:pt x="2597531" y="32766"/>
                  </a:lnTo>
                  <a:lnTo>
                    <a:pt x="2605151" y="40259"/>
                  </a:lnTo>
                  <a:lnTo>
                    <a:pt x="2624582" y="40259"/>
                  </a:lnTo>
                  <a:lnTo>
                    <a:pt x="2632075" y="32766"/>
                  </a:lnTo>
                  <a:lnTo>
                    <a:pt x="2632075" y="13716"/>
                  </a:lnTo>
                  <a:close/>
                </a:path>
                <a:path w="5654040" h="289559">
                  <a:moveTo>
                    <a:pt x="2667000" y="146558"/>
                  </a:moveTo>
                  <a:lnTo>
                    <a:pt x="2659507" y="138684"/>
                  </a:lnTo>
                  <a:lnTo>
                    <a:pt x="2640076" y="138684"/>
                  </a:lnTo>
                  <a:lnTo>
                    <a:pt x="2632075" y="146558"/>
                  </a:lnTo>
                  <a:lnTo>
                    <a:pt x="2632075" y="165608"/>
                  </a:lnTo>
                  <a:lnTo>
                    <a:pt x="2640076" y="173609"/>
                  </a:lnTo>
                  <a:lnTo>
                    <a:pt x="2659507" y="173609"/>
                  </a:lnTo>
                  <a:lnTo>
                    <a:pt x="2667000" y="165608"/>
                  </a:lnTo>
                  <a:lnTo>
                    <a:pt x="2667000" y="146558"/>
                  </a:lnTo>
                  <a:close/>
                </a:path>
                <a:path w="5654040" h="289559">
                  <a:moveTo>
                    <a:pt x="2707767" y="256413"/>
                  </a:moveTo>
                  <a:lnTo>
                    <a:pt x="2700147" y="248539"/>
                  </a:lnTo>
                  <a:lnTo>
                    <a:pt x="2680716" y="248539"/>
                  </a:lnTo>
                  <a:lnTo>
                    <a:pt x="2672842" y="256413"/>
                  </a:lnTo>
                  <a:lnTo>
                    <a:pt x="2672842" y="275463"/>
                  </a:lnTo>
                  <a:lnTo>
                    <a:pt x="2680716" y="283464"/>
                  </a:lnTo>
                  <a:lnTo>
                    <a:pt x="2700147" y="283464"/>
                  </a:lnTo>
                  <a:lnTo>
                    <a:pt x="2707767" y="275463"/>
                  </a:lnTo>
                  <a:lnTo>
                    <a:pt x="2707767" y="256413"/>
                  </a:lnTo>
                  <a:close/>
                </a:path>
                <a:path w="5654040" h="289559">
                  <a:moveTo>
                    <a:pt x="2736850" y="65532"/>
                  </a:moveTo>
                  <a:lnTo>
                    <a:pt x="2728976" y="57912"/>
                  </a:lnTo>
                  <a:lnTo>
                    <a:pt x="2709926" y="57912"/>
                  </a:lnTo>
                  <a:lnTo>
                    <a:pt x="2701925" y="65532"/>
                  </a:lnTo>
                  <a:lnTo>
                    <a:pt x="2701925" y="84582"/>
                  </a:lnTo>
                  <a:lnTo>
                    <a:pt x="2709926" y="92583"/>
                  </a:lnTo>
                  <a:lnTo>
                    <a:pt x="2728976" y="92583"/>
                  </a:lnTo>
                  <a:lnTo>
                    <a:pt x="2736850" y="84582"/>
                  </a:lnTo>
                  <a:lnTo>
                    <a:pt x="2736850" y="65532"/>
                  </a:lnTo>
                  <a:close/>
                </a:path>
                <a:path w="5654040" h="289559">
                  <a:moveTo>
                    <a:pt x="2812415" y="227584"/>
                  </a:moveTo>
                  <a:lnTo>
                    <a:pt x="2804541" y="219710"/>
                  </a:lnTo>
                  <a:lnTo>
                    <a:pt x="2785491" y="219710"/>
                  </a:lnTo>
                  <a:lnTo>
                    <a:pt x="2777617" y="227584"/>
                  </a:lnTo>
                  <a:lnTo>
                    <a:pt x="2777617" y="246634"/>
                  </a:lnTo>
                  <a:lnTo>
                    <a:pt x="2785491" y="254254"/>
                  </a:lnTo>
                  <a:lnTo>
                    <a:pt x="2804541" y="254254"/>
                  </a:lnTo>
                  <a:lnTo>
                    <a:pt x="2812415" y="246634"/>
                  </a:lnTo>
                  <a:lnTo>
                    <a:pt x="2812415" y="227584"/>
                  </a:lnTo>
                  <a:close/>
                </a:path>
                <a:path w="5654040" h="289559">
                  <a:moveTo>
                    <a:pt x="2841244" y="117729"/>
                  </a:moveTo>
                  <a:lnTo>
                    <a:pt x="2833751" y="109855"/>
                  </a:lnTo>
                  <a:lnTo>
                    <a:pt x="2814320" y="109855"/>
                  </a:lnTo>
                  <a:lnTo>
                    <a:pt x="2806700" y="117729"/>
                  </a:lnTo>
                  <a:lnTo>
                    <a:pt x="2806700" y="136779"/>
                  </a:lnTo>
                  <a:lnTo>
                    <a:pt x="2814320" y="144399"/>
                  </a:lnTo>
                  <a:lnTo>
                    <a:pt x="2833751" y="144399"/>
                  </a:lnTo>
                  <a:lnTo>
                    <a:pt x="2841244" y="136779"/>
                  </a:lnTo>
                  <a:lnTo>
                    <a:pt x="2841244" y="117729"/>
                  </a:lnTo>
                  <a:close/>
                </a:path>
                <a:path w="5654040" h="289559">
                  <a:moveTo>
                    <a:pt x="2934462" y="181102"/>
                  </a:moveTo>
                  <a:lnTo>
                    <a:pt x="2926588" y="173609"/>
                  </a:lnTo>
                  <a:lnTo>
                    <a:pt x="2907538" y="173609"/>
                  </a:lnTo>
                  <a:lnTo>
                    <a:pt x="2899537" y="181102"/>
                  </a:lnTo>
                  <a:lnTo>
                    <a:pt x="2899537" y="200279"/>
                  </a:lnTo>
                  <a:lnTo>
                    <a:pt x="2907538" y="208153"/>
                  </a:lnTo>
                  <a:lnTo>
                    <a:pt x="2926588" y="208153"/>
                  </a:lnTo>
                  <a:lnTo>
                    <a:pt x="2934462" y="200279"/>
                  </a:lnTo>
                  <a:lnTo>
                    <a:pt x="2934462" y="181102"/>
                  </a:lnTo>
                  <a:close/>
                </a:path>
                <a:path w="5654040" h="289559">
                  <a:moveTo>
                    <a:pt x="2969387" y="53975"/>
                  </a:moveTo>
                  <a:lnTo>
                    <a:pt x="2961513" y="46101"/>
                  </a:lnTo>
                  <a:lnTo>
                    <a:pt x="2942082" y="46101"/>
                  </a:lnTo>
                  <a:lnTo>
                    <a:pt x="2934462" y="53975"/>
                  </a:lnTo>
                  <a:lnTo>
                    <a:pt x="2934462" y="73025"/>
                  </a:lnTo>
                  <a:lnTo>
                    <a:pt x="2942082" y="81026"/>
                  </a:lnTo>
                  <a:lnTo>
                    <a:pt x="2961513" y="81026"/>
                  </a:lnTo>
                  <a:lnTo>
                    <a:pt x="2969387" y="73025"/>
                  </a:lnTo>
                  <a:lnTo>
                    <a:pt x="2969387" y="53975"/>
                  </a:lnTo>
                  <a:close/>
                </a:path>
                <a:path w="5654040" h="289559">
                  <a:moveTo>
                    <a:pt x="3062351" y="204216"/>
                  </a:moveTo>
                  <a:lnTo>
                    <a:pt x="3054350" y="196596"/>
                  </a:lnTo>
                  <a:lnTo>
                    <a:pt x="3035300" y="196596"/>
                  </a:lnTo>
                  <a:lnTo>
                    <a:pt x="3027426" y="204216"/>
                  </a:lnTo>
                  <a:lnTo>
                    <a:pt x="3027426" y="223266"/>
                  </a:lnTo>
                  <a:lnTo>
                    <a:pt x="3035300" y="231140"/>
                  </a:lnTo>
                  <a:lnTo>
                    <a:pt x="3054350" y="231140"/>
                  </a:lnTo>
                  <a:lnTo>
                    <a:pt x="3062351" y="223266"/>
                  </a:lnTo>
                  <a:lnTo>
                    <a:pt x="3062351" y="204216"/>
                  </a:lnTo>
                  <a:close/>
                </a:path>
                <a:path w="5654040" h="289559">
                  <a:moveTo>
                    <a:pt x="3068066" y="88519"/>
                  </a:moveTo>
                  <a:lnTo>
                    <a:pt x="3060192" y="81026"/>
                  </a:lnTo>
                  <a:lnTo>
                    <a:pt x="3041015" y="81026"/>
                  </a:lnTo>
                  <a:lnTo>
                    <a:pt x="3033141" y="88519"/>
                  </a:lnTo>
                  <a:lnTo>
                    <a:pt x="3033141" y="107696"/>
                  </a:lnTo>
                  <a:lnTo>
                    <a:pt x="3041015" y="115570"/>
                  </a:lnTo>
                  <a:lnTo>
                    <a:pt x="3060192" y="115570"/>
                  </a:lnTo>
                  <a:lnTo>
                    <a:pt x="3068066" y="107696"/>
                  </a:lnTo>
                  <a:lnTo>
                    <a:pt x="3068066" y="88519"/>
                  </a:lnTo>
                  <a:close/>
                </a:path>
                <a:path w="5654040" h="289559">
                  <a:moveTo>
                    <a:pt x="3178556" y="129286"/>
                  </a:moveTo>
                  <a:lnTo>
                    <a:pt x="3170682" y="121285"/>
                  </a:lnTo>
                  <a:lnTo>
                    <a:pt x="3151505" y="121285"/>
                  </a:lnTo>
                  <a:lnTo>
                    <a:pt x="3143631" y="129286"/>
                  </a:lnTo>
                  <a:lnTo>
                    <a:pt x="3143631" y="148336"/>
                  </a:lnTo>
                  <a:lnTo>
                    <a:pt x="3151505" y="155956"/>
                  </a:lnTo>
                  <a:lnTo>
                    <a:pt x="3170682" y="155956"/>
                  </a:lnTo>
                  <a:lnTo>
                    <a:pt x="3178556" y="148336"/>
                  </a:lnTo>
                  <a:lnTo>
                    <a:pt x="3178556" y="129286"/>
                  </a:lnTo>
                  <a:close/>
                </a:path>
                <a:path w="5654040" h="289559">
                  <a:moveTo>
                    <a:pt x="3201543" y="13716"/>
                  </a:moveTo>
                  <a:lnTo>
                    <a:pt x="3194050" y="5715"/>
                  </a:lnTo>
                  <a:lnTo>
                    <a:pt x="3174619" y="5715"/>
                  </a:lnTo>
                  <a:lnTo>
                    <a:pt x="3166618" y="13716"/>
                  </a:lnTo>
                  <a:lnTo>
                    <a:pt x="3166618" y="32766"/>
                  </a:lnTo>
                  <a:lnTo>
                    <a:pt x="3174619" y="40259"/>
                  </a:lnTo>
                  <a:lnTo>
                    <a:pt x="3194050" y="40259"/>
                  </a:lnTo>
                  <a:lnTo>
                    <a:pt x="3201543" y="32766"/>
                  </a:lnTo>
                  <a:lnTo>
                    <a:pt x="3201543" y="13716"/>
                  </a:lnTo>
                  <a:close/>
                </a:path>
                <a:path w="5654040" h="289559">
                  <a:moveTo>
                    <a:pt x="3219196" y="227584"/>
                  </a:moveTo>
                  <a:lnTo>
                    <a:pt x="3211322" y="219710"/>
                  </a:lnTo>
                  <a:lnTo>
                    <a:pt x="3192272" y="219710"/>
                  </a:lnTo>
                  <a:lnTo>
                    <a:pt x="3184271" y="227584"/>
                  </a:lnTo>
                  <a:lnTo>
                    <a:pt x="3184271" y="246634"/>
                  </a:lnTo>
                  <a:lnTo>
                    <a:pt x="3192272" y="254254"/>
                  </a:lnTo>
                  <a:lnTo>
                    <a:pt x="3211322" y="254254"/>
                  </a:lnTo>
                  <a:lnTo>
                    <a:pt x="3219196" y="246634"/>
                  </a:lnTo>
                  <a:lnTo>
                    <a:pt x="3219196" y="227584"/>
                  </a:lnTo>
                  <a:close/>
                </a:path>
                <a:path w="5654040" h="289559">
                  <a:moveTo>
                    <a:pt x="3306318" y="135001"/>
                  </a:moveTo>
                  <a:lnTo>
                    <a:pt x="3298444" y="127127"/>
                  </a:lnTo>
                  <a:lnTo>
                    <a:pt x="3279394" y="127127"/>
                  </a:lnTo>
                  <a:lnTo>
                    <a:pt x="3271393" y="135001"/>
                  </a:lnTo>
                  <a:lnTo>
                    <a:pt x="3271393" y="154051"/>
                  </a:lnTo>
                  <a:lnTo>
                    <a:pt x="3279394" y="161671"/>
                  </a:lnTo>
                  <a:lnTo>
                    <a:pt x="3298444" y="161671"/>
                  </a:lnTo>
                  <a:lnTo>
                    <a:pt x="3306318" y="154051"/>
                  </a:lnTo>
                  <a:lnTo>
                    <a:pt x="3306318" y="135001"/>
                  </a:lnTo>
                  <a:close/>
                </a:path>
                <a:path w="5654040" h="289559">
                  <a:moveTo>
                    <a:pt x="3335528" y="30988"/>
                  </a:moveTo>
                  <a:lnTo>
                    <a:pt x="3327527" y="22987"/>
                  </a:lnTo>
                  <a:lnTo>
                    <a:pt x="3308096" y="22987"/>
                  </a:lnTo>
                  <a:lnTo>
                    <a:pt x="3300603" y="30988"/>
                  </a:lnTo>
                  <a:lnTo>
                    <a:pt x="3300603" y="50038"/>
                  </a:lnTo>
                  <a:lnTo>
                    <a:pt x="3308096" y="57912"/>
                  </a:lnTo>
                  <a:lnTo>
                    <a:pt x="3327527" y="57912"/>
                  </a:lnTo>
                  <a:lnTo>
                    <a:pt x="3335528" y="50038"/>
                  </a:lnTo>
                  <a:lnTo>
                    <a:pt x="3335528" y="30988"/>
                  </a:lnTo>
                  <a:close/>
                </a:path>
                <a:path w="5654040" h="289559">
                  <a:moveTo>
                    <a:pt x="3428365" y="123444"/>
                  </a:moveTo>
                  <a:lnTo>
                    <a:pt x="3420491" y="115570"/>
                  </a:lnTo>
                  <a:lnTo>
                    <a:pt x="3401441" y="115570"/>
                  </a:lnTo>
                  <a:lnTo>
                    <a:pt x="3393440" y="123444"/>
                  </a:lnTo>
                  <a:lnTo>
                    <a:pt x="3393440" y="142621"/>
                  </a:lnTo>
                  <a:lnTo>
                    <a:pt x="3401441" y="150114"/>
                  </a:lnTo>
                  <a:lnTo>
                    <a:pt x="3420491" y="150114"/>
                  </a:lnTo>
                  <a:lnTo>
                    <a:pt x="3428365" y="142621"/>
                  </a:lnTo>
                  <a:lnTo>
                    <a:pt x="3428365" y="123444"/>
                  </a:lnTo>
                  <a:close/>
                </a:path>
                <a:path w="5654040" h="289559">
                  <a:moveTo>
                    <a:pt x="3439922" y="227584"/>
                  </a:moveTo>
                  <a:lnTo>
                    <a:pt x="3431921" y="219710"/>
                  </a:lnTo>
                  <a:lnTo>
                    <a:pt x="3412871" y="219710"/>
                  </a:lnTo>
                  <a:lnTo>
                    <a:pt x="3404997" y="227584"/>
                  </a:lnTo>
                  <a:lnTo>
                    <a:pt x="3404997" y="246634"/>
                  </a:lnTo>
                  <a:lnTo>
                    <a:pt x="3412871" y="254254"/>
                  </a:lnTo>
                  <a:lnTo>
                    <a:pt x="3431921" y="254254"/>
                  </a:lnTo>
                  <a:lnTo>
                    <a:pt x="3439922" y="246634"/>
                  </a:lnTo>
                  <a:lnTo>
                    <a:pt x="3439922" y="227584"/>
                  </a:lnTo>
                  <a:close/>
                </a:path>
                <a:path w="5654040" h="289559">
                  <a:moveTo>
                    <a:pt x="3480562" y="7874"/>
                  </a:moveTo>
                  <a:lnTo>
                    <a:pt x="3472688" y="0"/>
                  </a:lnTo>
                  <a:lnTo>
                    <a:pt x="3453511" y="0"/>
                  </a:lnTo>
                  <a:lnTo>
                    <a:pt x="3445637" y="7874"/>
                  </a:lnTo>
                  <a:lnTo>
                    <a:pt x="3445637" y="26924"/>
                  </a:lnTo>
                  <a:lnTo>
                    <a:pt x="3453511" y="34544"/>
                  </a:lnTo>
                  <a:lnTo>
                    <a:pt x="3472688" y="34544"/>
                  </a:lnTo>
                  <a:lnTo>
                    <a:pt x="3480562" y="26924"/>
                  </a:lnTo>
                  <a:lnTo>
                    <a:pt x="3480562" y="7874"/>
                  </a:lnTo>
                  <a:close/>
                </a:path>
                <a:path w="5654040" h="289559">
                  <a:moveTo>
                    <a:pt x="3556127" y="82804"/>
                  </a:moveTo>
                  <a:lnTo>
                    <a:pt x="3548253" y="75184"/>
                  </a:lnTo>
                  <a:lnTo>
                    <a:pt x="3529203" y="75184"/>
                  </a:lnTo>
                  <a:lnTo>
                    <a:pt x="3521202" y="82804"/>
                  </a:lnTo>
                  <a:lnTo>
                    <a:pt x="3521202" y="101854"/>
                  </a:lnTo>
                  <a:lnTo>
                    <a:pt x="3529203" y="109855"/>
                  </a:lnTo>
                  <a:lnTo>
                    <a:pt x="3548253" y="109855"/>
                  </a:lnTo>
                  <a:lnTo>
                    <a:pt x="3556127" y="101854"/>
                  </a:lnTo>
                  <a:lnTo>
                    <a:pt x="3556127" y="82804"/>
                  </a:lnTo>
                  <a:close/>
                </a:path>
                <a:path w="5654040" h="289559">
                  <a:moveTo>
                    <a:pt x="3602609" y="169545"/>
                  </a:moveTo>
                  <a:lnTo>
                    <a:pt x="3594735" y="161671"/>
                  </a:lnTo>
                  <a:lnTo>
                    <a:pt x="3575558" y="161671"/>
                  </a:lnTo>
                  <a:lnTo>
                    <a:pt x="3567684" y="169545"/>
                  </a:lnTo>
                  <a:lnTo>
                    <a:pt x="3567684" y="188722"/>
                  </a:lnTo>
                  <a:lnTo>
                    <a:pt x="3575558" y="196596"/>
                  </a:lnTo>
                  <a:lnTo>
                    <a:pt x="3594735" y="196596"/>
                  </a:lnTo>
                  <a:lnTo>
                    <a:pt x="3602609" y="188722"/>
                  </a:lnTo>
                  <a:lnTo>
                    <a:pt x="3602609" y="169545"/>
                  </a:lnTo>
                  <a:close/>
                </a:path>
                <a:path w="5654040" h="289559">
                  <a:moveTo>
                    <a:pt x="3689731" y="262128"/>
                  </a:moveTo>
                  <a:lnTo>
                    <a:pt x="3682111" y="254254"/>
                  </a:lnTo>
                  <a:lnTo>
                    <a:pt x="3662680" y="254254"/>
                  </a:lnTo>
                  <a:lnTo>
                    <a:pt x="3654806" y="262128"/>
                  </a:lnTo>
                  <a:lnTo>
                    <a:pt x="3654806" y="281305"/>
                  </a:lnTo>
                  <a:lnTo>
                    <a:pt x="3662680" y="289179"/>
                  </a:lnTo>
                  <a:lnTo>
                    <a:pt x="3682111" y="289179"/>
                  </a:lnTo>
                  <a:lnTo>
                    <a:pt x="3689731" y="281305"/>
                  </a:lnTo>
                  <a:lnTo>
                    <a:pt x="3689731" y="262128"/>
                  </a:lnTo>
                  <a:close/>
                </a:path>
                <a:path w="5654040" h="289559">
                  <a:moveTo>
                    <a:pt x="4392676" y="233299"/>
                  </a:moveTo>
                  <a:lnTo>
                    <a:pt x="4385183" y="225425"/>
                  </a:lnTo>
                  <a:lnTo>
                    <a:pt x="4365752" y="225425"/>
                  </a:lnTo>
                  <a:lnTo>
                    <a:pt x="4358132" y="233299"/>
                  </a:lnTo>
                  <a:lnTo>
                    <a:pt x="4358132" y="252476"/>
                  </a:lnTo>
                  <a:lnTo>
                    <a:pt x="4365752" y="259969"/>
                  </a:lnTo>
                  <a:lnTo>
                    <a:pt x="4385183" y="259969"/>
                  </a:lnTo>
                  <a:lnTo>
                    <a:pt x="4392676" y="252476"/>
                  </a:lnTo>
                  <a:lnTo>
                    <a:pt x="4392676" y="233299"/>
                  </a:lnTo>
                  <a:close/>
                </a:path>
                <a:path w="5654040" h="289559">
                  <a:moveTo>
                    <a:pt x="4573143" y="227584"/>
                  </a:moveTo>
                  <a:lnTo>
                    <a:pt x="4565142" y="219710"/>
                  </a:lnTo>
                  <a:lnTo>
                    <a:pt x="4546092" y="219710"/>
                  </a:lnTo>
                  <a:lnTo>
                    <a:pt x="4538218" y="227584"/>
                  </a:lnTo>
                  <a:lnTo>
                    <a:pt x="4538218" y="246634"/>
                  </a:lnTo>
                  <a:lnTo>
                    <a:pt x="4546092" y="254254"/>
                  </a:lnTo>
                  <a:lnTo>
                    <a:pt x="4565142" y="254254"/>
                  </a:lnTo>
                  <a:lnTo>
                    <a:pt x="4573143" y="246634"/>
                  </a:lnTo>
                  <a:lnTo>
                    <a:pt x="4573143" y="227584"/>
                  </a:lnTo>
                  <a:close/>
                </a:path>
                <a:path w="5654040" h="289559">
                  <a:moveTo>
                    <a:pt x="5653659" y="19431"/>
                  </a:moveTo>
                  <a:lnTo>
                    <a:pt x="5646166" y="11557"/>
                  </a:lnTo>
                  <a:lnTo>
                    <a:pt x="5626735" y="11557"/>
                  </a:lnTo>
                  <a:lnTo>
                    <a:pt x="5618734" y="19431"/>
                  </a:lnTo>
                  <a:lnTo>
                    <a:pt x="5618734" y="38481"/>
                  </a:lnTo>
                  <a:lnTo>
                    <a:pt x="5626735" y="46101"/>
                  </a:lnTo>
                  <a:lnTo>
                    <a:pt x="5646166" y="46101"/>
                  </a:lnTo>
                  <a:lnTo>
                    <a:pt x="5653659" y="38481"/>
                  </a:lnTo>
                  <a:lnTo>
                    <a:pt x="5653659" y="19431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16705" y="594232"/>
              <a:ext cx="5979160" cy="266065"/>
            </a:xfrm>
            <a:custGeom>
              <a:avLst/>
              <a:gdLst/>
              <a:ahLst/>
              <a:cxnLst/>
              <a:rect l="l" t="t" r="r" b="b"/>
              <a:pathLst>
                <a:path w="5979159" h="266065">
                  <a:moveTo>
                    <a:pt x="34925" y="88646"/>
                  </a:moveTo>
                  <a:lnTo>
                    <a:pt x="27051" y="81026"/>
                  </a:lnTo>
                  <a:lnTo>
                    <a:pt x="8001" y="81026"/>
                  </a:lnTo>
                  <a:lnTo>
                    <a:pt x="0" y="88646"/>
                  </a:lnTo>
                  <a:lnTo>
                    <a:pt x="0" y="107696"/>
                  </a:lnTo>
                  <a:lnTo>
                    <a:pt x="8001" y="115570"/>
                  </a:lnTo>
                  <a:lnTo>
                    <a:pt x="27051" y="115570"/>
                  </a:lnTo>
                  <a:lnTo>
                    <a:pt x="34925" y="107696"/>
                  </a:lnTo>
                  <a:lnTo>
                    <a:pt x="34925" y="88646"/>
                  </a:lnTo>
                  <a:close/>
                </a:path>
                <a:path w="5979159" h="266065">
                  <a:moveTo>
                    <a:pt x="92964" y="233045"/>
                  </a:moveTo>
                  <a:lnTo>
                    <a:pt x="85344" y="225425"/>
                  </a:lnTo>
                  <a:lnTo>
                    <a:pt x="65913" y="225425"/>
                  </a:lnTo>
                  <a:lnTo>
                    <a:pt x="58039" y="233045"/>
                  </a:lnTo>
                  <a:lnTo>
                    <a:pt x="58039" y="252476"/>
                  </a:lnTo>
                  <a:lnTo>
                    <a:pt x="65913" y="260096"/>
                  </a:lnTo>
                  <a:lnTo>
                    <a:pt x="85344" y="260096"/>
                  </a:lnTo>
                  <a:lnTo>
                    <a:pt x="92964" y="252476"/>
                  </a:lnTo>
                  <a:lnTo>
                    <a:pt x="92964" y="233045"/>
                  </a:lnTo>
                  <a:close/>
                </a:path>
                <a:path w="5979159" h="266065">
                  <a:moveTo>
                    <a:pt x="139319" y="65532"/>
                  </a:moveTo>
                  <a:lnTo>
                    <a:pt x="131826" y="57658"/>
                  </a:lnTo>
                  <a:lnTo>
                    <a:pt x="112395" y="57658"/>
                  </a:lnTo>
                  <a:lnTo>
                    <a:pt x="104775" y="65532"/>
                  </a:lnTo>
                  <a:lnTo>
                    <a:pt x="104775" y="84709"/>
                  </a:lnTo>
                  <a:lnTo>
                    <a:pt x="112395" y="92583"/>
                  </a:lnTo>
                  <a:lnTo>
                    <a:pt x="131826" y="92583"/>
                  </a:lnTo>
                  <a:lnTo>
                    <a:pt x="139319" y="84709"/>
                  </a:lnTo>
                  <a:lnTo>
                    <a:pt x="139319" y="65532"/>
                  </a:lnTo>
                  <a:close/>
                </a:path>
                <a:path w="5979159" h="266065">
                  <a:moveTo>
                    <a:pt x="186182" y="169672"/>
                  </a:moveTo>
                  <a:lnTo>
                    <a:pt x="178181" y="161671"/>
                  </a:lnTo>
                  <a:lnTo>
                    <a:pt x="158750" y="161671"/>
                  </a:lnTo>
                  <a:lnTo>
                    <a:pt x="151257" y="169672"/>
                  </a:lnTo>
                  <a:lnTo>
                    <a:pt x="151257" y="188722"/>
                  </a:lnTo>
                  <a:lnTo>
                    <a:pt x="158750" y="196723"/>
                  </a:lnTo>
                  <a:lnTo>
                    <a:pt x="178181" y="196723"/>
                  </a:lnTo>
                  <a:lnTo>
                    <a:pt x="186182" y="188722"/>
                  </a:lnTo>
                  <a:lnTo>
                    <a:pt x="186182" y="169672"/>
                  </a:lnTo>
                  <a:close/>
                </a:path>
                <a:path w="5979159" h="266065">
                  <a:moveTo>
                    <a:pt x="273304" y="117475"/>
                  </a:moveTo>
                  <a:lnTo>
                    <a:pt x="265303" y="109855"/>
                  </a:lnTo>
                  <a:lnTo>
                    <a:pt x="246253" y="109855"/>
                  </a:lnTo>
                  <a:lnTo>
                    <a:pt x="238379" y="117475"/>
                  </a:lnTo>
                  <a:lnTo>
                    <a:pt x="238379" y="136906"/>
                  </a:lnTo>
                  <a:lnTo>
                    <a:pt x="246253" y="144399"/>
                  </a:lnTo>
                  <a:lnTo>
                    <a:pt x="265303" y="144399"/>
                  </a:lnTo>
                  <a:lnTo>
                    <a:pt x="273304" y="136906"/>
                  </a:lnTo>
                  <a:lnTo>
                    <a:pt x="273304" y="117475"/>
                  </a:lnTo>
                  <a:close/>
                </a:path>
                <a:path w="5979159" h="266065">
                  <a:moveTo>
                    <a:pt x="377698" y="117475"/>
                  </a:moveTo>
                  <a:lnTo>
                    <a:pt x="370078" y="109855"/>
                  </a:lnTo>
                  <a:lnTo>
                    <a:pt x="350647" y="109855"/>
                  </a:lnTo>
                  <a:lnTo>
                    <a:pt x="342773" y="117475"/>
                  </a:lnTo>
                  <a:lnTo>
                    <a:pt x="342773" y="136906"/>
                  </a:lnTo>
                  <a:lnTo>
                    <a:pt x="350647" y="144399"/>
                  </a:lnTo>
                  <a:lnTo>
                    <a:pt x="370078" y="144399"/>
                  </a:lnTo>
                  <a:lnTo>
                    <a:pt x="377698" y="136906"/>
                  </a:lnTo>
                  <a:lnTo>
                    <a:pt x="377698" y="117475"/>
                  </a:lnTo>
                  <a:close/>
                </a:path>
                <a:path w="5979159" h="266065">
                  <a:moveTo>
                    <a:pt x="458978" y="198501"/>
                  </a:moveTo>
                  <a:lnTo>
                    <a:pt x="451485" y="190881"/>
                  </a:lnTo>
                  <a:lnTo>
                    <a:pt x="432054" y="190881"/>
                  </a:lnTo>
                  <a:lnTo>
                    <a:pt x="424053" y="198501"/>
                  </a:lnTo>
                  <a:lnTo>
                    <a:pt x="424053" y="217551"/>
                  </a:lnTo>
                  <a:lnTo>
                    <a:pt x="432054" y="225425"/>
                  </a:lnTo>
                  <a:lnTo>
                    <a:pt x="451485" y="225425"/>
                  </a:lnTo>
                  <a:lnTo>
                    <a:pt x="458978" y="217551"/>
                  </a:lnTo>
                  <a:lnTo>
                    <a:pt x="458978" y="198501"/>
                  </a:lnTo>
                  <a:close/>
                </a:path>
                <a:path w="5979159" h="266065">
                  <a:moveTo>
                    <a:pt x="488188" y="54102"/>
                  </a:moveTo>
                  <a:lnTo>
                    <a:pt x="480187" y="46101"/>
                  </a:lnTo>
                  <a:lnTo>
                    <a:pt x="461137" y="46101"/>
                  </a:lnTo>
                  <a:lnTo>
                    <a:pt x="453263" y="54102"/>
                  </a:lnTo>
                  <a:lnTo>
                    <a:pt x="453263" y="73152"/>
                  </a:lnTo>
                  <a:lnTo>
                    <a:pt x="461137" y="81026"/>
                  </a:lnTo>
                  <a:lnTo>
                    <a:pt x="480187" y="81026"/>
                  </a:lnTo>
                  <a:lnTo>
                    <a:pt x="488188" y="73152"/>
                  </a:lnTo>
                  <a:lnTo>
                    <a:pt x="488188" y="54102"/>
                  </a:lnTo>
                  <a:close/>
                </a:path>
                <a:path w="5979159" h="266065">
                  <a:moveTo>
                    <a:pt x="563753" y="152400"/>
                  </a:moveTo>
                  <a:lnTo>
                    <a:pt x="555879" y="144399"/>
                  </a:lnTo>
                  <a:lnTo>
                    <a:pt x="536702" y="144399"/>
                  </a:lnTo>
                  <a:lnTo>
                    <a:pt x="528828" y="152400"/>
                  </a:lnTo>
                  <a:lnTo>
                    <a:pt x="528828" y="171450"/>
                  </a:lnTo>
                  <a:lnTo>
                    <a:pt x="536702" y="179324"/>
                  </a:lnTo>
                  <a:lnTo>
                    <a:pt x="555879" y="179324"/>
                  </a:lnTo>
                  <a:lnTo>
                    <a:pt x="563753" y="171450"/>
                  </a:lnTo>
                  <a:lnTo>
                    <a:pt x="563753" y="152400"/>
                  </a:lnTo>
                  <a:close/>
                </a:path>
                <a:path w="5979159" h="266065">
                  <a:moveTo>
                    <a:pt x="627507" y="65532"/>
                  </a:moveTo>
                  <a:lnTo>
                    <a:pt x="619887" y="57658"/>
                  </a:lnTo>
                  <a:lnTo>
                    <a:pt x="600456" y="57658"/>
                  </a:lnTo>
                  <a:lnTo>
                    <a:pt x="592963" y="65532"/>
                  </a:lnTo>
                  <a:lnTo>
                    <a:pt x="592963" y="84709"/>
                  </a:lnTo>
                  <a:lnTo>
                    <a:pt x="600456" y="92583"/>
                  </a:lnTo>
                  <a:lnTo>
                    <a:pt x="619887" y="92583"/>
                  </a:lnTo>
                  <a:lnTo>
                    <a:pt x="627507" y="84709"/>
                  </a:lnTo>
                  <a:lnTo>
                    <a:pt x="627507" y="65532"/>
                  </a:lnTo>
                  <a:close/>
                </a:path>
                <a:path w="5979159" h="266065">
                  <a:moveTo>
                    <a:pt x="703072" y="175387"/>
                  </a:moveTo>
                  <a:lnTo>
                    <a:pt x="695452" y="167513"/>
                  </a:lnTo>
                  <a:lnTo>
                    <a:pt x="676021" y="167513"/>
                  </a:lnTo>
                  <a:lnTo>
                    <a:pt x="668147" y="175387"/>
                  </a:lnTo>
                  <a:lnTo>
                    <a:pt x="668147" y="194564"/>
                  </a:lnTo>
                  <a:lnTo>
                    <a:pt x="676021" y="202438"/>
                  </a:lnTo>
                  <a:lnTo>
                    <a:pt x="695452" y="202438"/>
                  </a:lnTo>
                  <a:lnTo>
                    <a:pt x="703072" y="194564"/>
                  </a:lnTo>
                  <a:lnTo>
                    <a:pt x="703072" y="175387"/>
                  </a:lnTo>
                  <a:close/>
                </a:path>
                <a:path w="5979159" h="266065">
                  <a:moveTo>
                    <a:pt x="743712" y="19431"/>
                  </a:moveTo>
                  <a:lnTo>
                    <a:pt x="736219" y="11557"/>
                  </a:lnTo>
                  <a:lnTo>
                    <a:pt x="716788" y="11557"/>
                  </a:lnTo>
                  <a:lnTo>
                    <a:pt x="708787" y="19431"/>
                  </a:lnTo>
                  <a:lnTo>
                    <a:pt x="708787" y="38608"/>
                  </a:lnTo>
                  <a:lnTo>
                    <a:pt x="716788" y="46101"/>
                  </a:lnTo>
                  <a:lnTo>
                    <a:pt x="736219" y="46101"/>
                  </a:lnTo>
                  <a:lnTo>
                    <a:pt x="743712" y="38608"/>
                  </a:lnTo>
                  <a:lnTo>
                    <a:pt x="743712" y="19431"/>
                  </a:lnTo>
                  <a:close/>
                </a:path>
                <a:path w="5979159" h="266065">
                  <a:moveTo>
                    <a:pt x="802005" y="111633"/>
                  </a:moveTo>
                  <a:lnTo>
                    <a:pt x="794131" y="104140"/>
                  </a:lnTo>
                  <a:lnTo>
                    <a:pt x="774700" y="104140"/>
                  </a:lnTo>
                  <a:lnTo>
                    <a:pt x="767080" y="111633"/>
                  </a:lnTo>
                  <a:lnTo>
                    <a:pt x="767080" y="131064"/>
                  </a:lnTo>
                  <a:lnTo>
                    <a:pt x="774700" y="138684"/>
                  </a:lnTo>
                  <a:lnTo>
                    <a:pt x="794131" y="138684"/>
                  </a:lnTo>
                  <a:lnTo>
                    <a:pt x="802005" y="131064"/>
                  </a:lnTo>
                  <a:lnTo>
                    <a:pt x="802005" y="111633"/>
                  </a:lnTo>
                  <a:close/>
                </a:path>
                <a:path w="5979159" h="266065">
                  <a:moveTo>
                    <a:pt x="813562" y="233045"/>
                  </a:moveTo>
                  <a:lnTo>
                    <a:pt x="805688" y="225425"/>
                  </a:lnTo>
                  <a:lnTo>
                    <a:pt x="786511" y="225425"/>
                  </a:lnTo>
                  <a:lnTo>
                    <a:pt x="778637" y="233045"/>
                  </a:lnTo>
                  <a:lnTo>
                    <a:pt x="778637" y="252476"/>
                  </a:lnTo>
                  <a:lnTo>
                    <a:pt x="786511" y="260096"/>
                  </a:lnTo>
                  <a:lnTo>
                    <a:pt x="805688" y="260096"/>
                  </a:lnTo>
                  <a:lnTo>
                    <a:pt x="813562" y="252476"/>
                  </a:lnTo>
                  <a:lnTo>
                    <a:pt x="813562" y="233045"/>
                  </a:lnTo>
                  <a:close/>
                </a:path>
                <a:path w="5979159" h="266065">
                  <a:moveTo>
                    <a:pt x="906399" y="140843"/>
                  </a:moveTo>
                  <a:lnTo>
                    <a:pt x="898906" y="132969"/>
                  </a:lnTo>
                  <a:lnTo>
                    <a:pt x="879475" y="132969"/>
                  </a:lnTo>
                  <a:lnTo>
                    <a:pt x="871474" y="140843"/>
                  </a:lnTo>
                  <a:lnTo>
                    <a:pt x="871474" y="159893"/>
                  </a:lnTo>
                  <a:lnTo>
                    <a:pt x="879475" y="167513"/>
                  </a:lnTo>
                  <a:lnTo>
                    <a:pt x="898906" y="167513"/>
                  </a:lnTo>
                  <a:lnTo>
                    <a:pt x="906399" y="159893"/>
                  </a:lnTo>
                  <a:lnTo>
                    <a:pt x="906399" y="140843"/>
                  </a:lnTo>
                  <a:close/>
                </a:path>
                <a:path w="5979159" h="266065">
                  <a:moveTo>
                    <a:pt x="999363" y="88646"/>
                  </a:moveTo>
                  <a:lnTo>
                    <a:pt x="991743" y="81026"/>
                  </a:lnTo>
                  <a:lnTo>
                    <a:pt x="972312" y="81026"/>
                  </a:lnTo>
                  <a:lnTo>
                    <a:pt x="964692" y="88646"/>
                  </a:lnTo>
                  <a:lnTo>
                    <a:pt x="964692" y="107696"/>
                  </a:lnTo>
                  <a:lnTo>
                    <a:pt x="972312" y="115570"/>
                  </a:lnTo>
                  <a:lnTo>
                    <a:pt x="991743" y="115570"/>
                  </a:lnTo>
                  <a:lnTo>
                    <a:pt x="999363" y="107696"/>
                  </a:lnTo>
                  <a:lnTo>
                    <a:pt x="999363" y="88646"/>
                  </a:lnTo>
                  <a:close/>
                </a:path>
                <a:path w="5979159" h="266065">
                  <a:moveTo>
                    <a:pt x="1034288" y="215773"/>
                  </a:moveTo>
                  <a:lnTo>
                    <a:pt x="1026668" y="208153"/>
                  </a:lnTo>
                  <a:lnTo>
                    <a:pt x="1007237" y="208153"/>
                  </a:lnTo>
                  <a:lnTo>
                    <a:pt x="999363" y="215773"/>
                  </a:lnTo>
                  <a:lnTo>
                    <a:pt x="999363" y="235204"/>
                  </a:lnTo>
                  <a:lnTo>
                    <a:pt x="1007237" y="242824"/>
                  </a:lnTo>
                  <a:lnTo>
                    <a:pt x="1026668" y="242824"/>
                  </a:lnTo>
                  <a:lnTo>
                    <a:pt x="1034288" y="235204"/>
                  </a:lnTo>
                  <a:lnTo>
                    <a:pt x="1034288" y="215773"/>
                  </a:lnTo>
                  <a:close/>
                </a:path>
                <a:path w="5979159" h="266065">
                  <a:moveTo>
                    <a:pt x="1121283" y="54102"/>
                  </a:moveTo>
                  <a:lnTo>
                    <a:pt x="1113790" y="46101"/>
                  </a:lnTo>
                  <a:lnTo>
                    <a:pt x="1094359" y="46101"/>
                  </a:lnTo>
                  <a:lnTo>
                    <a:pt x="1086739" y="54102"/>
                  </a:lnTo>
                  <a:lnTo>
                    <a:pt x="1086739" y="73152"/>
                  </a:lnTo>
                  <a:lnTo>
                    <a:pt x="1094359" y="81026"/>
                  </a:lnTo>
                  <a:lnTo>
                    <a:pt x="1113790" y="81026"/>
                  </a:lnTo>
                  <a:lnTo>
                    <a:pt x="1121283" y="73152"/>
                  </a:lnTo>
                  <a:lnTo>
                    <a:pt x="1121283" y="54102"/>
                  </a:lnTo>
                  <a:close/>
                </a:path>
                <a:path w="5979159" h="266065">
                  <a:moveTo>
                    <a:pt x="1127506" y="169672"/>
                  </a:moveTo>
                  <a:lnTo>
                    <a:pt x="1119505" y="161671"/>
                  </a:lnTo>
                  <a:lnTo>
                    <a:pt x="1100074" y="161671"/>
                  </a:lnTo>
                  <a:lnTo>
                    <a:pt x="1092581" y="169672"/>
                  </a:lnTo>
                  <a:lnTo>
                    <a:pt x="1092581" y="188722"/>
                  </a:lnTo>
                  <a:lnTo>
                    <a:pt x="1100074" y="196723"/>
                  </a:lnTo>
                  <a:lnTo>
                    <a:pt x="1119505" y="196723"/>
                  </a:lnTo>
                  <a:lnTo>
                    <a:pt x="1127506" y="188722"/>
                  </a:lnTo>
                  <a:lnTo>
                    <a:pt x="1127506" y="169672"/>
                  </a:lnTo>
                  <a:close/>
                </a:path>
                <a:path w="5979159" h="266065">
                  <a:moveTo>
                    <a:pt x="1214628" y="239141"/>
                  </a:moveTo>
                  <a:lnTo>
                    <a:pt x="1206627" y="231267"/>
                  </a:lnTo>
                  <a:lnTo>
                    <a:pt x="1187577" y="231267"/>
                  </a:lnTo>
                  <a:lnTo>
                    <a:pt x="1179703" y="239141"/>
                  </a:lnTo>
                  <a:lnTo>
                    <a:pt x="1179703" y="258191"/>
                  </a:lnTo>
                  <a:lnTo>
                    <a:pt x="1187577" y="265811"/>
                  </a:lnTo>
                  <a:lnTo>
                    <a:pt x="1206627" y="265811"/>
                  </a:lnTo>
                  <a:lnTo>
                    <a:pt x="1214628" y="258191"/>
                  </a:lnTo>
                  <a:lnTo>
                    <a:pt x="1214628" y="239141"/>
                  </a:lnTo>
                  <a:close/>
                </a:path>
                <a:path w="5979159" h="266065">
                  <a:moveTo>
                    <a:pt x="1237615" y="88646"/>
                  </a:moveTo>
                  <a:lnTo>
                    <a:pt x="1230122" y="81026"/>
                  </a:lnTo>
                  <a:lnTo>
                    <a:pt x="1210564" y="81026"/>
                  </a:lnTo>
                  <a:lnTo>
                    <a:pt x="1202690" y="88646"/>
                  </a:lnTo>
                  <a:lnTo>
                    <a:pt x="1202690" y="107696"/>
                  </a:lnTo>
                  <a:lnTo>
                    <a:pt x="1210564" y="115570"/>
                  </a:lnTo>
                  <a:lnTo>
                    <a:pt x="1230122" y="115570"/>
                  </a:lnTo>
                  <a:lnTo>
                    <a:pt x="1237615" y="107696"/>
                  </a:lnTo>
                  <a:lnTo>
                    <a:pt x="1237615" y="88646"/>
                  </a:lnTo>
                  <a:close/>
                </a:path>
                <a:path w="5979159" h="266065">
                  <a:moveTo>
                    <a:pt x="1319022" y="163830"/>
                  </a:moveTo>
                  <a:lnTo>
                    <a:pt x="1311402" y="155956"/>
                  </a:lnTo>
                  <a:lnTo>
                    <a:pt x="1291971" y="155956"/>
                  </a:lnTo>
                  <a:lnTo>
                    <a:pt x="1284097" y="163830"/>
                  </a:lnTo>
                  <a:lnTo>
                    <a:pt x="1284097" y="183007"/>
                  </a:lnTo>
                  <a:lnTo>
                    <a:pt x="1291971" y="190881"/>
                  </a:lnTo>
                  <a:lnTo>
                    <a:pt x="1311402" y="190881"/>
                  </a:lnTo>
                  <a:lnTo>
                    <a:pt x="1319022" y="183007"/>
                  </a:lnTo>
                  <a:lnTo>
                    <a:pt x="1319022" y="163830"/>
                  </a:lnTo>
                  <a:close/>
                </a:path>
                <a:path w="5979159" h="266065">
                  <a:moveTo>
                    <a:pt x="1336548" y="19431"/>
                  </a:moveTo>
                  <a:lnTo>
                    <a:pt x="1328674" y="11557"/>
                  </a:lnTo>
                  <a:lnTo>
                    <a:pt x="1309624" y="11557"/>
                  </a:lnTo>
                  <a:lnTo>
                    <a:pt x="1301750" y="19431"/>
                  </a:lnTo>
                  <a:lnTo>
                    <a:pt x="1301750" y="38608"/>
                  </a:lnTo>
                  <a:lnTo>
                    <a:pt x="1309624" y="46101"/>
                  </a:lnTo>
                  <a:lnTo>
                    <a:pt x="1328674" y="46101"/>
                  </a:lnTo>
                  <a:lnTo>
                    <a:pt x="1336548" y="38608"/>
                  </a:lnTo>
                  <a:lnTo>
                    <a:pt x="1336548" y="19431"/>
                  </a:lnTo>
                  <a:close/>
                </a:path>
                <a:path w="5979159" h="266065">
                  <a:moveTo>
                    <a:pt x="1429512" y="100203"/>
                  </a:moveTo>
                  <a:lnTo>
                    <a:pt x="1421511" y="92583"/>
                  </a:lnTo>
                  <a:lnTo>
                    <a:pt x="1402461" y="92583"/>
                  </a:lnTo>
                  <a:lnTo>
                    <a:pt x="1394587" y="100203"/>
                  </a:lnTo>
                  <a:lnTo>
                    <a:pt x="1394587" y="119634"/>
                  </a:lnTo>
                  <a:lnTo>
                    <a:pt x="1402461" y="127127"/>
                  </a:lnTo>
                  <a:lnTo>
                    <a:pt x="1421511" y="127127"/>
                  </a:lnTo>
                  <a:lnTo>
                    <a:pt x="1429512" y="119634"/>
                  </a:lnTo>
                  <a:lnTo>
                    <a:pt x="1429512" y="100203"/>
                  </a:lnTo>
                  <a:close/>
                </a:path>
                <a:path w="5979159" h="266065">
                  <a:moveTo>
                    <a:pt x="1440942" y="215773"/>
                  </a:moveTo>
                  <a:lnTo>
                    <a:pt x="1433449" y="208153"/>
                  </a:lnTo>
                  <a:lnTo>
                    <a:pt x="1414018" y="208153"/>
                  </a:lnTo>
                  <a:lnTo>
                    <a:pt x="1406017" y="215773"/>
                  </a:lnTo>
                  <a:lnTo>
                    <a:pt x="1406017" y="235204"/>
                  </a:lnTo>
                  <a:lnTo>
                    <a:pt x="1414018" y="242824"/>
                  </a:lnTo>
                  <a:lnTo>
                    <a:pt x="1433449" y="242824"/>
                  </a:lnTo>
                  <a:lnTo>
                    <a:pt x="1440942" y="235204"/>
                  </a:lnTo>
                  <a:lnTo>
                    <a:pt x="1440942" y="215773"/>
                  </a:lnTo>
                  <a:close/>
                </a:path>
                <a:path w="5979159" h="266065">
                  <a:moveTo>
                    <a:pt x="1551559" y="146558"/>
                  </a:moveTo>
                  <a:lnTo>
                    <a:pt x="1543558" y="138684"/>
                  </a:lnTo>
                  <a:lnTo>
                    <a:pt x="1524508" y="138684"/>
                  </a:lnTo>
                  <a:lnTo>
                    <a:pt x="1516634" y="146558"/>
                  </a:lnTo>
                  <a:lnTo>
                    <a:pt x="1516634" y="165735"/>
                  </a:lnTo>
                  <a:lnTo>
                    <a:pt x="1524508" y="173228"/>
                  </a:lnTo>
                  <a:lnTo>
                    <a:pt x="1543558" y="173228"/>
                  </a:lnTo>
                  <a:lnTo>
                    <a:pt x="1551559" y="165735"/>
                  </a:lnTo>
                  <a:lnTo>
                    <a:pt x="1551559" y="146558"/>
                  </a:lnTo>
                  <a:close/>
                </a:path>
                <a:path w="5979159" h="266065">
                  <a:moveTo>
                    <a:pt x="1597914" y="59817"/>
                  </a:moveTo>
                  <a:lnTo>
                    <a:pt x="1590040" y="51943"/>
                  </a:lnTo>
                  <a:lnTo>
                    <a:pt x="1570990" y="51943"/>
                  </a:lnTo>
                  <a:lnTo>
                    <a:pt x="1562989" y="59817"/>
                  </a:lnTo>
                  <a:lnTo>
                    <a:pt x="1562989" y="78867"/>
                  </a:lnTo>
                  <a:lnTo>
                    <a:pt x="1570990" y="86868"/>
                  </a:lnTo>
                  <a:lnTo>
                    <a:pt x="1590040" y="86868"/>
                  </a:lnTo>
                  <a:lnTo>
                    <a:pt x="1597914" y="78867"/>
                  </a:lnTo>
                  <a:lnTo>
                    <a:pt x="1597914" y="59817"/>
                  </a:lnTo>
                  <a:close/>
                </a:path>
                <a:path w="5979159" h="266065">
                  <a:moveTo>
                    <a:pt x="1685036" y="204216"/>
                  </a:moveTo>
                  <a:lnTo>
                    <a:pt x="1677543" y="196723"/>
                  </a:lnTo>
                  <a:lnTo>
                    <a:pt x="1658112" y="196723"/>
                  </a:lnTo>
                  <a:lnTo>
                    <a:pt x="1650111" y="204216"/>
                  </a:lnTo>
                  <a:lnTo>
                    <a:pt x="1650111" y="223266"/>
                  </a:lnTo>
                  <a:lnTo>
                    <a:pt x="1658112" y="231267"/>
                  </a:lnTo>
                  <a:lnTo>
                    <a:pt x="1677543" y="231267"/>
                  </a:lnTo>
                  <a:lnTo>
                    <a:pt x="1685036" y="223266"/>
                  </a:lnTo>
                  <a:lnTo>
                    <a:pt x="1685036" y="204216"/>
                  </a:lnTo>
                  <a:close/>
                </a:path>
                <a:path w="5979159" h="266065">
                  <a:moveTo>
                    <a:pt x="1719961" y="82804"/>
                  </a:moveTo>
                  <a:lnTo>
                    <a:pt x="1712087" y="75311"/>
                  </a:lnTo>
                  <a:lnTo>
                    <a:pt x="1693037" y="75311"/>
                  </a:lnTo>
                  <a:lnTo>
                    <a:pt x="1685036" y="82804"/>
                  </a:lnTo>
                  <a:lnTo>
                    <a:pt x="1685036" y="101981"/>
                  </a:lnTo>
                  <a:lnTo>
                    <a:pt x="1693037" y="109855"/>
                  </a:lnTo>
                  <a:lnTo>
                    <a:pt x="1712087" y="109855"/>
                  </a:lnTo>
                  <a:lnTo>
                    <a:pt x="1719961" y="101981"/>
                  </a:lnTo>
                  <a:lnTo>
                    <a:pt x="1719961" y="82804"/>
                  </a:lnTo>
                  <a:close/>
                </a:path>
                <a:path w="5979159" h="266065">
                  <a:moveTo>
                    <a:pt x="1812798" y="135128"/>
                  </a:moveTo>
                  <a:lnTo>
                    <a:pt x="1805305" y="127127"/>
                  </a:lnTo>
                  <a:lnTo>
                    <a:pt x="1785874" y="127127"/>
                  </a:lnTo>
                  <a:lnTo>
                    <a:pt x="1778254" y="135128"/>
                  </a:lnTo>
                  <a:lnTo>
                    <a:pt x="1778254" y="154178"/>
                  </a:lnTo>
                  <a:lnTo>
                    <a:pt x="1785874" y="161671"/>
                  </a:lnTo>
                  <a:lnTo>
                    <a:pt x="1805305" y="161671"/>
                  </a:lnTo>
                  <a:lnTo>
                    <a:pt x="1812798" y="154178"/>
                  </a:lnTo>
                  <a:lnTo>
                    <a:pt x="1812798" y="135128"/>
                  </a:lnTo>
                  <a:close/>
                </a:path>
                <a:path w="5979159" h="266065">
                  <a:moveTo>
                    <a:pt x="1917573" y="135128"/>
                  </a:moveTo>
                  <a:lnTo>
                    <a:pt x="1909699" y="127127"/>
                  </a:lnTo>
                  <a:lnTo>
                    <a:pt x="1890649" y="127127"/>
                  </a:lnTo>
                  <a:lnTo>
                    <a:pt x="1882648" y="135128"/>
                  </a:lnTo>
                  <a:lnTo>
                    <a:pt x="1882648" y="154178"/>
                  </a:lnTo>
                  <a:lnTo>
                    <a:pt x="1890649" y="161671"/>
                  </a:lnTo>
                  <a:lnTo>
                    <a:pt x="1909699" y="161671"/>
                  </a:lnTo>
                  <a:lnTo>
                    <a:pt x="1917573" y="154178"/>
                  </a:lnTo>
                  <a:lnTo>
                    <a:pt x="1917573" y="135128"/>
                  </a:lnTo>
                  <a:close/>
                </a:path>
                <a:path w="5979159" h="266065">
                  <a:moveTo>
                    <a:pt x="1998980" y="215773"/>
                  </a:moveTo>
                  <a:lnTo>
                    <a:pt x="1990979" y="208153"/>
                  </a:lnTo>
                  <a:lnTo>
                    <a:pt x="1971929" y="208153"/>
                  </a:lnTo>
                  <a:lnTo>
                    <a:pt x="1964055" y="215773"/>
                  </a:lnTo>
                  <a:lnTo>
                    <a:pt x="1964055" y="235204"/>
                  </a:lnTo>
                  <a:lnTo>
                    <a:pt x="1971929" y="242824"/>
                  </a:lnTo>
                  <a:lnTo>
                    <a:pt x="1990979" y="242824"/>
                  </a:lnTo>
                  <a:lnTo>
                    <a:pt x="1998980" y="235204"/>
                  </a:lnTo>
                  <a:lnTo>
                    <a:pt x="1998980" y="215773"/>
                  </a:lnTo>
                  <a:close/>
                </a:path>
                <a:path w="5979159" h="266065">
                  <a:moveTo>
                    <a:pt x="2039620" y="88646"/>
                  </a:moveTo>
                  <a:lnTo>
                    <a:pt x="2031746" y="81026"/>
                  </a:lnTo>
                  <a:lnTo>
                    <a:pt x="2012569" y="81026"/>
                  </a:lnTo>
                  <a:lnTo>
                    <a:pt x="2004695" y="88646"/>
                  </a:lnTo>
                  <a:lnTo>
                    <a:pt x="2004695" y="107696"/>
                  </a:lnTo>
                  <a:lnTo>
                    <a:pt x="2012569" y="115570"/>
                  </a:lnTo>
                  <a:lnTo>
                    <a:pt x="2031746" y="115570"/>
                  </a:lnTo>
                  <a:lnTo>
                    <a:pt x="2039620" y="107696"/>
                  </a:lnTo>
                  <a:lnTo>
                    <a:pt x="2039620" y="88646"/>
                  </a:lnTo>
                  <a:close/>
                </a:path>
                <a:path w="5979159" h="266065">
                  <a:moveTo>
                    <a:pt x="2103374" y="198501"/>
                  </a:moveTo>
                  <a:lnTo>
                    <a:pt x="2095754" y="190881"/>
                  </a:lnTo>
                  <a:lnTo>
                    <a:pt x="2076323" y="190881"/>
                  </a:lnTo>
                  <a:lnTo>
                    <a:pt x="2068830" y="198501"/>
                  </a:lnTo>
                  <a:lnTo>
                    <a:pt x="2068830" y="217551"/>
                  </a:lnTo>
                  <a:lnTo>
                    <a:pt x="2076323" y="225425"/>
                  </a:lnTo>
                  <a:lnTo>
                    <a:pt x="2095754" y="225425"/>
                  </a:lnTo>
                  <a:lnTo>
                    <a:pt x="2103374" y="217551"/>
                  </a:lnTo>
                  <a:lnTo>
                    <a:pt x="2103374" y="198501"/>
                  </a:lnTo>
                  <a:close/>
                </a:path>
                <a:path w="5979159" h="266065">
                  <a:moveTo>
                    <a:pt x="2126742" y="19431"/>
                  </a:moveTo>
                  <a:lnTo>
                    <a:pt x="2118868" y="11557"/>
                  </a:lnTo>
                  <a:lnTo>
                    <a:pt x="2099691" y="11557"/>
                  </a:lnTo>
                  <a:lnTo>
                    <a:pt x="2091817" y="19431"/>
                  </a:lnTo>
                  <a:lnTo>
                    <a:pt x="2091817" y="38608"/>
                  </a:lnTo>
                  <a:lnTo>
                    <a:pt x="2099691" y="46101"/>
                  </a:lnTo>
                  <a:lnTo>
                    <a:pt x="2118868" y="46101"/>
                  </a:lnTo>
                  <a:lnTo>
                    <a:pt x="2126742" y="38608"/>
                  </a:lnTo>
                  <a:lnTo>
                    <a:pt x="2126742" y="19431"/>
                  </a:lnTo>
                  <a:close/>
                </a:path>
                <a:path w="5979159" h="266065">
                  <a:moveTo>
                    <a:pt x="2190750" y="123571"/>
                  </a:moveTo>
                  <a:lnTo>
                    <a:pt x="2182876" y="115570"/>
                  </a:lnTo>
                  <a:lnTo>
                    <a:pt x="2163445" y="115570"/>
                  </a:lnTo>
                  <a:lnTo>
                    <a:pt x="2155952" y="123571"/>
                  </a:lnTo>
                  <a:lnTo>
                    <a:pt x="2155952" y="142621"/>
                  </a:lnTo>
                  <a:lnTo>
                    <a:pt x="2163445" y="150241"/>
                  </a:lnTo>
                  <a:lnTo>
                    <a:pt x="2182876" y="150241"/>
                  </a:lnTo>
                  <a:lnTo>
                    <a:pt x="2190750" y="142621"/>
                  </a:lnTo>
                  <a:lnTo>
                    <a:pt x="2190750" y="123571"/>
                  </a:lnTo>
                  <a:close/>
                </a:path>
                <a:path w="5979159" h="266065">
                  <a:moveTo>
                    <a:pt x="2260346" y="210058"/>
                  </a:moveTo>
                  <a:lnTo>
                    <a:pt x="2252726" y="202438"/>
                  </a:lnTo>
                  <a:lnTo>
                    <a:pt x="2233295" y="202438"/>
                  </a:lnTo>
                  <a:lnTo>
                    <a:pt x="2225421" y="210058"/>
                  </a:lnTo>
                  <a:lnTo>
                    <a:pt x="2225421" y="229108"/>
                  </a:lnTo>
                  <a:lnTo>
                    <a:pt x="2233295" y="236982"/>
                  </a:lnTo>
                  <a:lnTo>
                    <a:pt x="2252726" y="236982"/>
                  </a:lnTo>
                  <a:lnTo>
                    <a:pt x="2260346" y="229108"/>
                  </a:lnTo>
                  <a:lnTo>
                    <a:pt x="2260346" y="210058"/>
                  </a:lnTo>
                  <a:close/>
                </a:path>
                <a:path w="5979159" h="266065">
                  <a:moveTo>
                    <a:pt x="2260346" y="7620"/>
                  </a:moveTo>
                  <a:lnTo>
                    <a:pt x="2252726" y="0"/>
                  </a:lnTo>
                  <a:lnTo>
                    <a:pt x="2233295" y="0"/>
                  </a:lnTo>
                  <a:lnTo>
                    <a:pt x="2225421" y="7620"/>
                  </a:lnTo>
                  <a:lnTo>
                    <a:pt x="2225421" y="27051"/>
                  </a:lnTo>
                  <a:lnTo>
                    <a:pt x="2233295" y="34544"/>
                  </a:lnTo>
                  <a:lnTo>
                    <a:pt x="2252726" y="34544"/>
                  </a:lnTo>
                  <a:lnTo>
                    <a:pt x="2260346" y="27051"/>
                  </a:lnTo>
                  <a:lnTo>
                    <a:pt x="2260346" y="7620"/>
                  </a:lnTo>
                  <a:close/>
                </a:path>
                <a:path w="5979159" h="266065">
                  <a:moveTo>
                    <a:pt x="2335911" y="88646"/>
                  </a:moveTo>
                  <a:lnTo>
                    <a:pt x="2327910" y="81026"/>
                  </a:lnTo>
                  <a:lnTo>
                    <a:pt x="2308860" y="81026"/>
                  </a:lnTo>
                  <a:lnTo>
                    <a:pt x="2300986" y="88646"/>
                  </a:lnTo>
                  <a:lnTo>
                    <a:pt x="2300986" y="107696"/>
                  </a:lnTo>
                  <a:lnTo>
                    <a:pt x="2308860" y="115570"/>
                  </a:lnTo>
                  <a:lnTo>
                    <a:pt x="2327910" y="115570"/>
                  </a:lnTo>
                  <a:lnTo>
                    <a:pt x="2335911" y="107696"/>
                  </a:lnTo>
                  <a:lnTo>
                    <a:pt x="2335911" y="88646"/>
                  </a:lnTo>
                  <a:close/>
                </a:path>
                <a:path w="5979159" h="266065">
                  <a:moveTo>
                    <a:pt x="2382266" y="198501"/>
                  </a:moveTo>
                  <a:lnTo>
                    <a:pt x="2374773" y="190881"/>
                  </a:lnTo>
                  <a:lnTo>
                    <a:pt x="2355342" y="190881"/>
                  </a:lnTo>
                  <a:lnTo>
                    <a:pt x="2347341" y="198501"/>
                  </a:lnTo>
                  <a:lnTo>
                    <a:pt x="2347341" y="217551"/>
                  </a:lnTo>
                  <a:lnTo>
                    <a:pt x="2355342" y="225425"/>
                  </a:lnTo>
                  <a:lnTo>
                    <a:pt x="2374773" y="225425"/>
                  </a:lnTo>
                  <a:lnTo>
                    <a:pt x="2382266" y="217551"/>
                  </a:lnTo>
                  <a:lnTo>
                    <a:pt x="2382266" y="198501"/>
                  </a:lnTo>
                  <a:close/>
                </a:path>
                <a:path w="5979159" h="266065">
                  <a:moveTo>
                    <a:pt x="2457958" y="19431"/>
                  </a:moveTo>
                  <a:lnTo>
                    <a:pt x="2449957" y="11557"/>
                  </a:lnTo>
                  <a:lnTo>
                    <a:pt x="2430907" y="11557"/>
                  </a:lnTo>
                  <a:lnTo>
                    <a:pt x="2423033" y="19431"/>
                  </a:lnTo>
                  <a:lnTo>
                    <a:pt x="2423033" y="38608"/>
                  </a:lnTo>
                  <a:lnTo>
                    <a:pt x="2430907" y="46101"/>
                  </a:lnTo>
                  <a:lnTo>
                    <a:pt x="2449957" y="46101"/>
                  </a:lnTo>
                  <a:lnTo>
                    <a:pt x="2457958" y="38608"/>
                  </a:lnTo>
                  <a:lnTo>
                    <a:pt x="2457958" y="19431"/>
                  </a:lnTo>
                  <a:close/>
                </a:path>
                <a:path w="5979159" h="266065">
                  <a:moveTo>
                    <a:pt x="2469388" y="140843"/>
                  </a:moveTo>
                  <a:lnTo>
                    <a:pt x="2461895" y="132969"/>
                  </a:lnTo>
                  <a:lnTo>
                    <a:pt x="2442464" y="132969"/>
                  </a:lnTo>
                  <a:lnTo>
                    <a:pt x="2434844" y="140843"/>
                  </a:lnTo>
                  <a:lnTo>
                    <a:pt x="2434844" y="159893"/>
                  </a:lnTo>
                  <a:lnTo>
                    <a:pt x="2442464" y="167513"/>
                  </a:lnTo>
                  <a:lnTo>
                    <a:pt x="2461895" y="167513"/>
                  </a:lnTo>
                  <a:lnTo>
                    <a:pt x="2469388" y="159893"/>
                  </a:lnTo>
                  <a:lnTo>
                    <a:pt x="2469388" y="140843"/>
                  </a:lnTo>
                  <a:close/>
                </a:path>
                <a:path w="5979159" h="266065">
                  <a:moveTo>
                    <a:pt x="2568448" y="77089"/>
                  </a:moveTo>
                  <a:lnTo>
                    <a:pt x="2560447" y="69596"/>
                  </a:lnTo>
                  <a:lnTo>
                    <a:pt x="2541397" y="69596"/>
                  </a:lnTo>
                  <a:lnTo>
                    <a:pt x="2533523" y="77089"/>
                  </a:lnTo>
                  <a:lnTo>
                    <a:pt x="2533523" y="96139"/>
                  </a:lnTo>
                  <a:lnTo>
                    <a:pt x="2541397" y="104140"/>
                  </a:lnTo>
                  <a:lnTo>
                    <a:pt x="2560447" y="104140"/>
                  </a:lnTo>
                  <a:lnTo>
                    <a:pt x="2568448" y="96139"/>
                  </a:lnTo>
                  <a:lnTo>
                    <a:pt x="2568448" y="77089"/>
                  </a:lnTo>
                  <a:close/>
                </a:path>
                <a:path w="5979159" h="266065">
                  <a:moveTo>
                    <a:pt x="2603373" y="198501"/>
                  </a:moveTo>
                  <a:lnTo>
                    <a:pt x="2595372" y="190881"/>
                  </a:lnTo>
                  <a:lnTo>
                    <a:pt x="2576322" y="190881"/>
                  </a:lnTo>
                  <a:lnTo>
                    <a:pt x="2568448" y="198501"/>
                  </a:lnTo>
                  <a:lnTo>
                    <a:pt x="2568448" y="217551"/>
                  </a:lnTo>
                  <a:lnTo>
                    <a:pt x="2576322" y="225425"/>
                  </a:lnTo>
                  <a:lnTo>
                    <a:pt x="2595372" y="225425"/>
                  </a:lnTo>
                  <a:lnTo>
                    <a:pt x="2603373" y="217551"/>
                  </a:lnTo>
                  <a:lnTo>
                    <a:pt x="2603373" y="198501"/>
                  </a:lnTo>
                  <a:close/>
                </a:path>
                <a:path w="5979159" h="266065">
                  <a:moveTo>
                    <a:pt x="2672842" y="88646"/>
                  </a:moveTo>
                  <a:lnTo>
                    <a:pt x="2665222" y="81026"/>
                  </a:lnTo>
                  <a:lnTo>
                    <a:pt x="2645791" y="81026"/>
                  </a:lnTo>
                  <a:lnTo>
                    <a:pt x="2638298" y="88646"/>
                  </a:lnTo>
                  <a:lnTo>
                    <a:pt x="2638298" y="107696"/>
                  </a:lnTo>
                  <a:lnTo>
                    <a:pt x="2645791" y="115570"/>
                  </a:lnTo>
                  <a:lnTo>
                    <a:pt x="2665222" y="115570"/>
                  </a:lnTo>
                  <a:lnTo>
                    <a:pt x="2672842" y="107696"/>
                  </a:lnTo>
                  <a:lnTo>
                    <a:pt x="2672842" y="88646"/>
                  </a:lnTo>
                  <a:close/>
                </a:path>
                <a:path w="5979159" h="266065">
                  <a:moveTo>
                    <a:pt x="2760345" y="146558"/>
                  </a:moveTo>
                  <a:lnTo>
                    <a:pt x="2752344" y="138684"/>
                  </a:lnTo>
                  <a:lnTo>
                    <a:pt x="2732913" y="138684"/>
                  </a:lnTo>
                  <a:lnTo>
                    <a:pt x="2725420" y="146558"/>
                  </a:lnTo>
                  <a:lnTo>
                    <a:pt x="2725420" y="165735"/>
                  </a:lnTo>
                  <a:lnTo>
                    <a:pt x="2732913" y="173228"/>
                  </a:lnTo>
                  <a:lnTo>
                    <a:pt x="2752344" y="173228"/>
                  </a:lnTo>
                  <a:lnTo>
                    <a:pt x="2760345" y="165735"/>
                  </a:lnTo>
                  <a:lnTo>
                    <a:pt x="2760345" y="146558"/>
                  </a:lnTo>
                  <a:close/>
                </a:path>
                <a:path w="5979159" h="266065">
                  <a:moveTo>
                    <a:pt x="2812542" y="36703"/>
                  </a:moveTo>
                  <a:lnTo>
                    <a:pt x="2804541" y="28829"/>
                  </a:lnTo>
                  <a:lnTo>
                    <a:pt x="2785491" y="28829"/>
                  </a:lnTo>
                  <a:lnTo>
                    <a:pt x="2777617" y="36703"/>
                  </a:lnTo>
                  <a:lnTo>
                    <a:pt x="2777617" y="55880"/>
                  </a:lnTo>
                  <a:lnTo>
                    <a:pt x="2785491" y="63373"/>
                  </a:lnTo>
                  <a:lnTo>
                    <a:pt x="2804541" y="63373"/>
                  </a:lnTo>
                  <a:lnTo>
                    <a:pt x="2812542" y="55880"/>
                  </a:lnTo>
                  <a:lnTo>
                    <a:pt x="2812542" y="36703"/>
                  </a:lnTo>
                  <a:close/>
                </a:path>
                <a:path w="5979159" h="266065">
                  <a:moveTo>
                    <a:pt x="2882265" y="152400"/>
                  </a:moveTo>
                  <a:lnTo>
                    <a:pt x="2874391" y="144399"/>
                  </a:lnTo>
                  <a:lnTo>
                    <a:pt x="2854960" y="144399"/>
                  </a:lnTo>
                  <a:lnTo>
                    <a:pt x="2847340" y="152400"/>
                  </a:lnTo>
                  <a:lnTo>
                    <a:pt x="2847340" y="171450"/>
                  </a:lnTo>
                  <a:lnTo>
                    <a:pt x="2854960" y="179324"/>
                  </a:lnTo>
                  <a:lnTo>
                    <a:pt x="2874391" y="179324"/>
                  </a:lnTo>
                  <a:lnTo>
                    <a:pt x="2882265" y="171450"/>
                  </a:lnTo>
                  <a:lnTo>
                    <a:pt x="2882265" y="152400"/>
                  </a:lnTo>
                  <a:close/>
                </a:path>
                <a:path w="5979159" h="266065">
                  <a:moveTo>
                    <a:pt x="2940291" y="48260"/>
                  </a:moveTo>
                  <a:lnTo>
                    <a:pt x="2932290" y="40386"/>
                  </a:lnTo>
                  <a:lnTo>
                    <a:pt x="2913240" y="40386"/>
                  </a:lnTo>
                  <a:lnTo>
                    <a:pt x="2905366" y="48260"/>
                  </a:lnTo>
                  <a:lnTo>
                    <a:pt x="2905366" y="67310"/>
                  </a:lnTo>
                  <a:lnTo>
                    <a:pt x="2913240" y="75311"/>
                  </a:lnTo>
                  <a:lnTo>
                    <a:pt x="2932290" y="75311"/>
                  </a:lnTo>
                  <a:lnTo>
                    <a:pt x="2940291" y="67310"/>
                  </a:lnTo>
                  <a:lnTo>
                    <a:pt x="2940291" y="48260"/>
                  </a:lnTo>
                  <a:close/>
                </a:path>
                <a:path w="5979159" h="266065">
                  <a:moveTo>
                    <a:pt x="2963291" y="227330"/>
                  </a:moveTo>
                  <a:lnTo>
                    <a:pt x="2955798" y="219710"/>
                  </a:lnTo>
                  <a:lnTo>
                    <a:pt x="2936367" y="219710"/>
                  </a:lnTo>
                  <a:lnTo>
                    <a:pt x="2928747" y="227330"/>
                  </a:lnTo>
                  <a:lnTo>
                    <a:pt x="2928747" y="246761"/>
                  </a:lnTo>
                  <a:lnTo>
                    <a:pt x="2936367" y="254254"/>
                  </a:lnTo>
                  <a:lnTo>
                    <a:pt x="2955798" y="254254"/>
                  </a:lnTo>
                  <a:lnTo>
                    <a:pt x="2963291" y="246761"/>
                  </a:lnTo>
                  <a:lnTo>
                    <a:pt x="2963291" y="227330"/>
                  </a:lnTo>
                  <a:close/>
                </a:path>
                <a:path w="5979159" h="266065">
                  <a:moveTo>
                    <a:pt x="3038843" y="54102"/>
                  </a:moveTo>
                  <a:lnTo>
                    <a:pt x="3031363" y="46101"/>
                  </a:lnTo>
                  <a:lnTo>
                    <a:pt x="3011932" y="46101"/>
                  </a:lnTo>
                  <a:lnTo>
                    <a:pt x="3003918" y="54102"/>
                  </a:lnTo>
                  <a:lnTo>
                    <a:pt x="3003918" y="73152"/>
                  </a:lnTo>
                  <a:lnTo>
                    <a:pt x="3011932" y="81026"/>
                  </a:lnTo>
                  <a:lnTo>
                    <a:pt x="3031363" y="81026"/>
                  </a:lnTo>
                  <a:lnTo>
                    <a:pt x="3038843" y="73152"/>
                  </a:lnTo>
                  <a:lnTo>
                    <a:pt x="3038843" y="54102"/>
                  </a:lnTo>
                  <a:close/>
                </a:path>
                <a:path w="5979159" h="266065">
                  <a:moveTo>
                    <a:pt x="3056509" y="175387"/>
                  </a:moveTo>
                  <a:lnTo>
                    <a:pt x="3048635" y="167513"/>
                  </a:lnTo>
                  <a:lnTo>
                    <a:pt x="3029585" y="167513"/>
                  </a:lnTo>
                  <a:lnTo>
                    <a:pt x="3021584" y="175387"/>
                  </a:lnTo>
                  <a:lnTo>
                    <a:pt x="3021584" y="194564"/>
                  </a:lnTo>
                  <a:lnTo>
                    <a:pt x="3029585" y="202438"/>
                  </a:lnTo>
                  <a:lnTo>
                    <a:pt x="3048635" y="202438"/>
                  </a:lnTo>
                  <a:lnTo>
                    <a:pt x="3056509" y="194564"/>
                  </a:lnTo>
                  <a:lnTo>
                    <a:pt x="3056509" y="175387"/>
                  </a:lnTo>
                  <a:close/>
                </a:path>
                <a:path w="5979159" h="266065">
                  <a:moveTo>
                    <a:pt x="3160903" y="105918"/>
                  </a:moveTo>
                  <a:lnTo>
                    <a:pt x="3153410" y="98298"/>
                  </a:lnTo>
                  <a:lnTo>
                    <a:pt x="3133979" y="98298"/>
                  </a:lnTo>
                  <a:lnTo>
                    <a:pt x="3125978" y="105918"/>
                  </a:lnTo>
                  <a:lnTo>
                    <a:pt x="3125978" y="125349"/>
                  </a:lnTo>
                  <a:lnTo>
                    <a:pt x="3133979" y="132969"/>
                  </a:lnTo>
                  <a:lnTo>
                    <a:pt x="3153410" y="132969"/>
                  </a:lnTo>
                  <a:lnTo>
                    <a:pt x="3160903" y="125349"/>
                  </a:lnTo>
                  <a:lnTo>
                    <a:pt x="3160903" y="105918"/>
                  </a:lnTo>
                  <a:close/>
                </a:path>
                <a:path w="5979159" h="266065">
                  <a:moveTo>
                    <a:pt x="3207385" y="204216"/>
                  </a:moveTo>
                  <a:lnTo>
                    <a:pt x="3199765" y="196723"/>
                  </a:lnTo>
                  <a:lnTo>
                    <a:pt x="3180334" y="196723"/>
                  </a:lnTo>
                  <a:lnTo>
                    <a:pt x="3172841" y="204216"/>
                  </a:lnTo>
                  <a:lnTo>
                    <a:pt x="3172841" y="223266"/>
                  </a:lnTo>
                  <a:lnTo>
                    <a:pt x="3180334" y="231267"/>
                  </a:lnTo>
                  <a:lnTo>
                    <a:pt x="3199765" y="231267"/>
                  </a:lnTo>
                  <a:lnTo>
                    <a:pt x="3207385" y="223266"/>
                  </a:lnTo>
                  <a:lnTo>
                    <a:pt x="3207385" y="204216"/>
                  </a:lnTo>
                  <a:close/>
                </a:path>
                <a:path w="5979159" h="266065">
                  <a:moveTo>
                    <a:pt x="3277235" y="94361"/>
                  </a:moveTo>
                  <a:lnTo>
                    <a:pt x="3269234" y="86868"/>
                  </a:lnTo>
                  <a:lnTo>
                    <a:pt x="3250184" y="86868"/>
                  </a:lnTo>
                  <a:lnTo>
                    <a:pt x="3242310" y="94361"/>
                  </a:lnTo>
                  <a:lnTo>
                    <a:pt x="3242310" y="113411"/>
                  </a:lnTo>
                  <a:lnTo>
                    <a:pt x="3250184" y="121412"/>
                  </a:lnTo>
                  <a:lnTo>
                    <a:pt x="3269234" y="121412"/>
                  </a:lnTo>
                  <a:lnTo>
                    <a:pt x="3277235" y="113411"/>
                  </a:lnTo>
                  <a:lnTo>
                    <a:pt x="3277235" y="94361"/>
                  </a:lnTo>
                  <a:close/>
                </a:path>
                <a:path w="5979159" h="266065">
                  <a:moveTo>
                    <a:pt x="3376168" y="152400"/>
                  </a:moveTo>
                  <a:lnTo>
                    <a:pt x="3368294" y="144399"/>
                  </a:lnTo>
                  <a:lnTo>
                    <a:pt x="3348863" y="144399"/>
                  </a:lnTo>
                  <a:lnTo>
                    <a:pt x="3341243" y="152400"/>
                  </a:lnTo>
                  <a:lnTo>
                    <a:pt x="3341243" y="171450"/>
                  </a:lnTo>
                  <a:lnTo>
                    <a:pt x="3348863" y="179324"/>
                  </a:lnTo>
                  <a:lnTo>
                    <a:pt x="3368294" y="179324"/>
                  </a:lnTo>
                  <a:lnTo>
                    <a:pt x="3376168" y="171450"/>
                  </a:lnTo>
                  <a:lnTo>
                    <a:pt x="3376168" y="152400"/>
                  </a:lnTo>
                  <a:close/>
                </a:path>
                <a:path w="5979159" h="266065">
                  <a:moveTo>
                    <a:pt x="3463290" y="54102"/>
                  </a:moveTo>
                  <a:lnTo>
                    <a:pt x="3455416" y="46101"/>
                  </a:lnTo>
                  <a:lnTo>
                    <a:pt x="3436366" y="46101"/>
                  </a:lnTo>
                  <a:lnTo>
                    <a:pt x="3428365" y="54102"/>
                  </a:lnTo>
                  <a:lnTo>
                    <a:pt x="3428365" y="73152"/>
                  </a:lnTo>
                  <a:lnTo>
                    <a:pt x="3436366" y="81026"/>
                  </a:lnTo>
                  <a:lnTo>
                    <a:pt x="3455416" y="81026"/>
                  </a:lnTo>
                  <a:lnTo>
                    <a:pt x="3463290" y="73152"/>
                  </a:lnTo>
                  <a:lnTo>
                    <a:pt x="3463290" y="54102"/>
                  </a:lnTo>
                  <a:close/>
                </a:path>
                <a:path w="5979159" h="266065">
                  <a:moveTo>
                    <a:pt x="3503930" y="163830"/>
                  </a:moveTo>
                  <a:lnTo>
                    <a:pt x="3496056" y="155956"/>
                  </a:lnTo>
                  <a:lnTo>
                    <a:pt x="3477006" y="155956"/>
                  </a:lnTo>
                  <a:lnTo>
                    <a:pt x="3469132" y="163830"/>
                  </a:lnTo>
                  <a:lnTo>
                    <a:pt x="3469132" y="183007"/>
                  </a:lnTo>
                  <a:lnTo>
                    <a:pt x="3477006" y="190881"/>
                  </a:lnTo>
                  <a:lnTo>
                    <a:pt x="3496056" y="190881"/>
                  </a:lnTo>
                  <a:lnTo>
                    <a:pt x="3503930" y="183007"/>
                  </a:lnTo>
                  <a:lnTo>
                    <a:pt x="3503930" y="163830"/>
                  </a:lnTo>
                  <a:close/>
                </a:path>
                <a:path w="5979159" h="266065">
                  <a:moveTo>
                    <a:pt x="3579622" y="77089"/>
                  </a:moveTo>
                  <a:lnTo>
                    <a:pt x="3571621" y="69596"/>
                  </a:lnTo>
                  <a:lnTo>
                    <a:pt x="3552190" y="69596"/>
                  </a:lnTo>
                  <a:lnTo>
                    <a:pt x="3544697" y="77089"/>
                  </a:lnTo>
                  <a:lnTo>
                    <a:pt x="3544697" y="96139"/>
                  </a:lnTo>
                  <a:lnTo>
                    <a:pt x="3552190" y="104140"/>
                  </a:lnTo>
                  <a:lnTo>
                    <a:pt x="3571621" y="104140"/>
                  </a:lnTo>
                  <a:lnTo>
                    <a:pt x="3579622" y="96139"/>
                  </a:lnTo>
                  <a:lnTo>
                    <a:pt x="3579622" y="77089"/>
                  </a:lnTo>
                  <a:close/>
                </a:path>
                <a:path w="5979159" h="266065">
                  <a:moveTo>
                    <a:pt x="3678174" y="135128"/>
                  </a:moveTo>
                  <a:lnTo>
                    <a:pt x="3670300" y="127127"/>
                  </a:lnTo>
                  <a:lnTo>
                    <a:pt x="3651250" y="127127"/>
                  </a:lnTo>
                  <a:lnTo>
                    <a:pt x="3643249" y="135128"/>
                  </a:lnTo>
                  <a:lnTo>
                    <a:pt x="3643249" y="154178"/>
                  </a:lnTo>
                  <a:lnTo>
                    <a:pt x="3651250" y="161671"/>
                  </a:lnTo>
                  <a:lnTo>
                    <a:pt x="3670300" y="161671"/>
                  </a:lnTo>
                  <a:lnTo>
                    <a:pt x="3678174" y="154178"/>
                  </a:lnTo>
                  <a:lnTo>
                    <a:pt x="3678174" y="135128"/>
                  </a:lnTo>
                  <a:close/>
                </a:path>
                <a:path w="5979159" h="266065">
                  <a:moveTo>
                    <a:pt x="3765296" y="30988"/>
                  </a:moveTo>
                  <a:lnTo>
                    <a:pt x="3757422" y="23114"/>
                  </a:lnTo>
                  <a:lnTo>
                    <a:pt x="3738372" y="23114"/>
                  </a:lnTo>
                  <a:lnTo>
                    <a:pt x="3730371" y="30988"/>
                  </a:lnTo>
                  <a:lnTo>
                    <a:pt x="3730371" y="50038"/>
                  </a:lnTo>
                  <a:lnTo>
                    <a:pt x="3738372" y="57658"/>
                  </a:lnTo>
                  <a:lnTo>
                    <a:pt x="3757422" y="57658"/>
                  </a:lnTo>
                  <a:lnTo>
                    <a:pt x="3765296" y="50038"/>
                  </a:lnTo>
                  <a:lnTo>
                    <a:pt x="3765296" y="30988"/>
                  </a:lnTo>
                  <a:close/>
                </a:path>
                <a:path w="5979159" h="266065">
                  <a:moveTo>
                    <a:pt x="5421503" y="65532"/>
                  </a:moveTo>
                  <a:lnTo>
                    <a:pt x="5413629" y="57658"/>
                  </a:lnTo>
                  <a:lnTo>
                    <a:pt x="5394198" y="57658"/>
                  </a:lnTo>
                  <a:lnTo>
                    <a:pt x="5386578" y="65532"/>
                  </a:lnTo>
                  <a:lnTo>
                    <a:pt x="5386578" y="84709"/>
                  </a:lnTo>
                  <a:lnTo>
                    <a:pt x="5394198" y="92583"/>
                  </a:lnTo>
                  <a:lnTo>
                    <a:pt x="5413629" y="92583"/>
                  </a:lnTo>
                  <a:lnTo>
                    <a:pt x="5421503" y="84709"/>
                  </a:lnTo>
                  <a:lnTo>
                    <a:pt x="5421503" y="65532"/>
                  </a:lnTo>
                  <a:close/>
                </a:path>
                <a:path w="5979159" h="266065">
                  <a:moveTo>
                    <a:pt x="5508625" y="7620"/>
                  </a:moveTo>
                  <a:lnTo>
                    <a:pt x="5500751" y="0"/>
                  </a:lnTo>
                  <a:lnTo>
                    <a:pt x="5481701" y="0"/>
                  </a:lnTo>
                  <a:lnTo>
                    <a:pt x="5473700" y="7620"/>
                  </a:lnTo>
                  <a:lnTo>
                    <a:pt x="5473700" y="27051"/>
                  </a:lnTo>
                  <a:lnTo>
                    <a:pt x="5481701" y="34544"/>
                  </a:lnTo>
                  <a:lnTo>
                    <a:pt x="5500751" y="34544"/>
                  </a:lnTo>
                  <a:lnTo>
                    <a:pt x="5508625" y="27051"/>
                  </a:lnTo>
                  <a:lnTo>
                    <a:pt x="5508625" y="7620"/>
                  </a:lnTo>
                  <a:close/>
                </a:path>
                <a:path w="5979159" h="266065">
                  <a:moveTo>
                    <a:pt x="5543550" y="140843"/>
                  </a:moveTo>
                  <a:lnTo>
                    <a:pt x="5535676" y="132969"/>
                  </a:lnTo>
                  <a:lnTo>
                    <a:pt x="5516245" y="132969"/>
                  </a:lnTo>
                  <a:lnTo>
                    <a:pt x="5508625" y="140843"/>
                  </a:lnTo>
                  <a:lnTo>
                    <a:pt x="5508625" y="159893"/>
                  </a:lnTo>
                  <a:lnTo>
                    <a:pt x="5516245" y="167513"/>
                  </a:lnTo>
                  <a:lnTo>
                    <a:pt x="5535676" y="167513"/>
                  </a:lnTo>
                  <a:lnTo>
                    <a:pt x="5543550" y="159893"/>
                  </a:lnTo>
                  <a:lnTo>
                    <a:pt x="5543550" y="140843"/>
                  </a:lnTo>
                  <a:close/>
                </a:path>
                <a:path w="5979159" h="266065">
                  <a:moveTo>
                    <a:pt x="5624957" y="19431"/>
                  </a:moveTo>
                  <a:lnTo>
                    <a:pt x="5616956" y="11557"/>
                  </a:lnTo>
                  <a:lnTo>
                    <a:pt x="5597525" y="11557"/>
                  </a:lnTo>
                  <a:lnTo>
                    <a:pt x="5590032" y="19431"/>
                  </a:lnTo>
                  <a:lnTo>
                    <a:pt x="5590032" y="38608"/>
                  </a:lnTo>
                  <a:lnTo>
                    <a:pt x="5597525" y="46101"/>
                  </a:lnTo>
                  <a:lnTo>
                    <a:pt x="5616956" y="46101"/>
                  </a:lnTo>
                  <a:lnTo>
                    <a:pt x="5624957" y="38608"/>
                  </a:lnTo>
                  <a:lnTo>
                    <a:pt x="5624957" y="19431"/>
                  </a:lnTo>
                  <a:close/>
                </a:path>
                <a:path w="5979159" h="266065">
                  <a:moveTo>
                    <a:pt x="5653786" y="215773"/>
                  </a:moveTo>
                  <a:lnTo>
                    <a:pt x="5646166" y="208153"/>
                  </a:lnTo>
                  <a:lnTo>
                    <a:pt x="5626735" y="208153"/>
                  </a:lnTo>
                  <a:lnTo>
                    <a:pt x="5618861" y="215773"/>
                  </a:lnTo>
                  <a:lnTo>
                    <a:pt x="5618861" y="235204"/>
                  </a:lnTo>
                  <a:lnTo>
                    <a:pt x="5626735" y="242824"/>
                  </a:lnTo>
                  <a:lnTo>
                    <a:pt x="5646166" y="242824"/>
                  </a:lnTo>
                  <a:lnTo>
                    <a:pt x="5653786" y="235204"/>
                  </a:lnTo>
                  <a:lnTo>
                    <a:pt x="5653786" y="215773"/>
                  </a:lnTo>
                  <a:close/>
                </a:path>
                <a:path w="5979159" h="266065">
                  <a:moveTo>
                    <a:pt x="5677154" y="100203"/>
                  </a:moveTo>
                  <a:lnTo>
                    <a:pt x="5669153" y="92583"/>
                  </a:lnTo>
                  <a:lnTo>
                    <a:pt x="5650103" y="92583"/>
                  </a:lnTo>
                  <a:lnTo>
                    <a:pt x="5642229" y="100203"/>
                  </a:lnTo>
                  <a:lnTo>
                    <a:pt x="5642229" y="119634"/>
                  </a:lnTo>
                  <a:lnTo>
                    <a:pt x="5650103" y="127127"/>
                  </a:lnTo>
                  <a:lnTo>
                    <a:pt x="5669153" y="127127"/>
                  </a:lnTo>
                  <a:lnTo>
                    <a:pt x="5677154" y="119634"/>
                  </a:lnTo>
                  <a:lnTo>
                    <a:pt x="5677154" y="100203"/>
                  </a:lnTo>
                  <a:close/>
                </a:path>
                <a:path w="5979159" h="266065">
                  <a:moveTo>
                    <a:pt x="5787644" y="123571"/>
                  </a:moveTo>
                  <a:lnTo>
                    <a:pt x="5779770" y="115570"/>
                  </a:lnTo>
                  <a:lnTo>
                    <a:pt x="5760339" y="115570"/>
                  </a:lnTo>
                  <a:lnTo>
                    <a:pt x="5752719" y="123571"/>
                  </a:lnTo>
                  <a:lnTo>
                    <a:pt x="5752719" y="142621"/>
                  </a:lnTo>
                  <a:lnTo>
                    <a:pt x="5760339" y="150241"/>
                  </a:lnTo>
                  <a:lnTo>
                    <a:pt x="5779770" y="150241"/>
                  </a:lnTo>
                  <a:lnTo>
                    <a:pt x="5787644" y="142621"/>
                  </a:lnTo>
                  <a:lnTo>
                    <a:pt x="5787644" y="123571"/>
                  </a:lnTo>
                  <a:close/>
                </a:path>
                <a:path w="5979159" h="266065">
                  <a:moveTo>
                    <a:pt x="5886323" y="221488"/>
                  </a:moveTo>
                  <a:lnTo>
                    <a:pt x="5878322" y="213995"/>
                  </a:lnTo>
                  <a:lnTo>
                    <a:pt x="5859272" y="213995"/>
                  </a:lnTo>
                  <a:lnTo>
                    <a:pt x="5851398" y="221488"/>
                  </a:lnTo>
                  <a:lnTo>
                    <a:pt x="5851398" y="240919"/>
                  </a:lnTo>
                  <a:lnTo>
                    <a:pt x="5859272" y="248539"/>
                  </a:lnTo>
                  <a:lnTo>
                    <a:pt x="5878322" y="248539"/>
                  </a:lnTo>
                  <a:lnTo>
                    <a:pt x="5886323" y="240919"/>
                  </a:lnTo>
                  <a:lnTo>
                    <a:pt x="5886323" y="221488"/>
                  </a:lnTo>
                  <a:close/>
                </a:path>
                <a:path w="5979159" h="266065">
                  <a:moveTo>
                    <a:pt x="5903595" y="111633"/>
                  </a:moveTo>
                  <a:lnTo>
                    <a:pt x="5895975" y="104140"/>
                  </a:lnTo>
                  <a:lnTo>
                    <a:pt x="5876544" y="104140"/>
                  </a:lnTo>
                  <a:lnTo>
                    <a:pt x="5868924" y="111633"/>
                  </a:lnTo>
                  <a:lnTo>
                    <a:pt x="5868924" y="131064"/>
                  </a:lnTo>
                  <a:lnTo>
                    <a:pt x="5876544" y="138684"/>
                  </a:lnTo>
                  <a:lnTo>
                    <a:pt x="5895975" y="138684"/>
                  </a:lnTo>
                  <a:lnTo>
                    <a:pt x="5903595" y="131064"/>
                  </a:lnTo>
                  <a:lnTo>
                    <a:pt x="5903595" y="111633"/>
                  </a:lnTo>
                  <a:close/>
                </a:path>
                <a:path w="5979159" h="266065">
                  <a:moveTo>
                    <a:pt x="5979160" y="36703"/>
                  </a:moveTo>
                  <a:lnTo>
                    <a:pt x="5971540" y="28829"/>
                  </a:lnTo>
                  <a:lnTo>
                    <a:pt x="5952109" y="28829"/>
                  </a:lnTo>
                  <a:lnTo>
                    <a:pt x="5944235" y="36703"/>
                  </a:lnTo>
                  <a:lnTo>
                    <a:pt x="5944235" y="55880"/>
                  </a:lnTo>
                  <a:lnTo>
                    <a:pt x="5952109" y="63373"/>
                  </a:lnTo>
                  <a:lnTo>
                    <a:pt x="5971540" y="63373"/>
                  </a:lnTo>
                  <a:lnTo>
                    <a:pt x="5979160" y="55880"/>
                  </a:lnTo>
                  <a:lnTo>
                    <a:pt x="5979160" y="36703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76066" y="438276"/>
              <a:ext cx="6037580" cy="190500"/>
            </a:xfrm>
            <a:custGeom>
              <a:avLst/>
              <a:gdLst/>
              <a:ahLst/>
              <a:cxnLst/>
              <a:rect l="l" t="t" r="r" b="b"/>
              <a:pathLst>
                <a:path w="6037580" h="190500">
                  <a:moveTo>
                    <a:pt x="34925" y="111633"/>
                  </a:moveTo>
                  <a:lnTo>
                    <a:pt x="27051" y="103759"/>
                  </a:lnTo>
                  <a:lnTo>
                    <a:pt x="7874" y="103759"/>
                  </a:lnTo>
                  <a:lnTo>
                    <a:pt x="0" y="111633"/>
                  </a:lnTo>
                  <a:lnTo>
                    <a:pt x="0" y="130810"/>
                  </a:lnTo>
                  <a:lnTo>
                    <a:pt x="7874" y="138684"/>
                  </a:lnTo>
                  <a:lnTo>
                    <a:pt x="27051" y="138684"/>
                  </a:lnTo>
                  <a:lnTo>
                    <a:pt x="34925" y="130810"/>
                  </a:lnTo>
                  <a:lnTo>
                    <a:pt x="34925" y="111633"/>
                  </a:lnTo>
                  <a:close/>
                </a:path>
                <a:path w="6037580" h="190500">
                  <a:moveTo>
                    <a:pt x="151130" y="105918"/>
                  </a:moveTo>
                  <a:lnTo>
                    <a:pt x="143256" y="98044"/>
                  </a:lnTo>
                  <a:lnTo>
                    <a:pt x="124206" y="98044"/>
                  </a:lnTo>
                  <a:lnTo>
                    <a:pt x="116332" y="105918"/>
                  </a:lnTo>
                  <a:lnTo>
                    <a:pt x="116332" y="124968"/>
                  </a:lnTo>
                  <a:lnTo>
                    <a:pt x="124206" y="132969"/>
                  </a:lnTo>
                  <a:lnTo>
                    <a:pt x="143256" y="132969"/>
                  </a:lnTo>
                  <a:lnTo>
                    <a:pt x="151130" y="124968"/>
                  </a:lnTo>
                  <a:lnTo>
                    <a:pt x="151130" y="105918"/>
                  </a:lnTo>
                  <a:close/>
                </a:path>
                <a:path w="6037580" h="190500">
                  <a:moveTo>
                    <a:pt x="232537" y="19177"/>
                  </a:moveTo>
                  <a:lnTo>
                    <a:pt x="224663" y="11557"/>
                  </a:lnTo>
                  <a:lnTo>
                    <a:pt x="205486" y="11557"/>
                  </a:lnTo>
                  <a:lnTo>
                    <a:pt x="197612" y="19177"/>
                  </a:lnTo>
                  <a:lnTo>
                    <a:pt x="197612" y="38227"/>
                  </a:lnTo>
                  <a:lnTo>
                    <a:pt x="205486" y="46101"/>
                  </a:lnTo>
                  <a:lnTo>
                    <a:pt x="224663" y="46101"/>
                  </a:lnTo>
                  <a:lnTo>
                    <a:pt x="232537" y="38227"/>
                  </a:lnTo>
                  <a:lnTo>
                    <a:pt x="232537" y="19177"/>
                  </a:lnTo>
                  <a:close/>
                </a:path>
                <a:path w="6037580" h="190500">
                  <a:moveTo>
                    <a:pt x="279019" y="152019"/>
                  </a:moveTo>
                  <a:lnTo>
                    <a:pt x="271018" y="144399"/>
                  </a:lnTo>
                  <a:lnTo>
                    <a:pt x="251968" y="144399"/>
                  </a:lnTo>
                  <a:lnTo>
                    <a:pt x="244094" y="152019"/>
                  </a:lnTo>
                  <a:lnTo>
                    <a:pt x="244094" y="171450"/>
                  </a:lnTo>
                  <a:lnTo>
                    <a:pt x="251968" y="179070"/>
                  </a:lnTo>
                  <a:lnTo>
                    <a:pt x="271018" y="179070"/>
                  </a:lnTo>
                  <a:lnTo>
                    <a:pt x="279019" y="171450"/>
                  </a:lnTo>
                  <a:lnTo>
                    <a:pt x="279019" y="152019"/>
                  </a:lnTo>
                  <a:close/>
                </a:path>
                <a:path w="6037580" h="190500">
                  <a:moveTo>
                    <a:pt x="348742" y="47879"/>
                  </a:moveTo>
                  <a:lnTo>
                    <a:pt x="340868" y="40386"/>
                  </a:lnTo>
                  <a:lnTo>
                    <a:pt x="321437" y="40386"/>
                  </a:lnTo>
                  <a:lnTo>
                    <a:pt x="313944" y="47879"/>
                  </a:lnTo>
                  <a:lnTo>
                    <a:pt x="313944" y="67310"/>
                  </a:lnTo>
                  <a:lnTo>
                    <a:pt x="321437" y="74930"/>
                  </a:lnTo>
                  <a:lnTo>
                    <a:pt x="340868" y="74930"/>
                  </a:lnTo>
                  <a:lnTo>
                    <a:pt x="348742" y="67310"/>
                  </a:lnTo>
                  <a:lnTo>
                    <a:pt x="348742" y="47879"/>
                  </a:lnTo>
                  <a:close/>
                </a:path>
                <a:path w="6037580" h="190500">
                  <a:moveTo>
                    <a:pt x="401066" y="152019"/>
                  </a:moveTo>
                  <a:lnTo>
                    <a:pt x="393065" y="144399"/>
                  </a:lnTo>
                  <a:lnTo>
                    <a:pt x="374015" y="144399"/>
                  </a:lnTo>
                  <a:lnTo>
                    <a:pt x="366141" y="152019"/>
                  </a:lnTo>
                  <a:lnTo>
                    <a:pt x="366141" y="171450"/>
                  </a:lnTo>
                  <a:lnTo>
                    <a:pt x="374015" y="179070"/>
                  </a:lnTo>
                  <a:lnTo>
                    <a:pt x="393065" y="179070"/>
                  </a:lnTo>
                  <a:lnTo>
                    <a:pt x="401066" y="171450"/>
                  </a:lnTo>
                  <a:lnTo>
                    <a:pt x="401066" y="152019"/>
                  </a:lnTo>
                  <a:close/>
                </a:path>
                <a:path w="6037580" h="190500">
                  <a:moveTo>
                    <a:pt x="505460" y="88646"/>
                  </a:moveTo>
                  <a:lnTo>
                    <a:pt x="497840" y="80645"/>
                  </a:lnTo>
                  <a:lnTo>
                    <a:pt x="478409" y="80645"/>
                  </a:lnTo>
                  <a:lnTo>
                    <a:pt x="470789" y="88646"/>
                  </a:lnTo>
                  <a:lnTo>
                    <a:pt x="470789" y="107696"/>
                  </a:lnTo>
                  <a:lnTo>
                    <a:pt x="478409" y="115697"/>
                  </a:lnTo>
                  <a:lnTo>
                    <a:pt x="497840" y="115697"/>
                  </a:lnTo>
                  <a:lnTo>
                    <a:pt x="505460" y="107696"/>
                  </a:lnTo>
                  <a:lnTo>
                    <a:pt x="505460" y="88646"/>
                  </a:lnTo>
                  <a:close/>
                </a:path>
                <a:path w="6037580" h="190500">
                  <a:moveTo>
                    <a:pt x="615950" y="94361"/>
                  </a:moveTo>
                  <a:lnTo>
                    <a:pt x="607949" y="86487"/>
                  </a:lnTo>
                  <a:lnTo>
                    <a:pt x="588899" y="86487"/>
                  </a:lnTo>
                  <a:lnTo>
                    <a:pt x="581025" y="94361"/>
                  </a:lnTo>
                  <a:lnTo>
                    <a:pt x="581025" y="113538"/>
                  </a:lnTo>
                  <a:lnTo>
                    <a:pt x="588899" y="121412"/>
                  </a:lnTo>
                  <a:lnTo>
                    <a:pt x="607949" y="121412"/>
                  </a:lnTo>
                  <a:lnTo>
                    <a:pt x="615950" y="113538"/>
                  </a:lnTo>
                  <a:lnTo>
                    <a:pt x="615950" y="94361"/>
                  </a:lnTo>
                  <a:close/>
                </a:path>
                <a:path w="6037580" h="190500">
                  <a:moveTo>
                    <a:pt x="714883" y="86106"/>
                  </a:moveTo>
                  <a:lnTo>
                    <a:pt x="709549" y="80645"/>
                  </a:lnTo>
                  <a:lnTo>
                    <a:pt x="696595" y="80645"/>
                  </a:lnTo>
                  <a:lnTo>
                    <a:pt x="691515" y="86106"/>
                  </a:lnTo>
                  <a:lnTo>
                    <a:pt x="691515" y="98679"/>
                  </a:lnTo>
                  <a:lnTo>
                    <a:pt x="696595" y="103759"/>
                  </a:lnTo>
                  <a:lnTo>
                    <a:pt x="709549" y="103759"/>
                  </a:lnTo>
                  <a:lnTo>
                    <a:pt x="714883" y="98679"/>
                  </a:lnTo>
                  <a:lnTo>
                    <a:pt x="714883" y="86106"/>
                  </a:lnTo>
                  <a:close/>
                </a:path>
                <a:path w="6037580" h="190500">
                  <a:moveTo>
                    <a:pt x="848487" y="47879"/>
                  </a:moveTo>
                  <a:lnTo>
                    <a:pt x="840486" y="40386"/>
                  </a:lnTo>
                  <a:lnTo>
                    <a:pt x="821436" y="40386"/>
                  </a:lnTo>
                  <a:lnTo>
                    <a:pt x="813562" y="47879"/>
                  </a:lnTo>
                  <a:lnTo>
                    <a:pt x="813562" y="67310"/>
                  </a:lnTo>
                  <a:lnTo>
                    <a:pt x="821436" y="74930"/>
                  </a:lnTo>
                  <a:lnTo>
                    <a:pt x="840486" y="74930"/>
                  </a:lnTo>
                  <a:lnTo>
                    <a:pt x="848487" y="67310"/>
                  </a:lnTo>
                  <a:lnTo>
                    <a:pt x="848487" y="47879"/>
                  </a:lnTo>
                  <a:close/>
                </a:path>
                <a:path w="6037580" h="190500">
                  <a:moveTo>
                    <a:pt x="906399" y="152019"/>
                  </a:moveTo>
                  <a:lnTo>
                    <a:pt x="898906" y="144399"/>
                  </a:lnTo>
                  <a:lnTo>
                    <a:pt x="879348" y="144399"/>
                  </a:lnTo>
                  <a:lnTo>
                    <a:pt x="871474" y="152019"/>
                  </a:lnTo>
                  <a:lnTo>
                    <a:pt x="871474" y="171450"/>
                  </a:lnTo>
                  <a:lnTo>
                    <a:pt x="879348" y="179070"/>
                  </a:lnTo>
                  <a:lnTo>
                    <a:pt x="898906" y="179070"/>
                  </a:lnTo>
                  <a:lnTo>
                    <a:pt x="906399" y="171450"/>
                  </a:lnTo>
                  <a:lnTo>
                    <a:pt x="906399" y="152019"/>
                  </a:lnTo>
                  <a:close/>
                </a:path>
                <a:path w="6037580" h="190500">
                  <a:moveTo>
                    <a:pt x="970534" y="30607"/>
                  </a:moveTo>
                  <a:lnTo>
                    <a:pt x="962533" y="23114"/>
                  </a:lnTo>
                  <a:lnTo>
                    <a:pt x="943483" y="23114"/>
                  </a:lnTo>
                  <a:lnTo>
                    <a:pt x="935609" y="30607"/>
                  </a:lnTo>
                  <a:lnTo>
                    <a:pt x="935609" y="49784"/>
                  </a:lnTo>
                  <a:lnTo>
                    <a:pt x="943483" y="57658"/>
                  </a:lnTo>
                  <a:lnTo>
                    <a:pt x="962533" y="57658"/>
                  </a:lnTo>
                  <a:lnTo>
                    <a:pt x="970534" y="49784"/>
                  </a:lnTo>
                  <a:lnTo>
                    <a:pt x="970534" y="30607"/>
                  </a:lnTo>
                  <a:close/>
                </a:path>
                <a:path w="6037580" h="190500">
                  <a:moveTo>
                    <a:pt x="1022731" y="134747"/>
                  </a:moveTo>
                  <a:lnTo>
                    <a:pt x="1014730" y="127127"/>
                  </a:lnTo>
                  <a:lnTo>
                    <a:pt x="995680" y="127127"/>
                  </a:lnTo>
                  <a:lnTo>
                    <a:pt x="987806" y="134747"/>
                  </a:lnTo>
                  <a:lnTo>
                    <a:pt x="987806" y="153797"/>
                  </a:lnTo>
                  <a:lnTo>
                    <a:pt x="995680" y="161798"/>
                  </a:lnTo>
                  <a:lnTo>
                    <a:pt x="1014730" y="161798"/>
                  </a:lnTo>
                  <a:lnTo>
                    <a:pt x="1022731" y="153797"/>
                  </a:lnTo>
                  <a:lnTo>
                    <a:pt x="1022731" y="134747"/>
                  </a:lnTo>
                  <a:close/>
                </a:path>
                <a:path w="6037580" h="190500">
                  <a:moveTo>
                    <a:pt x="1121283" y="82804"/>
                  </a:moveTo>
                  <a:lnTo>
                    <a:pt x="1113790" y="74930"/>
                  </a:lnTo>
                  <a:lnTo>
                    <a:pt x="1094359" y="74930"/>
                  </a:lnTo>
                  <a:lnTo>
                    <a:pt x="1086739" y="82804"/>
                  </a:lnTo>
                  <a:lnTo>
                    <a:pt x="1086739" y="101981"/>
                  </a:lnTo>
                  <a:lnTo>
                    <a:pt x="1094359" y="109855"/>
                  </a:lnTo>
                  <a:lnTo>
                    <a:pt x="1113790" y="109855"/>
                  </a:lnTo>
                  <a:lnTo>
                    <a:pt x="1121283" y="101981"/>
                  </a:lnTo>
                  <a:lnTo>
                    <a:pt x="1121283" y="82804"/>
                  </a:lnTo>
                  <a:close/>
                </a:path>
                <a:path w="6037580" h="190500">
                  <a:moveTo>
                    <a:pt x="1249426" y="117475"/>
                  </a:moveTo>
                  <a:lnTo>
                    <a:pt x="1241552" y="109855"/>
                  </a:lnTo>
                  <a:lnTo>
                    <a:pt x="1222121" y="109855"/>
                  </a:lnTo>
                  <a:lnTo>
                    <a:pt x="1214501" y="117475"/>
                  </a:lnTo>
                  <a:lnTo>
                    <a:pt x="1214501" y="136525"/>
                  </a:lnTo>
                  <a:lnTo>
                    <a:pt x="1222121" y="144399"/>
                  </a:lnTo>
                  <a:lnTo>
                    <a:pt x="1241552" y="144399"/>
                  </a:lnTo>
                  <a:lnTo>
                    <a:pt x="1249426" y="136525"/>
                  </a:lnTo>
                  <a:lnTo>
                    <a:pt x="1249426" y="117475"/>
                  </a:lnTo>
                  <a:close/>
                </a:path>
                <a:path w="6037580" h="190500">
                  <a:moveTo>
                    <a:pt x="1377188" y="71374"/>
                  </a:moveTo>
                  <a:lnTo>
                    <a:pt x="1369314" y="63373"/>
                  </a:lnTo>
                  <a:lnTo>
                    <a:pt x="1350264" y="63373"/>
                  </a:lnTo>
                  <a:lnTo>
                    <a:pt x="1342390" y="71374"/>
                  </a:lnTo>
                  <a:lnTo>
                    <a:pt x="1342390" y="90424"/>
                  </a:lnTo>
                  <a:lnTo>
                    <a:pt x="1350264" y="98044"/>
                  </a:lnTo>
                  <a:lnTo>
                    <a:pt x="1369314" y="98044"/>
                  </a:lnTo>
                  <a:lnTo>
                    <a:pt x="1377188" y="90424"/>
                  </a:lnTo>
                  <a:lnTo>
                    <a:pt x="1377188" y="71374"/>
                  </a:lnTo>
                  <a:close/>
                </a:path>
                <a:path w="6037580" h="190500">
                  <a:moveTo>
                    <a:pt x="1475867" y="19177"/>
                  </a:moveTo>
                  <a:lnTo>
                    <a:pt x="1467993" y="11557"/>
                  </a:lnTo>
                  <a:lnTo>
                    <a:pt x="1448816" y="11557"/>
                  </a:lnTo>
                  <a:lnTo>
                    <a:pt x="1440942" y="19177"/>
                  </a:lnTo>
                  <a:lnTo>
                    <a:pt x="1440942" y="38227"/>
                  </a:lnTo>
                  <a:lnTo>
                    <a:pt x="1448816" y="46101"/>
                  </a:lnTo>
                  <a:lnTo>
                    <a:pt x="1467993" y="46101"/>
                  </a:lnTo>
                  <a:lnTo>
                    <a:pt x="1475867" y="38227"/>
                  </a:lnTo>
                  <a:lnTo>
                    <a:pt x="1475867" y="19177"/>
                  </a:lnTo>
                  <a:close/>
                </a:path>
                <a:path w="6037580" h="190500">
                  <a:moveTo>
                    <a:pt x="1510792" y="152019"/>
                  </a:moveTo>
                  <a:lnTo>
                    <a:pt x="1502918" y="144399"/>
                  </a:lnTo>
                  <a:lnTo>
                    <a:pt x="1483741" y="144399"/>
                  </a:lnTo>
                  <a:lnTo>
                    <a:pt x="1475867" y="152019"/>
                  </a:lnTo>
                  <a:lnTo>
                    <a:pt x="1475867" y="171450"/>
                  </a:lnTo>
                  <a:lnTo>
                    <a:pt x="1483741" y="179070"/>
                  </a:lnTo>
                  <a:lnTo>
                    <a:pt x="1502918" y="179070"/>
                  </a:lnTo>
                  <a:lnTo>
                    <a:pt x="1510792" y="171450"/>
                  </a:lnTo>
                  <a:lnTo>
                    <a:pt x="1510792" y="152019"/>
                  </a:lnTo>
                  <a:close/>
                </a:path>
                <a:path w="6037580" h="190500">
                  <a:moveTo>
                    <a:pt x="1592199" y="100203"/>
                  </a:moveTo>
                  <a:lnTo>
                    <a:pt x="1584198" y="92202"/>
                  </a:lnTo>
                  <a:lnTo>
                    <a:pt x="1565148" y="92202"/>
                  </a:lnTo>
                  <a:lnTo>
                    <a:pt x="1557274" y="100203"/>
                  </a:lnTo>
                  <a:lnTo>
                    <a:pt x="1557274" y="119253"/>
                  </a:lnTo>
                  <a:lnTo>
                    <a:pt x="1565148" y="127127"/>
                  </a:lnTo>
                  <a:lnTo>
                    <a:pt x="1584198" y="127127"/>
                  </a:lnTo>
                  <a:lnTo>
                    <a:pt x="1592199" y="119253"/>
                  </a:lnTo>
                  <a:lnTo>
                    <a:pt x="1592199" y="100203"/>
                  </a:lnTo>
                  <a:close/>
                </a:path>
                <a:path w="6037580" h="190500">
                  <a:moveTo>
                    <a:pt x="1690751" y="24892"/>
                  </a:moveTo>
                  <a:lnTo>
                    <a:pt x="1683258" y="17272"/>
                  </a:lnTo>
                  <a:lnTo>
                    <a:pt x="1663827" y="17272"/>
                  </a:lnTo>
                  <a:lnTo>
                    <a:pt x="1656207" y="24892"/>
                  </a:lnTo>
                  <a:lnTo>
                    <a:pt x="1656207" y="43942"/>
                  </a:lnTo>
                  <a:lnTo>
                    <a:pt x="1663827" y="51943"/>
                  </a:lnTo>
                  <a:lnTo>
                    <a:pt x="1683258" y="51943"/>
                  </a:lnTo>
                  <a:lnTo>
                    <a:pt x="1690751" y="43942"/>
                  </a:lnTo>
                  <a:lnTo>
                    <a:pt x="1690751" y="24892"/>
                  </a:lnTo>
                  <a:close/>
                </a:path>
                <a:path w="6037580" h="190500">
                  <a:moveTo>
                    <a:pt x="1737614" y="134747"/>
                  </a:moveTo>
                  <a:lnTo>
                    <a:pt x="1729613" y="127127"/>
                  </a:lnTo>
                  <a:lnTo>
                    <a:pt x="1710182" y="127127"/>
                  </a:lnTo>
                  <a:lnTo>
                    <a:pt x="1702689" y="134747"/>
                  </a:lnTo>
                  <a:lnTo>
                    <a:pt x="1702689" y="153797"/>
                  </a:lnTo>
                  <a:lnTo>
                    <a:pt x="1710182" y="161798"/>
                  </a:lnTo>
                  <a:lnTo>
                    <a:pt x="1729613" y="161798"/>
                  </a:lnTo>
                  <a:lnTo>
                    <a:pt x="1737614" y="153797"/>
                  </a:lnTo>
                  <a:lnTo>
                    <a:pt x="1737614" y="134747"/>
                  </a:lnTo>
                  <a:close/>
                </a:path>
                <a:path w="6037580" h="190500">
                  <a:moveTo>
                    <a:pt x="1830451" y="59817"/>
                  </a:moveTo>
                  <a:lnTo>
                    <a:pt x="1822577" y="51943"/>
                  </a:lnTo>
                  <a:lnTo>
                    <a:pt x="1803400" y="51943"/>
                  </a:lnTo>
                  <a:lnTo>
                    <a:pt x="1795526" y="59817"/>
                  </a:lnTo>
                  <a:lnTo>
                    <a:pt x="1795526" y="78867"/>
                  </a:lnTo>
                  <a:lnTo>
                    <a:pt x="1803400" y="86487"/>
                  </a:lnTo>
                  <a:lnTo>
                    <a:pt x="1822577" y="86487"/>
                  </a:lnTo>
                  <a:lnTo>
                    <a:pt x="1830451" y="78867"/>
                  </a:lnTo>
                  <a:lnTo>
                    <a:pt x="1830451" y="59817"/>
                  </a:lnTo>
                  <a:close/>
                </a:path>
                <a:path w="6037580" h="190500">
                  <a:moveTo>
                    <a:pt x="1882648" y="152019"/>
                  </a:moveTo>
                  <a:lnTo>
                    <a:pt x="1874774" y="144399"/>
                  </a:lnTo>
                  <a:lnTo>
                    <a:pt x="1855597" y="144399"/>
                  </a:lnTo>
                  <a:lnTo>
                    <a:pt x="1847723" y="152019"/>
                  </a:lnTo>
                  <a:lnTo>
                    <a:pt x="1847723" y="171450"/>
                  </a:lnTo>
                  <a:lnTo>
                    <a:pt x="1855597" y="179070"/>
                  </a:lnTo>
                  <a:lnTo>
                    <a:pt x="1874774" y="179070"/>
                  </a:lnTo>
                  <a:lnTo>
                    <a:pt x="1882648" y="171450"/>
                  </a:lnTo>
                  <a:lnTo>
                    <a:pt x="1882648" y="152019"/>
                  </a:lnTo>
                  <a:close/>
                </a:path>
                <a:path w="6037580" h="190500">
                  <a:moveTo>
                    <a:pt x="1952498" y="19177"/>
                  </a:moveTo>
                  <a:lnTo>
                    <a:pt x="1944497" y="11557"/>
                  </a:lnTo>
                  <a:lnTo>
                    <a:pt x="1925447" y="11557"/>
                  </a:lnTo>
                  <a:lnTo>
                    <a:pt x="1917573" y="19177"/>
                  </a:lnTo>
                  <a:lnTo>
                    <a:pt x="1917573" y="38227"/>
                  </a:lnTo>
                  <a:lnTo>
                    <a:pt x="1925447" y="46101"/>
                  </a:lnTo>
                  <a:lnTo>
                    <a:pt x="1944497" y="46101"/>
                  </a:lnTo>
                  <a:lnTo>
                    <a:pt x="1952498" y="38227"/>
                  </a:lnTo>
                  <a:lnTo>
                    <a:pt x="1952498" y="19177"/>
                  </a:lnTo>
                  <a:close/>
                </a:path>
                <a:path w="6037580" h="190500">
                  <a:moveTo>
                    <a:pt x="1993138" y="157734"/>
                  </a:moveTo>
                  <a:lnTo>
                    <a:pt x="1985264" y="150241"/>
                  </a:lnTo>
                  <a:lnTo>
                    <a:pt x="1966214" y="150241"/>
                  </a:lnTo>
                  <a:lnTo>
                    <a:pt x="1958213" y="157734"/>
                  </a:lnTo>
                  <a:lnTo>
                    <a:pt x="1958213" y="177165"/>
                  </a:lnTo>
                  <a:lnTo>
                    <a:pt x="1966214" y="184785"/>
                  </a:lnTo>
                  <a:lnTo>
                    <a:pt x="1985264" y="184785"/>
                  </a:lnTo>
                  <a:lnTo>
                    <a:pt x="1993138" y="177165"/>
                  </a:lnTo>
                  <a:lnTo>
                    <a:pt x="1993138" y="157734"/>
                  </a:lnTo>
                  <a:close/>
                </a:path>
                <a:path w="6037580" h="190500">
                  <a:moveTo>
                    <a:pt x="2062607" y="82804"/>
                  </a:moveTo>
                  <a:lnTo>
                    <a:pt x="2055114" y="74930"/>
                  </a:lnTo>
                  <a:lnTo>
                    <a:pt x="2035683" y="74930"/>
                  </a:lnTo>
                  <a:lnTo>
                    <a:pt x="2028063" y="82804"/>
                  </a:lnTo>
                  <a:lnTo>
                    <a:pt x="2028063" y="101981"/>
                  </a:lnTo>
                  <a:lnTo>
                    <a:pt x="2035683" y="109855"/>
                  </a:lnTo>
                  <a:lnTo>
                    <a:pt x="2055114" y="109855"/>
                  </a:lnTo>
                  <a:lnTo>
                    <a:pt x="2062607" y="101981"/>
                  </a:lnTo>
                  <a:lnTo>
                    <a:pt x="2062607" y="82804"/>
                  </a:lnTo>
                  <a:close/>
                </a:path>
                <a:path w="6037580" h="190500">
                  <a:moveTo>
                    <a:pt x="2132457" y="24892"/>
                  </a:moveTo>
                  <a:lnTo>
                    <a:pt x="2124964" y="17272"/>
                  </a:lnTo>
                  <a:lnTo>
                    <a:pt x="2105406" y="17272"/>
                  </a:lnTo>
                  <a:lnTo>
                    <a:pt x="2097532" y="24892"/>
                  </a:lnTo>
                  <a:lnTo>
                    <a:pt x="2097532" y="43942"/>
                  </a:lnTo>
                  <a:lnTo>
                    <a:pt x="2105406" y="51943"/>
                  </a:lnTo>
                  <a:lnTo>
                    <a:pt x="2124964" y="51943"/>
                  </a:lnTo>
                  <a:lnTo>
                    <a:pt x="2132457" y="43942"/>
                  </a:lnTo>
                  <a:lnTo>
                    <a:pt x="2132457" y="24892"/>
                  </a:lnTo>
                  <a:close/>
                </a:path>
                <a:path w="6037580" h="190500">
                  <a:moveTo>
                    <a:pt x="2242947" y="77089"/>
                  </a:moveTo>
                  <a:lnTo>
                    <a:pt x="2235073" y="69215"/>
                  </a:lnTo>
                  <a:lnTo>
                    <a:pt x="2216023" y="69215"/>
                  </a:lnTo>
                  <a:lnTo>
                    <a:pt x="2208022" y="77089"/>
                  </a:lnTo>
                  <a:lnTo>
                    <a:pt x="2208022" y="96139"/>
                  </a:lnTo>
                  <a:lnTo>
                    <a:pt x="2216023" y="103759"/>
                  </a:lnTo>
                  <a:lnTo>
                    <a:pt x="2235073" y="103759"/>
                  </a:lnTo>
                  <a:lnTo>
                    <a:pt x="2242947" y="96139"/>
                  </a:lnTo>
                  <a:lnTo>
                    <a:pt x="2242947" y="77089"/>
                  </a:lnTo>
                  <a:close/>
                </a:path>
                <a:path w="6037580" h="190500">
                  <a:moveTo>
                    <a:pt x="2300986" y="163576"/>
                  </a:moveTo>
                  <a:lnTo>
                    <a:pt x="2293366" y="155956"/>
                  </a:lnTo>
                  <a:lnTo>
                    <a:pt x="2273935" y="155956"/>
                  </a:lnTo>
                  <a:lnTo>
                    <a:pt x="2266061" y="163576"/>
                  </a:lnTo>
                  <a:lnTo>
                    <a:pt x="2266061" y="183007"/>
                  </a:lnTo>
                  <a:lnTo>
                    <a:pt x="2273935" y="190500"/>
                  </a:lnTo>
                  <a:lnTo>
                    <a:pt x="2293366" y="190500"/>
                  </a:lnTo>
                  <a:lnTo>
                    <a:pt x="2300986" y="183007"/>
                  </a:lnTo>
                  <a:lnTo>
                    <a:pt x="2300986" y="163576"/>
                  </a:lnTo>
                  <a:close/>
                </a:path>
                <a:path w="6037580" h="190500">
                  <a:moveTo>
                    <a:pt x="2411476" y="105918"/>
                  </a:moveTo>
                  <a:lnTo>
                    <a:pt x="2403475" y="98044"/>
                  </a:lnTo>
                  <a:lnTo>
                    <a:pt x="2384425" y="98044"/>
                  </a:lnTo>
                  <a:lnTo>
                    <a:pt x="2376551" y="105918"/>
                  </a:lnTo>
                  <a:lnTo>
                    <a:pt x="2376551" y="124968"/>
                  </a:lnTo>
                  <a:lnTo>
                    <a:pt x="2384425" y="132969"/>
                  </a:lnTo>
                  <a:lnTo>
                    <a:pt x="2403475" y="132969"/>
                  </a:lnTo>
                  <a:lnTo>
                    <a:pt x="2411476" y="124968"/>
                  </a:lnTo>
                  <a:lnTo>
                    <a:pt x="2411476" y="105918"/>
                  </a:lnTo>
                  <a:close/>
                </a:path>
                <a:path w="6037580" h="190500">
                  <a:moveTo>
                    <a:pt x="2585720" y="94361"/>
                  </a:moveTo>
                  <a:lnTo>
                    <a:pt x="2578100" y="86487"/>
                  </a:lnTo>
                  <a:lnTo>
                    <a:pt x="2558669" y="86487"/>
                  </a:lnTo>
                  <a:lnTo>
                    <a:pt x="2550795" y="94361"/>
                  </a:lnTo>
                  <a:lnTo>
                    <a:pt x="2550795" y="113538"/>
                  </a:lnTo>
                  <a:lnTo>
                    <a:pt x="2558669" y="121412"/>
                  </a:lnTo>
                  <a:lnTo>
                    <a:pt x="2578100" y="121412"/>
                  </a:lnTo>
                  <a:lnTo>
                    <a:pt x="2585720" y="113538"/>
                  </a:lnTo>
                  <a:lnTo>
                    <a:pt x="2585720" y="94361"/>
                  </a:lnTo>
                  <a:close/>
                </a:path>
                <a:path w="6037580" h="190500">
                  <a:moveTo>
                    <a:pt x="2701925" y="129032"/>
                  </a:moveTo>
                  <a:lnTo>
                    <a:pt x="2694051" y="121412"/>
                  </a:lnTo>
                  <a:lnTo>
                    <a:pt x="2674874" y="121412"/>
                  </a:lnTo>
                  <a:lnTo>
                    <a:pt x="2667000" y="129032"/>
                  </a:lnTo>
                  <a:lnTo>
                    <a:pt x="2667000" y="148082"/>
                  </a:lnTo>
                  <a:lnTo>
                    <a:pt x="2674874" y="155956"/>
                  </a:lnTo>
                  <a:lnTo>
                    <a:pt x="2694051" y="155956"/>
                  </a:lnTo>
                  <a:lnTo>
                    <a:pt x="2701925" y="148082"/>
                  </a:lnTo>
                  <a:lnTo>
                    <a:pt x="2701925" y="129032"/>
                  </a:lnTo>
                  <a:close/>
                </a:path>
                <a:path w="6037580" h="190500">
                  <a:moveTo>
                    <a:pt x="2707640" y="19177"/>
                  </a:moveTo>
                  <a:lnTo>
                    <a:pt x="2700147" y="11557"/>
                  </a:lnTo>
                  <a:lnTo>
                    <a:pt x="2680716" y="11557"/>
                  </a:lnTo>
                  <a:lnTo>
                    <a:pt x="2672715" y="19177"/>
                  </a:lnTo>
                  <a:lnTo>
                    <a:pt x="2672715" y="38227"/>
                  </a:lnTo>
                  <a:lnTo>
                    <a:pt x="2680716" y="46101"/>
                  </a:lnTo>
                  <a:lnTo>
                    <a:pt x="2700147" y="46101"/>
                  </a:lnTo>
                  <a:lnTo>
                    <a:pt x="2707640" y="38227"/>
                  </a:lnTo>
                  <a:lnTo>
                    <a:pt x="2707640" y="19177"/>
                  </a:lnTo>
                  <a:close/>
                </a:path>
                <a:path w="6037580" h="190500">
                  <a:moveTo>
                    <a:pt x="2818257" y="88646"/>
                  </a:moveTo>
                  <a:lnTo>
                    <a:pt x="2810256" y="80645"/>
                  </a:lnTo>
                  <a:lnTo>
                    <a:pt x="2791206" y="80645"/>
                  </a:lnTo>
                  <a:lnTo>
                    <a:pt x="2783332" y="88646"/>
                  </a:lnTo>
                  <a:lnTo>
                    <a:pt x="2783332" y="107696"/>
                  </a:lnTo>
                  <a:lnTo>
                    <a:pt x="2791206" y="115697"/>
                  </a:lnTo>
                  <a:lnTo>
                    <a:pt x="2810256" y="115697"/>
                  </a:lnTo>
                  <a:lnTo>
                    <a:pt x="2818257" y="107696"/>
                  </a:lnTo>
                  <a:lnTo>
                    <a:pt x="2818257" y="88646"/>
                  </a:lnTo>
                  <a:close/>
                </a:path>
                <a:path w="6037580" h="190500">
                  <a:moveTo>
                    <a:pt x="2946006" y="88646"/>
                  </a:moveTo>
                  <a:lnTo>
                    <a:pt x="2938005" y="80645"/>
                  </a:lnTo>
                  <a:lnTo>
                    <a:pt x="2918968" y="80645"/>
                  </a:lnTo>
                  <a:lnTo>
                    <a:pt x="2911094" y="88646"/>
                  </a:lnTo>
                  <a:lnTo>
                    <a:pt x="2911094" y="107696"/>
                  </a:lnTo>
                  <a:lnTo>
                    <a:pt x="2918968" y="115697"/>
                  </a:lnTo>
                  <a:lnTo>
                    <a:pt x="2938005" y="115697"/>
                  </a:lnTo>
                  <a:lnTo>
                    <a:pt x="2946006" y="107696"/>
                  </a:lnTo>
                  <a:lnTo>
                    <a:pt x="2946006" y="88646"/>
                  </a:lnTo>
                  <a:close/>
                </a:path>
                <a:path w="6037580" h="190500">
                  <a:moveTo>
                    <a:pt x="3050781" y="59817"/>
                  </a:moveTo>
                  <a:lnTo>
                    <a:pt x="3042780" y="51943"/>
                  </a:lnTo>
                  <a:lnTo>
                    <a:pt x="3023362" y="51943"/>
                  </a:lnTo>
                  <a:lnTo>
                    <a:pt x="3015856" y="59817"/>
                  </a:lnTo>
                  <a:lnTo>
                    <a:pt x="3015856" y="78867"/>
                  </a:lnTo>
                  <a:lnTo>
                    <a:pt x="3023362" y="86487"/>
                  </a:lnTo>
                  <a:lnTo>
                    <a:pt x="3042780" y="86487"/>
                  </a:lnTo>
                  <a:lnTo>
                    <a:pt x="3050781" y="78867"/>
                  </a:lnTo>
                  <a:lnTo>
                    <a:pt x="3050781" y="59817"/>
                  </a:lnTo>
                  <a:close/>
                </a:path>
                <a:path w="6037580" h="190500">
                  <a:moveTo>
                    <a:pt x="3160903" y="146304"/>
                  </a:moveTo>
                  <a:lnTo>
                    <a:pt x="3153283" y="138684"/>
                  </a:lnTo>
                  <a:lnTo>
                    <a:pt x="3133852" y="138684"/>
                  </a:lnTo>
                  <a:lnTo>
                    <a:pt x="3125978" y="146304"/>
                  </a:lnTo>
                  <a:lnTo>
                    <a:pt x="3125978" y="165735"/>
                  </a:lnTo>
                  <a:lnTo>
                    <a:pt x="3133852" y="173228"/>
                  </a:lnTo>
                  <a:lnTo>
                    <a:pt x="3153283" y="173228"/>
                  </a:lnTo>
                  <a:lnTo>
                    <a:pt x="3160903" y="165735"/>
                  </a:lnTo>
                  <a:lnTo>
                    <a:pt x="3160903" y="146304"/>
                  </a:lnTo>
                  <a:close/>
                </a:path>
                <a:path w="6037580" h="190500">
                  <a:moveTo>
                    <a:pt x="3166618" y="30607"/>
                  </a:moveTo>
                  <a:lnTo>
                    <a:pt x="3159125" y="23114"/>
                  </a:lnTo>
                  <a:lnTo>
                    <a:pt x="3139694" y="23114"/>
                  </a:lnTo>
                  <a:lnTo>
                    <a:pt x="3132074" y="30607"/>
                  </a:lnTo>
                  <a:lnTo>
                    <a:pt x="3132074" y="49784"/>
                  </a:lnTo>
                  <a:lnTo>
                    <a:pt x="3139694" y="57658"/>
                  </a:lnTo>
                  <a:lnTo>
                    <a:pt x="3159125" y="57658"/>
                  </a:lnTo>
                  <a:lnTo>
                    <a:pt x="3166618" y="49784"/>
                  </a:lnTo>
                  <a:lnTo>
                    <a:pt x="3166618" y="30607"/>
                  </a:lnTo>
                  <a:close/>
                </a:path>
                <a:path w="6037580" h="190500">
                  <a:moveTo>
                    <a:pt x="3277235" y="129032"/>
                  </a:moveTo>
                  <a:lnTo>
                    <a:pt x="3269234" y="121412"/>
                  </a:lnTo>
                  <a:lnTo>
                    <a:pt x="3250184" y="121412"/>
                  </a:lnTo>
                  <a:lnTo>
                    <a:pt x="3242310" y="129032"/>
                  </a:lnTo>
                  <a:lnTo>
                    <a:pt x="3242310" y="148082"/>
                  </a:lnTo>
                  <a:lnTo>
                    <a:pt x="3250184" y="155956"/>
                  </a:lnTo>
                  <a:lnTo>
                    <a:pt x="3269234" y="155956"/>
                  </a:lnTo>
                  <a:lnTo>
                    <a:pt x="3277235" y="148082"/>
                  </a:lnTo>
                  <a:lnTo>
                    <a:pt x="3277235" y="129032"/>
                  </a:lnTo>
                  <a:close/>
                </a:path>
                <a:path w="6037580" h="190500">
                  <a:moveTo>
                    <a:pt x="3294761" y="7620"/>
                  </a:moveTo>
                  <a:lnTo>
                    <a:pt x="3286887" y="0"/>
                  </a:lnTo>
                  <a:lnTo>
                    <a:pt x="3267456" y="0"/>
                  </a:lnTo>
                  <a:lnTo>
                    <a:pt x="3259836" y="7620"/>
                  </a:lnTo>
                  <a:lnTo>
                    <a:pt x="3259836" y="26670"/>
                  </a:lnTo>
                  <a:lnTo>
                    <a:pt x="3267456" y="34544"/>
                  </a:lnTo>
                  <a:lnTo>
                    <a:pt x="3286887" y="34544"/>
                  </a:lnTo>
                  <a:lnTo>
                    <a:pt x="3294761" y="26670"/>
                  </a:lnTo>
                  <a:lnTo>
                    <a:pt x="3294761" y="7620"/>
                  </a:lnTo>
                  <a:close/>
                </a:path>
                <a:path w="6037580" h="190500">
                  <a:moveTo>
                    <a:pt x="3393440" y="157734"/>
                  </a:moveTo>
                  <a:lnTo>
                    <a:pt x="3385566" y="150241"/>
                  </a:lnTo>
                  <a:lnTo>
                    <a:pt x="3366389" y="150241"/>
                  </a:lnTo>
                  <a:lnTo>
                    <a:pt x="3358515" y="157734"/>
                  </a:lnTo>
                  <a:lnTo>
                    <a:pt x="3358515" y="177165"/>
                  </a:lnTo>
                  <a:lnTo>
                    <a:pt x="3366389" y="184785"/>
                  </a:lnTo>
                  <a:lnTo>
                    <a:pt x="3385566" y="184785"/>
                  </a:lnTo>
                  <a:lnTo>
                    <a:pt x="3393440" y="177165"/>
                  </a:lnTo>
                  <a:lnTo>
                    <a:pt x="3393440" y="157734"/>
                  </a:lnTo>
                  <a:close/>
                </a:path>
                <a:path w="6037580" h="190500">
                  <a:moveTo>
                    <a:pt x="3404997" y="47879"/>
                  </a:moveTo>
                  <a:lnTo>
                    <a:pt x="3397377" y="40386"/>
                  </a:lnTo>
                  <a:lnTo>
                    <a:pt x="3377946" y="40386"/>
                  </a:lnTo>
                  <a:lnTo>
                    <a:pt x="3370072" y="47879"/>
                  </a:lnTo>
                  <a:lnTo>
                    <a:pt x="3370072" y="67310"/>
                  </a:lnTo>
                  <a:lnTo>
                    <a:pt x="3377946" y="74930"/>
                  </a:lnTo>
                  <a:lnTo>
                    <a:pt x="3397377" y="74930"/>
                  </a:lnTo>
                  <a:lnTo>
                    <a:pt x="3404997" y="67310"/>
                  </a:lnTo>
                  <a:lnTo>
                    <a:pt x="3404997" y="47879"/>
                  </a:lnTo>
                  <a:close/>
                </a:path>
                <a:path w="6037580" h="190500">
                  <a:moveTo>
                    <a:pt x="3521202" y="94361"/>
                  </a:moveTo>
                  <a:lnTo>
                    <a:pt x="3513328" y="86487"/>
                  </a:lnTo>
                  <a:lnTo>
                    <a:pt x="3494278" y="86487"/>
                  </a:lnTo>
                  <a:lnTo>
                    <a:pt x="3486277" y="94361"/>
                  </a:lnTo>
                  <a:lnTo>
                    <a:pt x="3486277" y="113538"/>
                  </a:lnTo>
                  <a:lnTo>
                    <a:pt x="3494278" y="121412"/>
                  </a:lnTo>
                  <a:lnTo>
                    <a:pt x="3513328" y="121412"/>
                  </a:lnTo>
                  <a:lnTo>
                    <a:pt x="3521202" y="113538"/>
                  </a:lnTo>
                  <a:lnTo>
                    <a:pt x="3521202" y="94361"/>
                  </a:lnTo>
                  <a:close/>
                </a:path>
                <a:path w="6037580" h="190500">
                  <a:moveTo>
                    <a:pt x="3608324" y="30607"/>
                  </a:moveTo>
                  <a:lnTo>
                    <a:pt x="3600831" y="23114"/>
                  </a:lnTo>
                  <a:lnTo>
                    <a:pt x="3581400" y="23114"/>
                  </a:lnTo>
                  <a:lnTo>
                    <a:pt x="3573399" y="30607"/>
                  </a:lnTo>
                  <a:lnTo>
                    <a:pt x="3573399" y="49784"/>
                  </a:lnTo>
                  <a:lnTo>
                    <a:pt x="3581400" y="57658"/>
                  </a:lnTo>
                  <a:lnTo>
                    <a:pt x="3600831" y="57658"/>
                  </a:lnTo>
                  <a:lnTo>
                    <a:pt x="3608324" y="49784"/>
                  </a:lnTo>
                  <a:lnTo>
                    <a:pt x="3608324" y="30607"/>
                  </a:lnTo>
                  <a:close/>
                </a:path>
                <a:path w="6037580" h="190500">
                  <a:moveTo>
                    <a:pt x="3672459" y="140462"/>
                  </a:moveTo>
                  <a:lnTo>
                    <a:pt x="3664458" y="132969"/>
                  </a:lnTo>
                  <a:lnTo>
                    <a:pt x="3645408" y="132969"/>
                  </a:lnTo>
                  <a:lnTo>
                    <a:pt x="3637534" y="140462"/>
                  </a:lnTo>
                  <a:lnTo>
                    <a:pt x="3637534" y="159639"/>
                  </a:lnTo>
                  <a:lnTo>
                    <a:pt x="3645408" y="167513"/>
                  </a:lnTo>
                  <a:lnTo>
                    <a:pt x="3664458" y="167513"/>
                  </a:lnTo>
                  <a:lnTo>
                    <a:pt x="3672459" y="159639"/>
                  </a:lnTo>
                  <a:lnTo>
                    <a:pt x="3672459" y="140462"/>
                  </a:lnTo>
                  <a:close/>
                </a:path>
                <a:path w="6037580" h="190500">
                  <a:moveTo>
                    <a:pt x="3718814" y="13335"/>
                  </a:moveTo>
                  <a:lnTo>
                    <a:pt x="3710940" y="5842"/>
                  </a:lnTo>
                  <a:lnTo>
                    <a:pt x="3691890" y="5842"/>
                  </a:lnTo>
                  <a:lnTo>
                    <a:pt x="3683889" y="13335"/>
                  </a:lnTo>
                  <a:lnTo>
                    <a:pt x="3683889" y="32385"/>
                  </a:lnTo>
                  <a:lnTo>
                    <a:pt x="3691890" y="40386"/>
                  </a:lnTo>
                  <a:lnTo>
                    <a:pt x="3710940" y="40386"/>
                  </a:lnTo>
                  <a:lnTo>
                    <a:pt x="3718814" y="32385"/>
                  </a:lnTo>
                  <a:lnTo>
                    <a:pt x="3718814" y="13335"/>
                  </a:lnTo>
                  <a:close/>
                </a:path>
                <a:path w="6037580" h="190500">
                  <a:moveTo>
                    <a:pt x="3794506" y="82804"/>
                  </a:moveTo>
                  <a:lnTo>
                    <a:pt x="3786505" y="74930"/>
                  </a:lnTo>
                  <a:lnTo>
                    <a:pt x="3767455" y="74930"/>
                  </a:lnTo>
                  <a:lnTo>
                    <a:pt x="3759581" y="82804"/>
                  </a:lnTo>
                  <a:lnTo>
                    <a:pt x="3759581" y="101981"/>
                  </a:lnTo>
                  <a:lnTo>
                    <a:pt x="3767455" y="109855"/>
                  </a:lnTo>
                  <a:lnTo>
                    <a:pt x="3786505" y="109855"/>
                  </a:lnTo>
                  <a:lnTo>
                    <a:pt x="3794506" y="101981"/>
                  </a:lnTo>
                  <a:lnTo>
                    <a:pt x="3794506" y="82804"/>
                  </a:lnTo>
                  <a:close/>
                </a:path>
                <a:path w="6037580" h="190500">
                  <a:moveTo>
                    <a:pt x="3893058" y="24892"/>
                  </a:moveTo>
                  <a:lnTo>
                    <a:pt x="3885565" y="17272"/>
                  </a:lnTo>
                  <a:lnTo>
                    <a:pt x="3866134" y="17272"/>
                  </a:lnTo>
                  <a:lnTo>
                    <a:pt x="3858133" y="24892"/>
                  </a:lnTo>
                  <a:lnTo>
                    <a:pt x="3858133" y="43942"/>
                  </a:lnTo>
                  <a:lnTo>
                    <a:pt x="3866134" y="51943"/>
                  </a:lnTo>
                  <a:lnTo>
                    <a:pt x="3885565" y="51943"/>
                  </a:lnTo>
                  <a:lnTo>
                    <a:pt x="3893058" y="43942"/>
                  </a:lnTo>
                  <a:lnTo>
                    <a:pt x="3893058" y="24892"/>
                  </a:lnTo>
                  <a:close/>
                </a:path>
                <a:path w="6037580" h="190500">
                  <a:moveTo>
                    <a:pt x="3933698" y="134747"/>
                  </a:moveTo>
                  <a:lnTo>
                    <a:pt x="3926205" y="127127"/>
                  </a:lnTo>
                  <a:lnTo>
                    <a:pt x="3906774" y="127127"/>
                  </a:lnTo>
                  <a:lnTo>
                    <a:pt x="3898773" y="134747"/>
                  </a:lnTo>
                  <a:lnTo>
                    <a:pt x="3898773" y="153797"/>
                  </a:lnTo>
                  <a:lnTo>
                    <a:pt x="3906774" y="161798"/>
                  </a:lnTo>
                  <a:lnTo>
                    <a:pt x="3926205" y="161798"/>
                  </a:lnTo>
                  <a:lnTo>
                    <a:pt x="3933698" y="153797"/>
                  </a:lnTo>
                  <a:lnTo>
                    <a:pt x="3933698" y="134747"/>
                  </a:lnTo>
                  <a:close/>
                </a:path>
                <a:path w="6037580" h="190500">
                  <a:moveTo>
                    <a:pt x="4015105" y="30607"/>
                  </a:moveTo>
                  <a:lnTo>
                    <a:pt x="4007612" y="23114"/>
                  </a:lnTo>
                  <a:lnTo>
                    <a:pt x="3988054" y="23114"/>
                  </a:lnTo>
                  <a:lnTo>
                    <a:pt x="3980180" y="30607"/>
                  </a:lnTo>
                  <a:lnTo>
                    <a:pt x="3980180" y="49784"/>
                  </a:lnTo>
                  <a:lnTo>
                    <a:pt x="3988054" y="57658"/>
                  </a:lnTo>
                  <a:lnTo>
                    <a:pt x="4007612" y="57658"/>
                  </a:lnTo>
                  <a:lnTo>
                    <a:pt x="4015105" y="49784"/>
                  </a:lnTo>
                  <a:lnTo>
                    <a:pt x="4015105" y="30607"/>
                  </a:lnTo>
                  <a:close/>
                </a:path>
                <a:path w="6037580" h="190500">
                  <a:moveTo>
                    <a:pt x="4084955" y="123190"/>
                  </a:moveTo>
                  <a:lnTo>
                    <a:pt x="4077081" y="115697"/>
                  </a:lnTo>
                  <a:lnTo>
                    <a:pt x="4057904" y="115697"/>
                  </a:lnTo>
                  <a:lnTo>
                    <a:pt x="4050030" y="123190"/>
                  </a:lnTo>
                  <a:lnTo>
                    <a:pt x="4050030" y="142240"/>
                  </a:lnTo>
                  <a:lnTo>
                    <a:pt x="4057904" y="150241"/>
                  </a:lnTo>
                  <a:lnTo>
                    <a:pt x="4077081" y="150241"/>
                  </a:lnTo>
                  <a:lnTo>
                    <a:pt x="4084955" y="142240"/>
                  </a:lnTo>
                  <a:lnTo>
                    <a:pt x="4084955" y="123190"/>
                  </a:lnTo>
                  <a:close/>
                </a:path>
                <a:path w="6037580" h="190500">
                  <a:moveTo>
                    <a:pt x="4148709" y="36449"/>
                  </a:moveTo>
                  <a:lnTo>
                    <a:pt x="4141089" y="28829"/>
                  </a:lnTo>
                  <a:lnTo>
                    <a:pt x="4121658" y="28829"/>
                  </a:lnTo>
                  <a:lnTo>
                    <a:pt x="4114038" y="36449"/>
                  </a:lnTo>
                  <a:lnTo>
                    <a:pt x="4114038" y="55880"/>
                  </a:lnTo>
                  <a:lnTo>
                    <a:pt x="4121658" y="63373"/>
                  </a:lnTo>
                  <a:lnTo>
                    <a:pt x="4141089" y="63373"/>
                  </a:lnTo>
                  <a:lnTo>
                    <a:pt x="4148709" y="55880"/>
                  </a:lnTo>
                  <a:lnTo>
                    <a:pt x="4148709" y="36449"/>
                  </a:lnTo>
                  <a:close/>
                </a:path>
                <a:path w="6037580" h="190500">
                  <a:moveTo>
                    <a:pt x="4253357" y="123190"/>
                  </a:moveTo>
                  <a:lnTo>
                    <a:pt x="4245483" y="115697"/>
                  </a:lnTo>
                  <a:lnTo>
                    <a:pt x="4226433" y="115697"/>
                  </a:lnTo>
                  <a:lnTo>
                    <a:pt x="4218559" y="123190"/>
                  </a:lnTo>
                  <a:lnTo>
                    <a:pt x="4218559" y="142240"/>
                  </a:lnTo>
                  <a:lnTo>
                    <a:pt x="4226433" y="150241"/>
                  </a:lnTo>
                  <a:lnTo>
                    <a:pt x="4245483" y="150241"/>
                  </a:lnTo>
                  <a:lnTo>
                    <a:pt x="4253357" y="142240"/>
                  </a:lnTo>
                  <a:lnTo>
                    <a:pt x="4253357" y="123190"/>
                  </a:lnTo>
                  <a:close/>
                </a:path>
                <a:path w="6037580" h="190500">
                  <a:moveTo>
                    <a:pt x="4270629" y="24892"/>
                  </a:moveTo>
                  <a:lnTo>
                    <a:pt x="4263136" y="17272"/>
                  </a:lnTo>
                  <a:lnTo>
                    <a:pt x="4243705" y="17272"/>
                  </a:lnTo>
                  <a:lnTo>
                    <a:pt x="4236085" y="24892"/>
                  </a:lnTo>
                  <a:lnTo>
                    <a:pt x="4236085" y="43942"/>
                  </a:lnTo>
                  <a:lnTo>
                    <a:pt x="4243705" y="51943"/>
                  </a:lnTo>
                  <a:lnTo>
                    <a:pt x="4263136" y="51943"/>
                  </a:lnTo>
                  <a:lnTo>
                    <a:pt x="4270629" y="43942"/>
                  </a:lnTo>
                  <a:lnTo>
                    <a:pt x="4270629" y="24892"/>
                  </a:lnTo>
                  <a:close/>
                </a:path>
                <a:path w="6037580" h="190500">
                  <a:moveTo>
                    <a:pt x="4392676" y="36449"/>
                  </a:moveTo>
                  <a:lnTo>
                    <a:pt x="4385183" y="28829"/>
                  </a:lnTo>
                  <a:lnTo>
                    <a:pt x="4365752" y="28829"/>
                  </a:lnTo>
                  <a:lnTo>
                    <a:pt x="4358132" y="36449"/>
                  </a:lnTo>
                  <a:lnTo>
                    <a:pt x="4358132" y="55880"/>
                  </a:lnTo>
                  <a:lnTo>
                    <a:pt x="4365752" y="63373"/>
                  </a:lnTo>
                  <a:lnTo>
                    <a:pt x="4385183" y="63373"/>
                  </a:lnTo>
                  <a:lnTo>
                    <a:pt x="4392676" y="55880"/>
                  </a:lnTo>
                  <a:lnTo>
                    <a:pt x="4392676" y="36449"/>
                  </a:lnTo>
                  <a:close/>
                </a:path>
                <a:path w="6037580" h="190500">
                  <a:moveTo>
                    <a:pt x="4584573" y="71374"/>
                  </a:moveTo>
                  <a:lnTo>
                    <a:pt x="4576699" y="63373"/>
                  </a:lnTo>
                  <a:lnTo>
                    <a:pt x="4557522" y="63373"/>
                  </a:lnTo>
                  <a:lnTo>
                    <a:pt x="4549648" y="71374"/>
                  </a:lnTo>
                  <a:lnTo>
                    <a:pt x="4549648" y="90424"/>
                  </a:lnTo>
                  <a:lnTo>
                    <a:pt x="4557522" y="98044"/>
                  </a:lnTo>
                  <a:lnTo>
                    <a:pt x="4576699" y="98044"/>
                  </a:lnTo>
                  <a:lnTo>
                    <a:pt x="4584573" y="90424"/>
                  </a:lnTo>
                  <a:lnTo>
                    <a:pt x="4584573" y="71374"/>
                  </a:lnTo>
                  <a:close/>
                </a:path>
                <a:path w="6037580" h="190500">
                  <a:moveTo>
                    <a:pt x="4677410" y="54102"/>
                  </a:moveTo>
                  <a:lnTo>
                    <a:pt x="4669917" y="46101"/>
                  </a:lnTo>
                  <a:lnTo>
                    <a:pt x="4650486" y="46101"/>
                  </a:lnTo>
                  <a:lnTo>
                    <a:pt x="4642866" y="54102"/>
                  </a:lnTo>
                  <a:lnTo>
                    <a:pt x="4642866" y="73152"/>
                  </a:lnTo>
                  <a:lnTo>
                    <a:pt x="4650486" y="80645"/>
                  </a:lnTo>
                  <a:lnTo>
                    <a:pt x="4669917" y="80645"/>
                  </a:lnTo>
                  <a:lnTo>
                    <a:pt x="4677410" y="73152"/>
                  </a:lnTo>
                  <a:lnTo>
                    <a:pt x="4677410" y="54102"/>
                  </a:lnTo>
                  <a:close/>
                </a:path>
                <a:path w="6037580" h="190500">
                  <a:moveTo>
                    <a:pt x="4788027" y="54102"/>
                  </a:moveTo>
                  <a:lnTo>
                    <a:pt x="4780026" y="46101"/>
                  </a:lnTo>
                  <a:lnTo>
                    <a:pt x="4760976" y="46101"/>
                  </a:lnTo>
                  <a:lnTo>
                    <a:pt x="4753102" y="54102"/>
                  </a:lnTo>
                  <a:lnTo>
                    <a:pt x="4753102" y="73152"/>
                  </a:lnTo>
                  <a:lnTo>
                    <a:pt x="4760976" y="80645"/>
                  </a:lnTo>
                  <a:lnTo>
                    <a:pt x="4780026" y="80645"/>
                  </a:lnTo>
                  <a:lnTo>
                    <a:pt x="4788027" y="73152"/>
                  </a:lnTo>
                  <a:lnTo>
                    <a:pt x="4788027" y="54102"/>
                  </a:lnTo>
                  <a:close/>
                </a:path>
                <a:path w="6037580" h="190500">
                  <a:moveTo>
                    <a:pt x="4904232" y="30607"/>
                  </a:moveTo>
                  <a:lnTo>
                    <a:pt x="4896358" y="23114"/>
                  </a:lnTo>
                  <a:lnTo>
                    <a:pt x="4877181" y="23114"/>
                  </a:lnTo>
                  <a:lnTo>
                    <a:pt x="4869307" y="30607"/>
                  </a:lnTo>
                  <a:lnTo>
                    <a:pt x="4869307" y="49784"/>
                  </a:lnTo>
                  <a:lnTo>
                    <a:pt x="4877181" y="57658"/>
                  </a:lnTo>
                  <a:lnTo>
                    <a:pt x="4896358" y="57658"/>
                  </a:lnTo>
                  <a:lnTo>
                    <a:pt x="4904232" y="49784"/>
                  </a:lnTo>
                  <a:lnTo>
                    <a:pt x="4904232" y="30607"/>
                  </a:lnTo>
                  <a:close/>
                </a:path>
                <a:path w="6037580" h="190500">
                  <a:moveTo>
                    <a:pt x="5037836" y="24892"/>
                  </a:moveTo>
                  <a:lnTo>
                    <a:pt x="5030216" y="17272"/>
                  </a:lnTo>
                  <a:lnTo>
                    <a:pt x="5010785" y="17272"/>
                  </a:lnTo>
                  <a:lnTo>
                    <a:pt x="5002911" y="24892"/>
                  </a:lnTo>
                  <a:lnTo>
                    <a:pt x="5002911" y="43942"/>
                  </a:lnTo>
                  <a:lnTo>
                    <a:pt x="5010785" y="51943"/>
                  </a:lnTo>
                  <a:lnTo>
                    <a:pt x="5030216" y="51943"/>
                  </a:lnTo>
                  <a:lnTo>
                    <a:pt x="5037836" y="43942"/>
                  </a:lnTo>
                  <a:lnTo>
                    <a:pt x="5037836" y="24892"/>
                  </a:lnTo>
                  <a:close/>
                </a:path>
                <a:path w="6037580" h="190500">
                  <a:moveTo>
                    <a:pt x="5154041" y="47879"/>
                  </a:moveTo>
                  <a:lnTo>
                    <a:pt x="5146167" y="40386"/>
                  </a:lnTo>
                  <a:lnTo>
                    <a:pt x="5127117" y="40386"/>
                  </a:lnTo>
                  <a:lnTo>
                    <a:pt x="5119116" y="47879"/>
                  </a:lnTo>
                  <a:lnTo>
                    <a:pt x="5119116" y="67310"/>
                  </a:lnTo>
                  <a:lnTo>
                    <a:pt x="5127117" y="74930"/>
                  </a:lnTo>
                  <a:lnTo>
                    <a:pt x="5146167" y="74930"/>
                  </a:lnTo>
                  <a:lnTo>
                    <a:pt x="5154041" y="67310"/>
                  </a:lnTo>
                  <a:lnTo>
                    <a:pt x="5154041" y="47879"/>
                  </a:lnTo>
                  <a:close/>
                </a:path>
                <a:path w="6037580" h="190500">
                  <a:moveTo>
                    <a:pt x="5258816" y="71374"/>
                  </a:moveTo>
                  <a:lnTo>
                    <a:pt x="5250942" y="63373"/>
                  </a:lnTo>
                  <a:lnTo>
                    <a:pt x="5231511" y="63373"/>
                  </a:lnTo>
                  <a:lnTo>
                    <a:pt x="5223891" y="71374"/>
                  </a:lnTo>
                  <a:lnTo>
                    <a:pt x="5223891" y="90424"/>
                  </a:lnTo>
                  <a:lnTo>
                    <a:pt x="5231511" y="98044"/>
                  </a:lnTo>
                  <a:lnTo>
                    <a:pt x="5250942" y="98044"/>
                  </a:lnTo>
                  <a:lnTo>
                    <a:pt x="5258816" y="90424"/>
                  </a:lnTo>
                  <a:lnTo>
                    <a:pt x="5258816" y="71374"/>
                  </a:lnTo>
                  <a:close/>
                </a:path>
                <a:path w="6037580" h="190500">
                  <a:moveTo>
                    <a:pt x="5351653" y="134747"/>
                  </a:moveTo>
                  <a:lnTo>
                    <a:pt x="5343779" y="127127"/>
                  </a:lnTo>
                  <a:lnTo>
                    <a:pt x="5324729" y="127127"/>
                  </a:lnTo>
                  <a:lnTo>
                    <a:pt x="5316728" y="134747"/>
                  </a:lnTo>
                  <a:lnTo>
                    <a:pt x="5316728" y="153797"/>
                  </a:lnTo>
                  <a:lnTo>
                    <a:pt x="5324729" y="161798"/>
                  </a:lnTo>
                  <a:lnTo>
                    <a:pt x="5343779" y="161798"/>
                  </a:lnTo>
                  <a:lnTo>
                    <a:pt x="5351653" y="153797"/>
                  </a:lnTo>
                  <a:lnTo>
                    <a:pt x="5351653" y="134747"/>
                  </a:lnTo>
                  <a:close/>
                </a:path>
                <a:path w="6037580" h="190500">
                  <a:moveTo>
                    <a:pt x="5450332" y="82804"/>
                  </a:moveTo>
                  <a:lnTo>
                    <a:pt x="5442712" y="74930"/>
                  </a:lnTo>
                  <a:lnTo>
                    <a:pt x="5423281" y="74930"/>
                  </a:lnTo>
                  <a:lnTo>
                    <a:pt x="5415407" y="82804"/>
                  </a:lnTo>
                  <a:lnTo>
                    <a:pt x="5415407" y="101981"/>
                  </a:lnTo>
                  <a:lnTo>
                    <a:pt x="5423281" y="109855"/>
                  </a:lnTo>
                  <a:lnTo>
                    <a:pt x="5442712" y="109855"/>
                  </a:lnTo>
                  <a:lnTo>
                    <a:pt x="5450332" y="101981"/>
                  </a:lnTo>
                  <a:lnTo>
                    <a:pt x="5450332" y="82804"/>
                  </a:lnTo>
                  <a:close/>
                </a:path>
                <a:path w="6037580" h="190500">
                  <a:moveTo>
                    <a:pt x="5613019" y="59817"/>
                  </a:moveTo>
                  <a:lnTo>
                    <a:pt x="5605399" y="51943"/>
                  </a:lnTo>
                  <a:lnTo>
                    <a:pt x="5585968" y="51943"/>
                  </a:lnTo>
                  <a:lnTo>
                    <a:pt x="5578094" y="59817"/>
                  </a:lnTo>
                  <a:lnTo>
                    <a:pt x="5578094" y="78867"/>
                  </a:lnTo>
                  <a:lnTo>
                    <a:pt x="5585968" y="86487"/>
                  </a:lnTo>
                  <a:lnTo>
                    <a:pt x="5605399" y="86487"/>
                  </a:lnTo>
                  <a:lnTo>
                    <a:pt x="5613019" y="78867"/>
                  </a:lnTo>
                  <a:lnTo>
                    <a:pt x="5613019" y="59817"/>
                  </a:lnTo>
                  <a:close/>
                </a:path>
                <a:path w="6037580" h="190500">
                  <a:moveTo>
                    <a:pt x="5729351" y="82804"/>
                  </a:moveTo>
                  <a:lnTo>
                    <a:pt x="5721350" y="74930"/>
                  </a:lnTo>
                  <a:lnTo>
                    <a:pt x="5702300" y="74930"/>
                  </a:lnTo>
                  <a:lnTo>
                    <a:pt x="5694426" y="82804"/>
                  </a:lnTo>
                  <a:lnTo>
                    <a:pt x="5694426" y="101981"/>
                  </a:lnTo>
                  <a:lnTo>
                    <a:pt x="5702300" y="109855"/>
                  </a:lnTo>
                  <a:lnTo>
                    <a:pt x="5721350" y="109855"/>
                  </a:lnTo>
                  <a:lnTo>
                    <a:pt x="5729351" y="101981"/>
                  </a:lnTo>
                  <a:lnTo>
                    <a:pt x="5729351" y="82804"/>
                  </a:lnTo>
                  <a:close/>
                </a:path>
                <a:path w="6037580" h="190500">
                  <a:moveTo>
                    <a:pt x="5822188" y="157734"/>
                  </a:moveTo>
                  <a:lnTo>
                    <a:pt x="5814568" y="150241"/>
                  </a:lnTo>
                  <a:lnTo>
                    <a:pt x="5795137" y="150241"/>
                  </a:lnTo>
                  <a:lnTo>
                    <a:pt x="5787644" y="157734"/>
                  </a:lnTo>
                  <a:lnTo>
                    <a:pt x="5787644" y="177165"/>
                  </a:lnTo>
                  <a:lnTo>
                    <a:pt x="5795137" y="184785"/>
                  </a:lnTo>
                  <a:lnTo>
                    <a:pt x="5814568" y="184785"/>
                  </a:lnTo>
                  <a:lnTo>
                    <a:pt x="5822188" y="177165"/>
                  </a:lnTo>
                  <a:lnTo>
                    <a:pt x="5822188" y="157734"/>
                  </a:lnTo>
                  <a:close/>
                </a:path>
                <a:path w="6037580" h="190500">
                  <a:moveTo>
                    <a:pt x="5822188" y="7620"/>
                  </a:moveTo>
                  <a:lnTo>
                    <a:pt x="5814568" y="0"/>
                  </a:lnTo>
                  <a:lnTo>
                    <a:pt x="5795137" y="0"/>
                  </a:lnTo>
                  <a:lnTo>
                    <a:pt x="5787644" y="7620"/>
                  </a:lnTo>
                  <a:lnTo>
                    <a:pt x="5787644" y="26670"/>
                  </a:lnTo>
                  <a:lnTo>
                    <a:pt x="5795137" y="34544"/>
                  </a:lnTo>
                  <a:lnTo>
                    <a:pt x="5814568" y="34544"/>
                  </a:lnTo>
                  <a:lnTo>
                    <a:pt x="5822188" y="26670"/>
                  </a:lnTo>
                  <a:lnTo>
                    <a:pt x="5822188" y="7620"/>
                  </a:lnTo>
                  <a:close/>
                </a:path>
                <a:path w="6037580" h="190500">
                  <a:moveTo>
                    <a:pt x="5921121" y="129032"/>
                  </a:moveTo>
                  <a:lnTo>
                    <a:pt x="5913247" y="121412"/>
                  </a:lnTo>
                  <a:lnTo>
                    <a:pt x="5894197" y="121412"/>
                  </a:lnTo>
                  <a:lnTo>
                    <a:pt x="5886196" y="129032"/>
                  </a:lnTo>
                  <a:lnTo>
                    <a:pt x="5886196" y="148082"/>
                  </a:lnTo>
                  <a:lnTo>
                    <a:pt x="5894197" y="155956"/>
                  </a:lnTo>
                  <a:lnTo>
                    <a:pt x="5913247" y="155956"/>
                  </a:lnTo>
                  <a:lnTo>
                    <a:pt x="5921121" y="148082"/>
                  </a:lnTo>
                  <a:lnTo>
                    <a:pt x="5921121" y="129032"/>
                  </a:lnTo>
                  <a:close/>
                </a:path>
                <a:path w="6037580" h="190500">
                  <a:moveTo>
                    <a:pt x="5932678" y="7620"/>
                  </a:moveTo>
                  <a:lnTo>
                    <a:pt x="5924804" y="0"/>
                  </a:lnTo>
                  <a:lnTo>
                    <a:pt x="5905627" y="0"/>
                  </a:lnTo>
                  <a:lnTo>
                    <a:pt x="5897753" y="7620"/>
                  </a:lnTo>
                  <a:lnTo>
                    <a:pt x="5897753" y="26670"/>
                  </a:lnTo>
                  <a:lnTo>
                    <a:pt x="5905627" y="34544"/>
                  </a:lnTo>
                  <a:lnTo>
                    <a:pt x="5924804" y="34544"/>
                  </a:lnTo>
                  <a:lnTo>
                    <a:pt x="5932678" y="26670"/>
                  </a:lnTo>
                  <a:lnTo>
                    <a:pt x="5932678" y="7620"/>
                  </a:lnTo>
                  <a:close/>
                </a:path>
                <a:path w="6037580" h="190500">
                  <a:moveTo>
                    <a:pt x="6037453" y="65532"/>
                  </a:moveTo>
                  <a:lnTo>
                    <a:pt x="6029452" y="57658"/>
                  </a:lnTo>
                  <a:lnTo>
                    <a:pt x="6010021" y="57658"/>
                  </a:lnTo>
                  <a:lnTo>
                    <a:pt x="6002528" y="65532"/>
                  </a:lnTo>
                  <a:lnTo>
                    <a:pt x="6002528" y="84709"/>
                  </a:lnTo>
                  <a:lnTo>
                    <a:pt x="6010021" y="92202"/>
                  </a:lnTo>
                  <a:lnTo>
                    <a:pt x="6029452" y="92202"/>
                  </a:lnTo>
                  <a:lnTo>
                    <a:pt x="6037453" y="84709"/>
                  </a:lnTo>
                  <a:lnTo>
                    <a:pt x="6037453" y="65532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18154" y="276224"/>
              <a:ext cx="6107430" cy="196850"/>
            </a:xfrm>
            <a:custGeom>
              <a:avLst/>
              <a:gdLst/>
              <a:ahLst/>
              <a:cxnLst/>
              <a:rect l="l" t="t" r="r" b="b"/>
              <a:pathLst>
                <a:path w="6107430" h="196850">
                  <a:moveTo>
                    <a:pt x="34544" y="42545"/>
                  </a:moveTo>
                  <a:lnTo>
                    <a:pt x="26924" y="34544"/>
                  </a:lnTo>
                  <a:lnTo>
                    <a:pt x="7493" y="34544"/>
                  </a:lnTo>
                  <a:lnTo>
                    <a:pt x="0" y="42545"/>
                  </a:lnTo>
                  <a:lnTo>
                    <a:pt x="0" y="61595"/>
                  </a:lnTo>
                  <a:lnTo>
                    <a:pt x="7493" y="69469"/>
                  </a:lnTo>
                  <a:lnTo>
                    <a:pt x="26924" y="69469"/>
                  </a:lnTo>
                  <a:lnTo>
                    <a:pt x="34544" y="61595"/>
                  </a:lnTo>
                  <a:lnTo>
                    <a:pt x="34544" y="42545"/>
                  </a:lnTo>
                  <a:close/>
                </a:path>
                <a:path w="6107430" h="196850">
                  <a:moveTo>
                    <a:pt x="63627" y="152400"/>
                  </a:moveTo>
                  <a:lnTo>
                    <a:pt x="56134" y="144399"/>
                  </a:lnTo>
                  <a:lnTo>
                    <a:pt x="36703" y="144399"/>
                  </a:lnTo>
                  <a:lnTo>
                    <a:pt x="28702" y="152400"/>
                  </a:lnTo>
                  <a:lnTo>
                    <a:pt x="28702" y="171450"/>
                  </a:lnTo>
                  <a:lnTo>
                    <a:pt x="36703" y="179324"/>
                  </a:lnTo>
                  <a:lnTo>
                    <a:pt x="56134" y="179324"/>
                  </a:lnTo>
                  <a:lnTo>
                    <a:pt x="63627" y="171450"/>
                  </a:lnTo>
                  <a:lnTo>
                    <a:pt x="63627" y="152400"/>
                  </a:lnTo>
                  <a:close/>
                </a:path>
                <a:path w="6107430" h="196850">
                  <a:moveTo>
                    <a:pt x="139319" y="25273"/>
                  </a:moveTo>
                  <a:lnTo>
                    <a:pt x="131318" y="17272"/>
                  </a:lnTo>
                  <a:lnTo>
                    <a:pt x="112268" y="17272"/>
                  </a:lnTo>
                  <a:lnTo>
                    <a:pt x="104394" y="25273"/>
                  </a:lnTo>
                  <a:lnTo>
                    <a:pt x="104394" y="44323"/>
                  </a:lnTo>
                  <a:lnTo>
                    <a:pt x="112268" y="52197"/>
                  </a:lnTo>
                  <a:lnTo>
                    <a:pt x="131318" y="52197"/>
                  </a:lnTo>
                  <a:lnTo>
                    <a:pt x="139319" y="44323"/>
                  </a:lnTo>
                  <a:lnTo>
                    <a:pt x="139319" y="25273"/>
                  </a:lnTo>
                  <a:close/>
                </a:path>
                <a:path w="6107430" h="196850">
                  <a:moveTo>
                    <a:pt x="179959" y="146558"/>
                  </a:moveTo>
                  <a:lnTo>
                    <a:pt x="172085" y="138684"/>
                  </a:lnTo>
                  <a:lnTo>
                    <a:pt x="152908" y="138684"/>
                  </a:lnTo>
                  <a:lnTo>
                    <a:pt x="145034" y="146558"/>
                  </a:lnTo>
                  <a:lnTo>
                    <a:pt x="145034" y="165735"/>
                  </a:lnTo>
                  <a:lnTo>
                    <a:pt x="152908" y="173609"/>
                  </a:lnTo>
                  <a:lnTo>
                    <a:pt x="172085" y="173609"/>
                  </a:lnTo>
                  <a:lnTo>
                    <a:pt x="179959" y="165735"/>
                  </a:lnTo>
                  <a:lnTo>
                    <a:pt x="179959" y="146558"/>
                  </a:lnTo>
                  <a:close/>
                </a:path>
                <a:path w="6107430" h="196850">
                  <a:moveTo>
                    <a:pt x="267081" y="59829"/>
                  </a:moveTo>
                  <a:lnTo>
                    <a:pt x="259080" y="52197"/>
                  </a:lnTo>
                  <a:lnTo>
                    <a:pt x="240030" y="52197"/>
                  </a:lnTo>
                  <a:lnTo>
                    <a:pt x="232156" y="59829"/>
                  </a:lnTo>
                  <a:lnTo>
                    <a:pt x="232156" y="78879"/>
                  </a:lnTo>
                  <a:lnTo>
                    <a:pt x="240030" y="86868"/>
                  </a:lnTo>
                  <a:lnTo>
                    <a:pt x="259080" y="86868"/>
                  </a:lnTo>
                  <a:lnTo>
                    <a:pt x="267081" y="78879"/>
                  </a:lnTo>
                  <a:lnTo>
                    <a:pt x="267081" y="59829"/>
                  </a:lnTo>
                  <a:close/>
                </a:path>
                <a:path w="6107430" h="196850">
                  <a:moveTo>
                    <a:pt x="389128" y="88646"/>
                  </a:moveTo>
                  <a:lnTo>
                    <a:pt x="381127" y="81026"/>
                  </a:lnTo>
                  <a:lnTo>
                    <a:pt x="362077" y="81026"/>
                  </a:lnTo>
                  <a:lnTo>
                    <a:pt x="354203" y="88646"/>
                  </a:lnTo>
                  <a:lnTo>
                    <a:pt x="354203" y="108077"/>
                  </a:lnTo>
                  <a:lnTo>
                    <a:pt x="362077" y="115570"/>
                  </a:lnTo>
                  <a:lnTo>
                    <a:pt x="381127" y="115570"/>
                  </a:lnTo>
                  <a:lnTo>
                    <a:pt x="389128" y="108077"/>
                  </a:lnTo>
                  <a:lnTo>
                    <a:pt x="389128" y="88646"/>
                  </a:lnTo>
                  <a:close/>
                </a:path>
                <a:path w="6107430" h="196850">
                  <a:moveTo>
                    <a:pt x="505333" y="140843"/>
                  </a:moveTo>
                  <a:lnTo>
                    <a:pt x="497459" y="132969"/>
                  </a:lnTo>
                  <a:lnTo>
                    <a:pt x="478409" y="132969"/>
                  </a:lnTo>
                  <a:lnTo>
                    <a:pt x="470408" y="140843"/>
                  </a:lnTo>
                  <a:lnTo>
                    <a:pt x="470408" y="159893"/>
                  </a:lnTo>
                  <a:lnTo>
                    <a:pt x="478409" y="167894"/>
                  </a:lnTo>
                  <a:lnTo>
                    <a:pt x="497459" y="167894"/>
                  </a:lnTo>
                  <a:lnTo>
                    <a:pt x="505333" y="159893"/>
                  </a:lnTo>
                  <a:lnTo>
                    <a:pt x="505333" y="140843"/>
                  </a:lnTo>
                  <a:close/>
                </a:path>
                <a:path w="6107430" h="196850">
                  <a:moveTo>
                    <a:pt x="505333" y="13728"/>
                  </a:moveTo>
                  <a:lnTo>
                    <a:pt x="497459" y="5727"/>
                  </a:lnTo>
                  <a:lnTo>
                    <a:pt x="478409" y="5727"/>
                  </a:lnTo>
                  <a:lnTo>
                    <a:pt x="470408" y="13728"/>
                  </a:lnTo>
                  <a:lnTo>
                    <a:pt x="470408" y="32778"/>
                  </a:lnTo>
                  <a:lnTo>
                    <a:pt x="478409" y="40386"/>
                  </a:lnTo>
                  <a:lnTo>
                    <a:pt x="497459" y="40386"/>
                  </a:lnTo>
                  <a:lnTo>
                    <a:pt x="505333" y="32778"/>
                  </a:lnTo>
                  <a:lnTo>
                    <a:pt x="505333" y="13728"/>
                  </a:lnTo>
                  <a:close/>
                </a:path>
                <a:path w="6107430" h="196850">
                  <a:moveTo>
                    <a:pt x="621665" y="129286"/>
                  </a:moveTo>
                  <a:lnTo>
                    <a:pt x="613664" y="121412"/>
                  </a:lnTo>
                  <a:lnTo>
                    <a:pt x="594614" y="121412"/>
                  </a:lnTo>
                  <a:lnTo>
                    <a:pt x="586740" y="129286"/>
                  </a:lnTo>
                  <a:lnTo>
                    <a:pt x="586740" y="148336"/>
                  </a:lnTo>
                  <a:lnTo>
                    <a:pt x="594614" y="155956"/>
                  </a:lnTo>
                  <a:lnTo>
                    <a:pt x="613664" y="155956"/>
                  </a:lnTo>
                  <a:lnTo>
                    <a:pt x="621665" y="148336"/>
                  </a:lnTo>
                  <a:lnTo>
                    <a:pt x="621665" y="129286"/>
                  </a:lnTo>
                  <a:close/>
                </a:path>
                <a:path w="6107430" h="196850">
                  <a:moveTo>
                    <a:pt x="732155" y="112014"/>
                  </a:moveTo>
                  <a:lnTo>
                    <a:pt x="724154" y="104140"/>
                  </a:lnTo>
                  <a:lnTo>
                    <a:pt x="704723" y="104140"/>
                  </a:lnTo>
                  <a:lnTo>
                    <a:pt x="697230" y="112014"/>
                  </a:lnTo>
                  <a:lnTo>
                    <a:pt x="697230" y="131064"/>
                  </a:lnTo>
                  <a:lnTo>
                    <a:pt x="704723" y="138684"/>
                  </a:lnTo>
                  <a:lnTo>
                    <a:pt x="724154" y="138684"/>
                  </a:lnTo>
                  <a:lnTo>
                    <a:pt x="732155" y="131064"/>
                  </a:lnTo>
                  <a:lnTo>
                    <a:pt x="732155" y="112014"/>
                  </a:lnTo>
                  <a:close/>
                </a:path>
                <a:path w="6107430" h="196850">
                  <a:moveTo>
                    <a:pt x="836549" y="129286"/>
                  </a:moveTo>
                  <a:lnTo>
                    <a:pt x="828548" y="121412"/>
                  </a:lnTo>
                  <a:lnTo>
                    <a:pt x="809498" y="121412"/>
                  </a:lnTo>
                  <a:lnTo>
                    <a:pt x="801624" y="129286"/>
                  </a:lnTo>
                  <a:lnTo>
                    <a:pt x="801624" y="148336"/>
                  </a:lnTo>
                  <a:lnTo>
                    <a:pt x="809498" y="155956"/>
                  </a:lnTo>
                  <a:lnTo>
                    <a:pt x="828548" y="155956"/>
                  </a:lnTo>
                  <a:lnTo>
                    <a:pt x="836549" y="148336"/>
                  </a:lnTo>
                  <a:lnTo>
                    <a:pt x="836549" y="129286"/>
                  </a:lnTo>
                  <a:close/>
                </a:path>
                <a:path w="6107430" h="196850">
                  <a:moveTo>
                    <a:pt x="842264" y="13728"/>
                  </a:moveTo>
                  <a:lnTo>
                    <a:pt x="834771" y="5727"/>
                  </a:lnTo>
                  <a:lnTo>
                    <a:pt x="815340" y="5727"/>
                  </a:lnTo>
                  <a:lnTo>
                    <a:pt x="807339" y="13728"/>
                  </a:lnTo>
                  <a:lnTo>
                    <a:pt x="807339" y="32778"/>
                  </a:lnTo>
                  <a:lnTo>
                    <a:pt x="815340" y="40386"/>
                  </a:lnTo>
                  <a:lnTo>
                    <a:pt x="834771" y="40386"/>
                  </a:lnTo>
                  <a:lnTo>
                    <a:pt x="842264" y="32778"/>
                  </a:lnTo>
                  <a:lnTo>
                    <a:pt x="842264" y="13728"/>
                  </a:lnTo>
                  <a:close/>
                </a:path>
                <a:path w="6107430" h="196850">
                  <a:moveTo>
                    <a:pt x="970026" y="88646"/>
                  </a:moveTo>
                  <a:lnTo>
                    <a:pt x="962533" y="81026"/>
                  </a:lnTo>
                  <a:lnTo>
                    <a:pt x="943102" y="81026"/>
                  </a:lnTo>
                  <a:lnTo>
                    <a:pt x="935482" y="88646"/>
                  </a:lnTo>
                  <a:lnTo>
                    <a:pt x="935482" y="108077"/>
                  </a:lnTo>
                  <a:lnTo>
                    <a:pt x="943102" y="115570"/>
                  </a:lnTo>
                  <a:lnTo>
                    <a:pt x="962533" y="115570"/>
                  </a:lnTo>
                  <a:lnTo>
                    <a:pt x="970026" y="108077"/>
                  </a:lnTo>
                  <a:lnTo>
                    <a:pt x="970026" y="88646"/>
                  </a:lnTo>
                  <a:close/>
                </a:path>
                <a:path w="6107430" h="196850">
                  <a:moveTo>
                    <a:pt x="1115568" y="129286"/>
                  </a:moveTo>
                  <a:lnTo>
                    <a:pt x="1107567" y="121412"/>
                  </a:lnTo>
                  <a:lnTo>
                    <a:pt x="1088517" y="121412"/>
                  </a:lnTo>
                  <a:lnTo>
                    <a:pt x="1080643" y="129286"/>
                  </a:lnTo>
                  <a:lnTo>
                    <a:pt x="1080643" y="148336"/>
                  </a:lnTo>
                  <a:lnTo>
                    <a:pt x="1088517" y="155956"/>
                  </a:lnTo>
                  <a:lnTo>
                    <a:pt x="1107567" y="155956"/>
                  </a:lnTo>
                  <a:lnTo>
                    <a:pt x="1115568" y="148336"/>
                  </a:lnTo>
                  <a:lnTo>
                    <a:pt x="1115568" y="129286"/>
                  </a:lnTo>
                  <a:close/>
                </a:path>
                <a:path w="6107430" h="196850">
                  <a:moveTo>
                    <a:pt x="1161923" y="25273"/>
                  </a:moveTo>
                  <a:lnTo>
                    <a:pt x="1154049" y="17272"/>
                  </a:lnTo>
                  <a:lnTo>
                    <a:pt x="1134999" y="17272"/>
                  </a:lnTo>
                  <a:lnTo>
                    <a:pt x="1126998" y="25273"/>
                  </a:lnTo>
                  <a:lnTo>
                    <a:pt x="1126998" y="44323"/>
                  </a:lnTo>
                  <a:lnTo>
                    <a:pt x="1134999" y="52197"/>
                  </a:lnTo>
                  <a:lnTo>
                    <a:pt x="1154049" y="52197"/>
                  </a:lnTo>
                  <a:lnTo>
                    <a:pt x="1161923" y="44323"/>
                  </a:lnTo>
                  <a:lnTo>
                    <a:pt x="1161923" y="25273"/>
                  </a:lnTo>
                  <a:close/>
                </a:path>
                <a:path w="6107430" h="196850">
                  <a:moveTo>
                    <a:pt x="1260602" y="169672"/>
                  </a:moveTo>
                  <a:lnTo>
                    <a:pt x="1252982" y="162052"/>
                  </a:lnTo>
                  <a:lnTo>
                    <a:pt x="1233551" y="162052"/>
                  </a:lnTo>
                  <a:lnTo>
                    <a:pt x="1226058" y="169672"/>
                  </a:lnTo>
                  <a:lnTo>
                    <a:pt x="1226058" y="188722"/>
                  </a:lnTo>
                  <a:lnTo>
                    <a:pt x="1233551" y="196596"/>
                  </a:lnTo>
                  <a:lnTo>
                    <a:pt x="1252982" y="196596"/>
                  </a:lnTo>
                  <a:lnTo>
                    <a:pt x="1260602" y="188722"/>
                  </a:lnTo>
                  <a:lnTo>
                    <a:pt x="1260602" y="169672"/>
                  </a:lnTo>
                  <a:close/>
                </a:path>
                <a:path w="6107430" h="196850">
                  <a:moveTo>
                    <a:pt x="1272413" y="65532"/>
                  </a:moveTo>
                  <a:lnTo>
                    <a:pt x="1264539" y="58051"/>
                  </a:lnTo>
                  <a:lnTo>
                    <a:pt x="1245489" y="58051"/>
                  </a:lnTo>
                  <a:lnTo>
                    <a:pt x="1237488" y="65532"/>
                  </a:lnTo>
                  <a:lnTo>
                    <a:pt x="1237488" y="84709"/>
                  </a:lnTo>
                  <a:lnTo>
                    <a:pt x="1245489" y="92583"/>
                  </a:lnTo>
                  <a:lnTo>
                    <a:pt x="1264539" y="92583"/>
                  </a:lnTo>
                  <a:lnTo>
                    <a:pt x="1272413" y="84709"/>
                  </a:lnTo>
                  <a:lnTo>
                    <a:pt x="1272413" y="65532"/>
                  </a:lnTo>
                  <a:close/>
                </a:path>
                <a:path w="6107430" h="196850">
                  <a:moveTo>
                    <a:pt x="1371092" y="13728"/>
                  </a:moveTo>
                  <a:lnTo>
                    <a:pt x="1363218" y="5727"/>
                  </a:lnTo>
                  <a:lnTo>
                    <a:pt x="1344041" y="5727"/>
                  </a:lnTo>
                  <a:lnTo>
                    <a:pt x="1336167" y="13728"/>
                  </a:lnTo>
                  <a:lnTo>
                    <a:pt x="1336167" y="32778"/>
                  </a:lnTo>
                  <a:lnTo>
                    <a:pt x="1344041" y="40386"/>
                  </a:lnTo>
                  <a:lnTo>
                    <a:pt x="1363218" y="40386"/>
                  </a:lnTo>
                  <a:lnTo>
                    <a:pt x="1371092" y="32778"/>
                  </a:lnTo>
                  <a:lnTo>
                    <a:pt x="1371092" y="13728"/>
                  </a:lnTo>
                  <a:close/>
                </a:path>
                <a:path w="6107430" h="196850">
                  <a:moveTo>
                    <a:pt x="1376807" y="140843"/>
                  </a:moveTo>
                  <a:lnTo>
                    <a:pt x="1369314" y="132969"/>
                  </a:lnTo>
                  <a:lnTo>
                    <a:pt x="1349883" y="132969"/>
                  </a:lnTo>
                  <a:lnTo>
                    <a:pt x="1341882" y="140843"/>
                  </a:lnTo>
                  <a:lnTo>
                    <a:pt x="1341882" y="159893"/>
                  </a:lnTo>
                  <a:lnTo>
                    <a:pt x="1349883" y="167894"/>
                  </a:lnTo>
                  <a:lnTo>
                    <a:pt x="1369314" y="167894"/>
                  </a:lnTo>
                  <a:lnTo>
                    <a:pt x="1376807" y="159893"/>
                  </a:lnTo>
                  <a:lnTo>
                    <a:pt x="1376807" y="140843"/>
                  </a:lnTo>
                  <a:close/>
                </a:path>
                <a:path w="6107430" h="196850">
                  <a:moveTo>
                    <a:pt x="1475867" y="59829"/>
                  </a:moveTo>
                  <a:lnTo>
                    <a:pt x="1467866" y="52197"/>
                  </a:lnTo>
                  <a:lnTo>
                    <a:pt x="1448816" y="52197"/>
                  </a:lnTo>
                  <a:lnTo>
                    <a:pt x="1440942" y="59829"/>
                  </a:lnTo>
                  <a:lnTo>
                    <a:pt x="1440942" y="78879"/>
                  </a:lnTo>
                  <a:lnTo>
                    <a:pt x="1448816" y="86868"/>
                  </a:lnTo>
                  <a:lnTo>
                    <a:pt x="1467866" y="86868"/>
                  </a:lnTo>
                  <a:lnTo>
                    <a:pt x="1475867" y="78879"/>
                  </a:lnTo>
                  <a:lnTo>
                    <a:pt x="1475867" y="59829"/>
                  </a:lnTo>
                  <a:close/>
                </a:path>
                <a:path w="6107430" h="196850">
                  <a:moveTo>
                    <a:pt x="1585976" y="54102"/>
                  </a:moveTo>
                  <a:lnTo>
                    <a:pt x="1578483" y="46482"/>
                  </a:lnTo>
                  <a:lnTo>
                    <a:pt x="1558925" y="46482"/>
                  </a:lnTo>
                  <a:lnTo>
                    <a:pt x="1551432" y="54102"/>
                  </a:lnTo>
                  <a:lnTo>
                    <a:pt x="1551432" y="73152"/>
                  </a:lnTo>
                  <a:lnTo>
                    <a:pt x="1558925" y="81026"/>
                  </a:lnTo>
                  <a:lnTo>
                    <a:pt x="1578483" y="81026"/>
                  </a:lnTo>
                  <a:lnTo>
                    <a:pt x="1585976" y="73152"/>
                  </a:lnTo>
                  <a:lnTo>
                    <a:pt x="1585976" y="54102"/>
                  </a:lnTo>
                  <a:close/>
                </a:path>
                <a:path w="6107430" h="196850">
                  <a:moveTo>
                    <a:pt x="1655826" y="135128"/>
                  </a:moveTo>
                  <a:lnTo>
                    <a:pt x="1647952" y="127127"/>
                  </a:lnTo>
                  <a:lnTo>
                    <a:pt x="1628775" y="127127"/>
                  </a:lnTo>
                  <a:lnTo>
                    <a:pt x="1620901" y="135128"/>
                  </a:lnTo>
                  <a:lnTo>
                    <a:pt x="1620901" y="154178"/>
                  </a:lnTo>
                  <a:lnTo>
                    <a:pt x="1628775" y="162052"/>
                  </a:lnTo>
                  <a:lnTo>
                    <a:pt x="1647952" y="162052"/>
                  </a:lnTo>
                  <a:lnTo>
                    <a:pt x="1655826" y="154178"/>
                  </a:lnTo>
                  <a:lnTo>
                    <a:pt x="1655826" y="135128"/>
                  </a:lnTo>
                  <a:close/>
                </a:path>
                <a:path w="6107430" h="196850">
                  <a:moveTo>
                    <a:pt x="1806956" y="48260"/>
                  </a:moveTo>
                  <a:lnTo>
                    <a:pt x="1799082" y="40386"/>
                  </a:lnTo>
                  <a:lnTo>
                    <a:pt x="1780032" y="40386"/>
                  </a:lnTo>
                  <a:lnTo>
                    <a:pt x="1772158" y="48260"/>
                  </a:lnTo>
                  <a:lnTo>
                    <a:pt x="1772158" y="67310"/>
                  </a:lnTo>
                  <a:lnTo>
                    <a:pt x="1780032" y="75311"/>
                  </a:lnTo>
                  <a:lnTo>
                    <a:pt x="1799082" y="75311"/>
                  </a:lnTo>
                  <a:lnTo>
                    <a:pt x="1806956" y="67310"/>
                  </a:lnTo>
                  <a:lnTo>
                    <a:pt x="1806956" y="48260"/>
                  </a:lnTo>
                  <a:close/>
                </a:path>
                <a:path w="6107430" h="196850">
                  <a:moveTo>
                    <a:pt x="1876806" y="117729"/>
                  </a:moveTo>
                  <a:lnTo>
                    <a:pt x="1868932" y="109855"/>
                  </a:lnTo>
                  <a:lnTo>
                    <a:pt x="1849501" y="109855"/>
                  </a:lnTo>
                  <a:lnTo>
                    <a:pt x="1841881" y="117729"/>
                  </a:lnTo>
                  <a:lnTo>
                    <a:pt x="1841881" y="136906"/>
                  </a:lnTo>
                  <a:lnTo>
                    <a:pt x="1849501" y="144399"/>
                  </a:lnTo>
                  <a:lnTo>
                    <a:pt x="1868932" y="144399"/>
                  </a:lnTo>
                  <a:lnTo>
                    <a:pt x="1876806" y="136906"/>
                  </a:lnTo>
                  <a:lnTo>
                    <a:pt x="1876806" y="117729"/>
                  </a:lnTo>
                  <a:close/>
                </a:path>
                <a:path w="6107430" h="196850">
                  <a:moveTo>
                    <a:pt x="1981200" y="65532"/>
                  </a:moveTo>
                  <a:lnTo>
                    <a:pt x="1973326" y="58051"/>
                  </a:lnTo>
                  <a:lnTo>
                    <a:pt x="1954276" y="58051"/>
                  </a:lnTo>
                  <a:lnTo>
                    <a:pt x="1946275" y="65532"/>
                  </a:lnTo>
                  <a:lnTo>
                    <a:pt x="1946275" y="84709"/>
                  </a:lnTo>
                  <a:lnTo>
                    <a:pt x="1954276" y="92583"/>
                  </a:lnTo>
                  <a:lnTo>
                    <a:pt x="1973326" y="92583"/>
                  </a:lnTo>
                  <a:lnTo>
                    <a:pt x="1981200" y="84709"/>
                  </a:lnTo>
                  <a:lnTo>
                    <a:pt x="1981200" y="65532"/>
                  </a:lnTo>
                  <a:close/>
                </a:path>
                <a:path w="6107430" h="196850">
                  <a:moveTo>
                    <a:pt x="2103247" y="88646"/>
                  </a:moveTo>
                  <a:lnTo>
                    <a:pt x="2095373" y="81026"/>
                  </a:lnTo>
                  <a:lnTo>
                    <a:pt x="2076323" y="81026"/>
                  </a:lnTo>
                  <a:lnTo>
                    <a:pt x="2068322" y="88646"/>
                  </a:lnTo>
                  <a:lnTo>
                    <a:pt x="2068322" y="108077"/>
                  </a:lnTo>
                  <a:lnTo>
                    <a:pt x="2076323" y="115570"/>
                  </a:lnTo>
                  <a:lnTo>
                    <a:pt x="2095373" y="115570"/>
                  </a:lnTo>
                  <a:lnTo>
                    <a:pt x="2103247" y="108077"/>
                  </a:lnTo>
                  <a:lnTo>
                    <a:pt x="2103247" y="88646"/>
                  </a:lnTo>
                  <a:close/>
                </a:path>
                <a:path w="6107430" h="196850">
                  <a:moveTo>
                    <a:pt x="2196084" y="13728"/>
                  </a:moveTo>
                  <a:lnTo>
                    <a:pt x="2188591" y="5727"/>
                  </a:lnTo>
                  <a:lnTo>
                    <a:pt x="2169160" y="5727"/>
                  </a:lnTo>
                  <a:lnTo>
                    <a:pt x="2161159" y="13728"/>
                  </a:lnTo>
                  <a:lnTo>
                    <a:pt x="2161159" y="32778"/>
                  </a:lnTo>
                  <a:lnTo>
                    <a:pt x="2169160" y="40386"/>
                  </a:lnTo>
                  <a:lnTo>
                    <a:pt x="2188591" y="40386"/>
                  </a:lnTo>
                  <a:lnTo>
                    <a:pt x="2196084" y="32778"/>
                  </a:lnTo>
                  <a:lnTo>
                    <a:pt x="2196084" y="13728"/>
                  </a:lnTo>
                  <a:close/>
                </a:path>
                <a:path w="6107430" h="196850">
                  <a:moveTo>
                    <a:pt x="2265934" y="112014"/>
                  </a:moveTo>
                  <a:lnTo>
                    <a:pt x="2258060" y="104140"/>
                  </a:lnTo>
                  <a:lnTo>
                    <a:pt x="2239010" y="104140"/>
                  </a:lnTo>
                  <a:lnTo>
                    <a:pt x="2231009" y="112014"/>
                  </a:lnTo>
                  <a:lnTo>
                    <a:pt x="2231009" y="131064"/>
                  </a:lnTo>
                  <a:lnTo>
                    <a:pt x="2239010" y="138684"/>
                  </a:lnTo>
                  <a:lnTo>
                    <a:pt x="2258060" y="138684"/>
                  </a:lnTo>
                  <a:lnTo>
                    <a:pt x="2265934" y="131064"/>
                  </a:lnTo>
                  <a:lnTo>
                    <a:pt x="2265934" y="112014"/>
                  </a:lnTo>
                  <a:close/>
                </a:path>
                <a:path w="6107430" h="196850">
                  <a:moveTo>
                    <a:pt x="2330069" y="13728"/>
                  </a:moveTo>
                  <a:lnTo>
                    <a:pt x="2322068" y="5727"/>
                  </a:lnTo>
                  <a:lnTo>
                    <a:pt x="2302637" y="5727"/>
                  </a:lnTo>
                  <a:lnTo>
                    <a:pt x="2295144" y="13728"/>
                  </a:lnTo>
                  <a:lnTo>
                    <a:pt x="2295144" y="32778"/>
                  </a:lnTo>
                  <a:lnTo>
                    <a:pt x="2302637" y="40386"/>
                  </a:lnTo>
                  <a:lnTo>
                    <a:pt x="2322068" y="40386"/>
                  </a:lnTo>
                  <a:lnTo>
                    <a:pt x="2330069" y="32778"/>
                  </a:lnTo>
                  <a:lnTo>
                    <a:pt x="2330069" y="13728"/>
                  </a:lnTo>
                  <a:close/>
                </a:path>
                <a:path w="6107430" h="196850">
                  <a:moveTo>
                    <a:pt x="2382266" y="146558"/>
                  </a:moveTo>
                  <a:lnTo>
                    <a:pt x="2374265" y="138684"/>
                  </a:lnTo>
                  <a:lnTo>
                    <a:pt x="2355215" y="138684"/>
                  </a:lnTo>
                  <a:lnTo>
                    <a:pt x="2347341" y="146558"/>
                  </a:lnTo>
                  <a:lnTo>
                    <a:pt x="2347341" y="165735"/>
                  </a:lnTo>
                  <a:lnTo>
                    <a:pt x="2355215" y="173609"/>
                  </a:lnTo>
                  <a:lnTo>
                    <a:pt x="2374265" y="173609"/>
                  </a:lnTo>
                  <a:lnTo>
                    <a:pt x="2382266" y="165735"/>
                  </a:lnTo>
                  <a:lnTo>
                    <a:pt x="2382266" y="146558"/>
                  </a:lnTo>
                  <a:close/>
                </a:path>
                <a:path w="6107430" h="196850">
                  <a:moveTo>
                    <a:pt x="2440178" y="31000"/>
                  </a:moveTo>
                  <a:lnTo>
                    <a:pt x="2432685" y="23126"/>
                  </a:lnTo>
                  <a:lnTo>
                    <a:pt x="2413254" y="23126"/>
                  </a:lnTo>
                  <a:lnTo>
                    <a:pt x="2405253" y="31000"/>
                  </a:lnTo>
                  <a:lnTo>
                    <a:pt x="2405253" y="50050"/>
                  </a:lnTo>
                  <a:lnTo>
                    <a:pt x="2413254" y="58051"/>
                  </a:lnTo>
                  <a:lnTo>
                    <a:pt x="2432685" y="58051"/>
                  </a:lnTo>
                  <a:lnTo>
                    <a:pt x="2440178" y="50050"/>
                  </a:lnTo>
                  <a:lnTo>
                    <a:pt x="2440178" y="31000"/>
                  </a:lnTo>
                  <a:close/>
                </a:path>
                <a:path w="6107430" h="196850">
                  <a:moveTo>
                    <a:pt x="2492756" y="163830"/>
                  </a:moveTo>
                  <a:lnTo>
                    <a:pt x="2484882" y="155956"/>
                  </a:lnTo>
                  <a:lnTo>
                    <a:pt x="2465451" y="155956"/>
                  </a:lnTo>
                  <a:lnTo>
                    <a:pt x="2457831" y="163830"/>
                  </a:lnTo>
                  <a:lnTo>
                    <a:pt x="2457831" y="183007"/>
                  </a:lnTo>
                  <a:lnTo>
                    <a:pt x="2465451" y="190881"/>
                  </a:lnTo>
                  <a:lnTo>
                    <a:pt x="2484882" y="190881"/>
                  </a:lnTo>
                  <a:lnTo>
                    <a:pt x="2492756" y="183007"/>
                  </a:lnTo>
                  <a:lnTo>
                    <a:pt x="2492756" y="163830"/>
                  </a:lnTo>
                  <a:close/>
                </a:path>
                <a:path w="6107430" h="196850">
                  <a:moveTo>
                    <a:pt x="2556510" y="48260"/>
                  </a:moveTo>
                  <a:lnTo>
                    <a:pt x="2548509" y="40386"/>
                  </a:lnTo>
                  <a:lnTo>
                    <a:pt x="2529459" y="40386"/>
                  </a:lnTo>
                  <a:lnTo>
                    <a:pt x="2521585" y="48260"/>
                  </a:lnTo>
                  <a:lnTo>
                    <a:pt x="2521585" y="67310"/>
                  </a:lnTo>
                  <a:lnTo>
                    <a:pt x="2529459" y="75311"/>
                  </a:lnTo>
                  <a:lnTo>
                    <a:pt x="2548509" y="75311"/>
                  </a:lnTo>
                  <a:lnTo>
                    <a:pt x="2556510" y="67310"/>
                  </a:lnTo>
                  <a:lnTo>
                    <a:pt x="2556510" y="48260"/>
                  </a:lnTo>
                  <a:close/>
                </a:path>
                <a:path w="6107430" h="196850">
                  <a:moveTo>
                    <a:pt x="2608707" y="163830"/>
                  </a:moveTo>
                  <a:lnTo>
                    <a:pt x="2601087" y="155956"/>
                  </a:lnTo>
                  <a:lnTo>
                    <a:pt x="2581656" y="155956"/>
                  </a:lnTo>
                  <a:lnTo>
                    <a:pt x="2574036" y="163830"/>
                  </a:lnTo>
                  <a:lnTo>
                    <a:pt x="2574036" y="183007"/>
                  </a:lnTo>
                  <a:lnTo>
                    <a:pt x="2581656" y="190881"/>
                  </a:lnTo>
                  <a:lnTo>
                    <a:pt x="2601087" y="190881"/>
                  </a:lnTo>
                  <a:lnTo>
                    <a:pt x="2608707" y="183007"/>
                  </a:lnTo>
                  <a:lnTo>
                    <a:pt x="2608707" y="163830"/>
                  </a:lnTo>
                  <a:close/>
                </a:path>
                <a:path w="6107430" h="196850">
                  <a:moveTo>
                    <a:pt x="2689987" y="82804"/>
                  </a:moveTo>
                  <a:lnTo>
                    <a:pt x="2682494" y="75311"/>
                  </a:lnTo>
                  <a:lnTo>
                    <a:pt x="2663063" y="75311"/>
                  </a:lnTo>
                  <a:lnTo>
                    <a:pt x="2655443" y="82804"/>
                  </a:lnTo>
                  <a:lnTo>
                    <a:pt x="2655443" y="102235"/>
                  </a:lnTo>
                  <a:lnTo>
                    <a:pt x="2663063" y="109855"/>
                  </a:lnTo>
                  <a:lnTo>
                    <a:pt x="2682494" y="109855"/>
                  </a:lnTo>
                  <a:lnTo>
                    <a:pt x="2689987" y="102235"/>
                  </a:lnTo>
                  <a:lnTo>
                    <a:pt x="2689987" y="82804"/>
                  </a:lnTo>
                  <a:close/>
                </a:path>
                <a:path w="6107430" h="196850">
                  <a:moveTo>
                    <a:pt x="2818130" y="82804"/>
                  </a:moveTo>
                  <a:lnTo>
                    <a:pt x="2810256" y="75311"/>
                  </a:lnTo>
                  <a:lnTo>
                    <a:pt x="2790825" y="75311"/>
                  </a:lnTo>
                  <a:lnTo>
                    <a:pt x="2783205" y="82804"/>
                  </a:lnTo>
                  <a:lnTo>
                    <a:pt x="2783205" y="102235"/>
                  </a:lnTo>
                  <a:lnTo>
                    <a:pt x="2790825" y="109855"/>
                  </a:lnTo>
                  <a:lnTo>
                    <a:pt x="2810256" y="109855"/>
                  </a:lnTo>
                  <a:lnTo>
                    <a:pt x="2818130" y="102235"/>
                  </a:lnTo>
                  <a:lnTo>
                    <a:pt x="2818130" y="82804"/>
                  </a:lnTo>
                  <a:close/>
                </a:path>
                <a:path w="6107430" h="196850">
                  <a:moveTo>
                    <a:pt x="2928366" y="146558"/>
                  </a:moveTo>
                  <a:lnTo>
                    <a:pt x="2920746" y="138684"/>
                  </a:lnTo>
                  <a:lnTo>
                    <a:pt x="2901315" y="138684"/>
                  </a:lnTo>
                  <a:lnTo>
                    <a:pt x="2893441" y="146558"/>
                  </a:lnTo>
                  <a:lnTo>
                    <a:pt x="2893441" y="165735"/>
                  </a:lnTo>
                  <a:lnTo>
                    <a:pt x="2901315" y="173609"/>
                  </a:lnTo>
                  <a:lnTo>
                    <a:pt x="2920746" y="173609"/>
                  </a:lnTo>
                  <a:lnTo>
                    <a:pt x="2928366" y="165735"/>
                  </a:lnTo>
                  <a:lnTo>
                    <a:pt x="2928366" y="146558"/>
                  </a:lnTo>
                  <a:close/>
                </a:path>
                <a:path w="6107430" h="196850">
                  <a:moveTo>
                    <a:pt x="2934081" y="31000"/>
                  </a:moveTo>
                  <a:lnTo>
                    <a:pt x="2926461" y="23126"/>
                  </a:lnTo>
                  <a:lnTo>
                    <a:pt x="2907030" y="23126"/>
                  </a:lnTo>
                  <a:lnTo>
                    <a:pt x="2899537" y="31000"/>
                  </a:lnTo>
                  <a:lnTo>
                    <a:pt x="2899537" y="50050"/>
                  </a:lnTo>
                  <a:lnTo>
                    <a:pt x="2907030" y="58051"/>
                  </a:lnTo>
                  <a:lnTo>
                    <a:pt x="2926461" y="58051"/>
                  </a:lnTo>
                  <a:lnTo>
                    <a:pt x="2934081" y="50050"/>
                  </a:lnTo>
                  <a:lnTo>
                    <a:pt x="2934081" y="31000"/>
                  </a:lnTo>
                  <a:close/>
                </a:path>
                <a:path w="6107430" h="196850">
                  <a:moveTo>
                    <a:pt x="3033014" y="112014"/>
                  </a:moveTo>
                  <a:lnTo>
                    <a:pt x="3025140" y="104140"/>
                  </a:lnTo>
                  <a:lnTo>
                    <a:pt x="3006090" y="104140"/>
                  </a:lnTo>
                  <a:lnTo>
                    <a:pt x="2998216" y="112014"/>
                  </a:lnTo>
                  <a:lnTo>
                    <a:pt x="2998216" y="131064"/>
                  </a:lnTo>
                  <a:lnTo>
                    <a:pt x="3006090" y="138684"/>
                  </a:lnTo>
                  <a:lnTo>
                    <a:pt x="3025140" y="138684"/>
                  </a:lnTo>
                  <a:lnTo>
                    <a:pt x="3033014" y="131064"/>
                  </a:lnTo>
                  <a:lnTo>
                    <a:pt x="3033014" y="112014"/>
                  </a:lnTo>
                  <a:close/>
                </a:path>
                <a:path w="6107430" h="196850">
                  <a:moveTo>
                    <a:pt x="3149346" y="88646"/>
                  </a:moveTo>
                  <a:lnTo>
                    <a:pt x="3141472" y="81026"/>
                  </a:lnTo>
                  <a:lnTo>
                    <a:pt x="3122041" y="81026"/>
                  </a:lnTo>
                  <a:lnTo>
                    <a:pt x="3114421" y="88646"/>
                  </a:lnTo>
                  <a:lnTo>
                    <a:pt x="3114421" y="108077"/>
                  </a:lnTo>
                  <a:lnTo>
                    <a:pt x="3122041" y="115570"/>
                  </a:lnTo>
                  <a:lnTo>
                    <a:pt x="3141472" y="115570"/>
                  </a:lnTo>
                  <a:lnTo>
                    <a:pt x="3149346" y="108077"/>
                  </a:lnTo>
                  <a:lnTo>
                    <a:pt x="3149346" y="88646"/>
                  </a:lnTo>
                  <a:close/>
                </a:path>
                <a:path w="6107430" h="196850">
                  <a:moveTo>
                    <a:pt x="3271393" y="88646"/>
                  </a:moveTo>
                  <a:lnTo>
                    <a:pt x="3263392" y="81026"/>
                  </a:lnTo>
                  <a:lnTo>
                    <a:pt x="3243961" y="81026"/>
                  </a:lnTo>
                  <a:lnTo>
                    <a:pt x="3236468" y="88646"/>
                  </a:lnTo>
                  <a:lnTo>
                    <a:pt x="3236468" y="108077"/>
                  </a:lnTo>
                  <a:lnTo>
                    <a:pt x="3243961" y="115570"/>
                  </a:lnTo>
                  <a:lnTo>
                    <a:pt x="3263392" y="115570"/>
                  </a:lnTo>
                  <a:lnTo>
                    <a:pt x="3271393" y="108077"/>
                  </a:lnTo>
                  <a:lnTo>
                    <a:pt x="3271393" y="88646"/>
                  </a:lnTo>
                  <a:close/>
                </a:path>
                <a:path w="6107430" h="196850">
                  <a:moveTo>
                    <a:pt x="3352673" y="169672"/>
                  </a:moveTo>
                  <a:lnTo>
                    <a:pt x="3344799" y="162052"/>
                  </a:lnTo>
                  <a:lnTo>
                    <a:pt x="3325368" y="162052"/>
                  </a:lnTo>
                  <a:lnTo>
                    <a:pt x="3317748" y="169672"/>
                  </a:lnTo>
                  <a:lnTo>
                    <a:pt x="3317748" y="188722"/>
                  </a:lnTo>
                  <a:lnTo>
                    <a:pt x="3325368" y="196596"/>
                  </a:lnTo>
                  <a:lnTo>
                    <a:pt x="3344799" y="196596"/>
                  </a:lnTo>
                  <a:lnTo>
                    <a:pt x="3352673" y="188722"/>
                  </a:lnTo>
                  <a:lnTo>
                    <a:pt x="3352673" y="169672"/>
                  </a:lnTo>
                  <a:close/>
                </a:path>
                <a:path w="6107430" h="196850">
                  <a:moveTo>
                    <a:pt x="3375787" y="19431"/>
                  </a:moveTo>
                  <a:lnTo>
                    <a:pt x="3367786" y="11557"/>
                  </a:lnTo>
                  <a:lnTo>
                    <a:pt x="3348736" y="11557"/>
                  </a:lnTo>
                  <a:lnTo>
                    <a:pt x="3340862" y="19431"/>
                  </a:lnTo>
                  <a:lnTo>
                    <a:pt x="3340862" y="38608"/>
                  </a:lnTo>
                  <a:lnTo>
                    <a:pt x="3348736" y="46482"/>
                  </a:lnTo>
                  <a:lnTo>
                    <a:pt x="3367786" y="46482"/>
                  </a:lnTo>
                  <a:lnTo>
                    <a:pt x="3375787" y="38608"/>
                  </a:lnTo>
                  <a:lnTo>
                    <a:pt x="3375787" y="19431"/>
                  </a:lnTo>
                  <a:close/>
                </a:path>
                <a:path w="6107430" h="196850">
                  <a:moveTo>
                    <a:pt x="3457067" y="94361"/>
                  </a:moveTo>
                  <a:lnTo>
                    <a:pt x="3449193" y="86868"/>
                  </a:lnTo>
                  <a:lnTo>
                    <a:pt x="3430143" y="86868"/>
                  </a:lnTo>
                  <a:lnTo>
                    <a:pt x="3422142" y="94361"/>
                  </a:lnTo>
                  <a:lnTo>
                    <a:pt x="3422142" y="113792"/>
                  </a:lnTo>
                  <a:lnTo>
                    <a:pt x="3430143" y="121412"/>
                  </a:lnTo>
                  <a:lnTo>
                    <a:pt x="3449193" y="121412"/>
                  </a:lnTo>
                  <a:lnTo>
                    <a:pt x="3457067" y="113792"/>
                  </a:lnTo>
                  <a:lnTo>
                    <a:pt x="3457067" y="94361"/>
                  </a:lnTo>
                  <a:close/>
                </a:path>
                <a:path w="6107430" h="196850">
                  <a:moveTo>
                    <a:pt x="3567684" y="123571"/>
                  </a:moveTo>
                  <a:lnTo>
                    <a:pt x="3559683" y="115570"/>
                  </a:lnTo>
                  <a:lnTo>
                    <a:pt x="3540633" y="115570"/>
                  </a:lnTo>
                  <a:lnTo>
                    <a:pt x="3532759" y="123571"/>
                  </a:lnTo>
                  <a:lnTo>
                    <a:pt x="3532759" y="142621"/>
                  </a:lnTo>
                  <a:lnTo>
                    <a:pt x="3540633" y="150241"/>
                  </a:lnTo>
                  <a:lnTo>
                    <a:pt x="3559683" y="150241"/>
                  </a:lnTo>
                  <a:lnTo>
                    <a:pt x="3567684" y="142621"/>
                  </a:lnTo>
                  <a:lnTo>
                    <a:pt x="3567684" y="123571"/>
                  </a:lnTo>
                  <a:close/>
                </a:path>
                <a:path w="6107430" h="196850">
                  <a:moveTo>
                    <a:pt x="3643249" y="48260"/>
                  </a:moveTo>
                  <a:lnTo>
                    <a:pt x="3635248" y="40386"/>
                  </a:lnTo>
                  <a:lnTo>
                    <a:pt x="3616198" y="40386"/>
                  </a:lnTo>
                  <a:lnTo>
                    <a:pt x="3608324" y="48260"/>
                  </a:lnTo>
                  <a:lnTo>
                    <a:pt x="3608324" y="67310"/>
                  </a:lnTo>
                  <a:lnTo>
                    <a:pt x="3616198" y="75311"/>
                  </a:lnTo>
                  <a:lnTo>
                    <a:pt x="3635248" y="75311"/>
                  </a:lnTo>
                  <a:lnTo>
                    <a:pt x="3643249" y="67310"/>
                  </a:lnTo>
                  <a:lnTo>
                    <a:pt x="3643249" y="48260"/>
                  </a:lnTo>
                  <a:close/>
                </a:path>
                <a:path w="6107430" h="196850">
                  <a:moveTo>
                    <a:pt x="3753358" y="65532"/>
                  </a:moveTo>
                  <a:lnTo>
                    <a:pt x="3745865" y="58051"/>
                  </a:lnTo>
                  <a:lnTo>
                    <a:pt x="3726307" y="58051"/>
                  </a:lnTo>
                  <a:lnTo>
                    <a:pt x="3718814" y="65532"/>
                  </a:lnTo>
                  <a:lnTo>
                    <a:pt x="3718814" y="84709"/>
                  </a:lnTo>
                  <a:lnTo>
                    <a:pt x="3726307" y="92583"/>
                  </a:lnTo>
                  <a:lnTo>
                    <a:pt x="3745865" y="92583"/>
                  </a:lnTo>
                  <a:lnTo>
                    <a:pt x="3753358" y="84709"/>
                  </a:lnTo>
                  <a:lnTo>
                    <a:pt x="3753358" y="65532"/>
                  </a:lnTo>
                  <a:close/>
                </a:path>
                <a:path w="6107430" h="196850">
                  <a:moveTo>
                    <a:pt x="3875405" y="82804"/>
                  </a:moveTo>
                  <a:lnTo>
                    <a:pt x="3867785" y="75311"/>
                  </a:lnTo>
                  <a:lnTo>
                    <a:pt x="3848354" y="75311"/>
                  </a:lnTo>
                  <a:lnTo>
                    <a:pt x="3840861" y="82804"/>
                  </a:lnTo>
                  <a:lnTo>
                    <a:pt x="3840861" y="102235"/>
                  </a:lnTo>
                  <a:lnTo>
                    <a:pt x="3848354" y="109855"/>
                  </a:lnTo>
                  <a:lnTo>
                    <a:pt x="3867785" y="109855"/>
                  </a:lnTo>
                  <a:lnTo>
                    <a:pt x="3875405" y="102235"/>
                  </a:lnTo>
                  <a:lnTo>
                    <a:pt x="3875405" y="82804"/>
                  </a:lnTo>
                  <a:close/>
                </a:path>
                <a:path w="6107430" h="196850">
                  <a:moveTo>
                    <a:pt x="3985895" y="71374"/>
                  </a:moveTo>
                  <a:lnTo>
                    <a:pt x="3978021" y="63754"/>
                  </a:lnTo>
                  <a:lnTo>
                    <a:pt x="3958971" y="63754"/>
                  </a:lnTo>
                  <a:lnTo>
                    <a:pt x="3950970" y="71374"/>
                  </a:lnTo>
                  <a:lnTo>
                    <a:pt x="3950970" y="90424"/>
                  </a:lnTo>
                  <a:lnTo>
                    <a:pt x="3958971" y="98298"/>
                  </a:lnTo>
                  <a:lnTo>
                    <a:pt x="3978021" y="98298"/>
                  </a:lnTo>
                  <a:lnTo>
                    <a:pt x="3985895" y="90424"/>
                  </a:lnTo>
                  <a:lnTo>
                    <a:pt x="3985895" y="71374"/>
                  </a:lnTo>
                  <a:close/>
                </a:path>
                <a:path w="6107430" h="196850">
                  <a:moveTo>
                    <a:pt x="4119499" y="88646"/>
                  </a:moveTo>
                  <a:lnTo>
                    <a:pt x="4111879" y="81026"/>
                  </a:lnTo>
                  <a:lnTo>
                    <a:pt x="4092448" y="81026"/>
                  </a:lnTo>
                  <a:lnTo>
                    <a:pt x="4084574" y="88646"/>
                  </a:lnTo>
                  <a:lnTo>
                    <a:pt x="4084574" y="108077"/>
                  </a:lnTo>
                  <a:lnTo>
                    <a:pt x="4092448" y="115570"/>
                  </a:lnTo>
                  <a:lnTo>
                    <a:pt x="4111879" y="115570"/>
                  </a:lnTo>
                  <a:lnTo>
                    <a:pt x="4119499" y="108077"/>
                  </a:lnTo>
                  <a:lnTo>
                    <a:pt x="4119499" y="88646"/>
                  </a:lnTo>
                  <a:close/>
                </a:path>
                <a:path w="6107430" h="196850">
                  <a:moveTo>
                    <a:pt x="4229989" y="71374"/>
                  </a:moveTo>
                  <a:lnTo>
                    <a:pt x="4222115" y="63754"/>
                  </a:lnTo>
                  <a:lnTo>
                    <a:pt x="4202938" y="63754"/>
                  </a:lnTo>
                  <a:lnTo>
                    <a:pt x="4195064" y="71374"/>
                  </a:lnTo>
                  <a:lnTo>
                    <a:pt x="4195064" y="90424"/>
                  </a:lnTo>
                  <a:lnTo>
                    <a:pt x="4202938" y="98298"/>
                  </a:lnTo>
                  <a:lnTo>
                    <a:pt x="4222115" y="98298"/>
                  </a:lnTo>
                  <a:lnTo>
                    <a:pt x="4229989" y="90424"/>
                  </a:lnTo>
                  <a:lnTo>
                    <a:pt x="4229989" y="71374"/>
                  </a:lnTo>
                  <a:close/>
                </a:path>
                <a:path w="6107430" h="196850">
                  <a:moveTo>
                    <a:pt x="4340479" y="71374"/>
                  </a:moveTo>
                  <a:lnTo>
                    <a:pt x="4332605" y="63754"/>
                  </a:lnTo>
                  <a:lnTo>
                    <a:pt x="4313428" y="63754"/>
                  </a:lnTo>
                  <a:lnTo>
                    <a:pt x="4305554" y="71374"/>
                  </a:lnTo>
                  <a:lnTo>
                    <a:pt x="4305554" y="90424"/>
                  </a:lnTo>
                  <a:lnTo>
                    <a:pt x="4313428" y="98298"/>
                  </a:lnTo>
                  <a:lnTo>
                    <a:pt x="4332605" y="98298"/>
                  </a:lnTo>
                  <a:lnTo>
                    <a:pt x="4340479" y="90424"/>
                  </a:lnTo>
                  <a:lnTo>
                    <a:pt x="4340479" y="71374"/>
                  </a:lnTo>
                  <a:close/>
                </a:path>
                <a:path w="6107430" h="196850">
                  <a:moveTo>
                    <a:pt x="4456684" y="88646"/>
                  </a:moveTo>
                  <a:lnTo>
                    <a:pt x="4448810" y="81026"/>
                  </a:lnTo>
                  <a:lnTo>
                    <a:pt x="4429379" y="81026"/>
                  </a:lnTo>
                  <a:lnTo>
                    <a:pt x="4421886" y="88646"/>
                  </a:lnTo>
                  <a:lnTo>
                    <a:pt x="4421886" y="108077"/>
                  </a:lnTo>
                  <a:lnTo>
                    <a:pt x="4429379" y="115570"/>
                  </a:lnTo>
                  <a:lnTo>
                    <a:pt x="4448810" y="115570"/>
                  </a:lnTo>
                  <a:lnTo>
                    <a:pt x="4456684" y="108077"/>
                  </a:lnTo>
                  <a:lnTo>
                    <a:pt x="4456684" y="88646"/>
                  </a:lnTo>
                  <a:close/>
                </a:path>
                <a:path w="6107430" h="196850">
                  <a:moveTo>
                    <a:pt x="4572635" y="140843"/>
                  </a:moveTo>
                  <a:lnTo>
                    <a:pt x="4565142" y="132969"/>
                  </a:lnTo>
                  <a:lnTo>
                    <a:pt x="4545711" y="132969"/>
                  </a:lnTo>
                  <a:lnTo>
                    <a:pt x="4538091" y="140843"/>
                  </a:lnTo>
                  <a:lnTo>
                    <a:pt x="4538091" y="159893"/>
                  </a:lnTo>
                  <a:lnTo>
                    <a:pt x="4545711" y="167894"/>
                  </a:lnTo>
                  <a:lnTo>
                    <a:pt x="4565142" y="167894"/>
                  </a:lnTo>
                  <a:lnTo>
                    <a:pt x="4572635" y="159893"/>
                  </a:lnTo>
                  <a:lnTo>
                    <a:pt x="4572635" y="140843"/>
                  </a:lnTo>
                  <a:close/>
                </a:path>
                <a:path w="6107430" h="196850">
                  <a:moveTo>
                    <a:pt x="4654042" y="71374"/>
                  </a:moveTo>
                  <a:lnTo>
                    <a:pt x="4646422" y="63754"/>
                  </a:lnTo>
                  <a:lnTo>
                    <a:pt x="4626991" y="63754"/>
                  </a:lnTo>
                  <a:lnTo>
                    <a:pt x="4619498" y="71374"/>
                  </a:lnTo>
                  <a:lnTo>
                    <a:pt x="4619498" y="90424"/>
                  </a:lnTo>
                  <a:lnTo>
                    <a:pt x="4626991" y="98298"/>
                  </a:lnTo>
                  <a:lnTo>
                    <a:pt x="4646422" y="98298"/>
                  </a:lnTo>
                  <a:lnTo>
                    <a:pt x="4654042" y="90424"/>
                  </a:lnTo>
                  <a:lnTo>
                    <a:pt x="4654042" y="71374"/>
                  </a:lnTo>
                  <a:close/>
                </a:path>
                <a:path w="6107430" h="196850">
                  <a:moveTo>
                    <a:pt x="4764532" y="100076"/>
                  </a:moveTo>
                  <a:lnTo>
                    <a:pt x="4756658" y="92583"/>
                  </a:lnTo>
                  <a:lnTo>
                    <a:pt x="4737481" y="92583"/>
                  </a:lnTo>
                  <a:lnTo>
                    <a:pt x="4729607" y="100076"/>
                  </a:lnTo>
                  <a:lnTo>
                    <a:pt x="4729607" y="119634"/>
                  </a:lnTo>
                  <a:lnTo>
                    <a:pt x="4737481" y="127127"/>
                  </a:lnTo>
                  <a:lnTo>
                    <a:pt x="4756658" y="127127"/>
                  </a:lnTo>
                  <a:lnTo>
                    <a:pt x="4764532" y="119634"/>
                  </a:lnTo>
                  <a:lnTo>
                    <a:pt x="4764532" y="100076"/>
                  </a:lnTo>
                  <a:close/>
                </a:path>
                <a:path w="6107430" h="196850">
                  <a:moveTo>
                    <a:pt x="4886579" y="88646"/>
                  </a:moveTo>
                  <a:lnTo>
                    <a:pt x="4878578" y="81026"/>
                  </a:lnTo>
                  <a:lnTo>
                    <a:pt x="4859528" y="81026"/>
                  </a:lnTo>
                  <a:lnTo>
                    <a:pt x="4851654" y="88646"/>
                  </a:lnTo>
                  <a:lnTo>
                    <a:pt x="4851654" y="108077"/>
                  </a:lnTo>
                  <a:lnTo>
                    <a:pt x="4859528" y="115570"/>
                  </a:lnTo>
                  <a:lnTo>
                    <a:pt x="4878578" y="115570"/>
                  </a:lnTo>
                  <a:lnTo>
                    <a:pt x="4886579" y="108077"/>
                  </a:lnTo>
                  <a:lnTo>
                    <a:pt x="4886579" y="88646"/>
                  </a:lnTo>
                  <a:close/>
                </a:path>
                <a:path w="6107430" h="196850">
                  <a:moveTo>
                    <a:pt x="5031994" y="100076"/>
                  </a:moveTo>
                  <a:lnTo>
                    <a:pt x="5024120" y="92583"/>
                  </a:lnTo>
                  <a:lnTo>
                    <a:pt x="5004689" y="92583"/>
                  </a:lnTo>
                  <a:lnTo>
                    <a:pt x="4997069" y="100076"/>
                  </a:lnTo>
                  <a:lnTo>
                    <a:pt x="4997069" y="119634"/>
                  </a:lnTo>
                  <a:lnTo>
                    <a:pt x="5004689" y="127127"/>
                  </a:lnTo>
                  <a:lnTo>
                    <a:pt x="5024120" y="127127"/>
                  </a:lnTo>
                  <a:lnTo>
                    <a:pt x="5031994" y="119634"/>
                  </a:lnTo>
                  <a:lnTo>
                    <a:pt x="5031994" y="100076"/>
                  </a:lnTo>
                  <a:close/>
                </a:path>
                <a:path w="6107430" h="196850">
                  <a:moveTo>
                    <a:pt x="5142103" y="13728"/>
                  </a:moveTo>
                  <a:lnTo>
                    <a:pt x="5134610" y="5727"/>
                  </a:lnTo>
                  <a:lnTo>
                    <a:pt x="5115179" y="5727"/>
                  </a:lnTo>
                  <a:lnTo>
                    <a:pt x="5107178" y="13728"/>
                  </a:lnTo>
                  <a:lnTo>
                    <a:pt x="5107178" y="32778"/>
                  </a:lnTo>
                  <a:lnTo>
                    <a:pt x="5115179" y="40386"/>
                  </a:lnTo>
                  <a:lnTo>
                    <a:pt x="5134610" y="40386"/>
                  </a:lnTo>
                  <a:lnTo>
                    <a:pt x="5142103" y="32778"/>
                  </a:lnTo>
                  <a:lnTo>
                    <a:pt x="5142103" y="13728"/>
                  </a:lnTo>
                  <a:close/>
                </a:path>
                <a:path w="6107430" h="196850">
                  <a:moveTo>
                    <a:pt x="5200396" y="100076"/>
                  </a:moveTo>
                  <a:lnTo>
                    <a:pt x="5192522" y="92583"/>
                  </a:lnTo>
                  <a:lnTo>
                    <a:pt x="5173472" y="92583"/>
                  </a:lnTo>
                  <a:lnTo>
                    <a:pt x="5165598" y="100076"/>
                  </a:lnTo>
                  <a:lnTo>
                    <a:pt x="5165598" y="119634"/>
                  </a:lnTo>
                  <a:lnTo>
                    <a:pt x="5173472" y="127127"/>
                  </a:lnTo>
                  <a:lnTo>
                    <a:pt x="5192522" y="127127"/>
                  </a:lnTo>
                  <a:lnTo>
                    <a:pt x="5200396" y="119634"/>
                  </a:lnTo>
                  <a:lnTo>
                    <a:pt x="5200396" y="100076"/>
                  </a:lnTo>
                  <a:close/>
                </a:path>
                <a:path w="6107430" h="196850">
                  <a:moveTo>
                    <a:pt x="5322443" y="112014"/>
                  </a:moveTo>
                  <a:lnTo>
                    <a:pt x="5314569" y="104140"/>
                  </a:lnTo>
                  <a:lnTo>
                    <a:pt x="5295519" y="104140"/>
                  </a:lnTo>
                  <a:lnTo>
                    <a:pt x="5287518" y="112014"/>
                  </a:lnTo>
                  <a:lnTo>
                    <a:pt x="5287518" y="131064"/>
                  </a:lnTo>
                  <a:lnTo>
                    <a:pt x="5295519" y="138684"/>
                  </a:lnTo>
                  <a:lnTo>
                    <a:pt x="5314569" y="138684"/>
                  </a:lnTo>
                  <a:lnTo>
                    <a:pt x="5322443" y="131064"/>
                  </a:lnTo>
                  <a:lnTo>
                    <a:pt x="5322443" y="112014"/>
                  </a:lnTo>
                  <a:close/>
                </a:path>
                <a:path w="6107430" h="196850">
                  <a:moveTo>
                    <a:pt x="5432679" y="36703"/>
                  </a:moveTo>
                  <a:lnTo>
                    <a:pt x="5425059" y="28829"/>
                  </a:lnTo>
                  <a:lnTo>
                    <a:pt x="5405628" y="28829"/>
                  </a:lnTo>
                  <a:lnTo>
                    <a:pt x="5398008" y="36703"/>
                  </a:lnTo>
                  <a:lnTo>
                    <a:pt x="5398008" y="55880"/>
                  </a:lnTo>
                  <a:lnTo>
                    <a:pt x="5405628" y="63754"/>
                  </a:lnTo>
                  <a:lnTo>
                    <a:pt x="5425059" y="63754"/>
                  </a:lnTo>
                  <a:lnTo>
                    <a:pt x="5432679" y="55880"/>
                  </a:lnTo>
                  <a:lnTo>
                    <a:pt x="5432679" y="36703"/>
                  </a:lnTo>
                  <a:close/>
                </a:path>
                <a:path w="6107430" h="196850">
                  <a:moveTo>
                    <a:pt x="5438775" y="158115"/>
                  </a:moveTo>
                  <a:lnTo>
                    <a:pt x="5430774" y="150241"/>
                  </a:lnTo>
                  <a:lnTo>
                    <a:pt x="5411343" y="150241"/>
                  </a:lnTo>
                  <a:lnTo>
                    <a:pt x="5403850" y="158115"/>
                  </a:lnTo>
                  <a:lnTo>
                    <a:pt x="5403850" y="177165"/>
                  </a:lnTo>
                  <a:lnTo>
                    <a:pt x="5411343" y="185166"/>
                  </a:lnTo>
                  <a:lnTo>
                    <a:pt x="5430774" y="185166"/>
                  </a:lnTo>
                  <a:lnTo>
                    <a:pt x="5438775" y="177165"/>
                  </a:lnTo>
                  <a:lnTo>
                    <a:pt x="5438775" y="158115"/>
                  </a:lnTo>
                  <a:close/>
                </a:path>
                <a:path w="6107430" h="196850">
                  <a:moveTo>
                    <a:pt x="5548884" y="48260"/>
                  </a:moveTo>
                  <a:lnTo>
                    <a:pt x="5541391" y="40386"/>
                  </a:lnTo>
                  <a:lnTo>
                    <a:pt x="5521960" y="40386"/>
                  </a:lnTo>
                  <a:lnTo>
                    <a:pt x="5513959" y="48260"/>
                  </a:lnTo>
                  <a:lnTo>
                    <a:pt x="5513959" y="67310"/>
                  </a:lnTo>
                  <a:lnTo>
                    <a:pt x="5521960" y="75311"/>
                  </a:lnTo>
                  <a:lnTo>
                    <a:pt x="5541391" y="75311"/>
                  </a:lnTo>
                  <a:lnTo>
                    <a:pt x="5548884" y="67310"/>
                  </a:lnTo>
                  <a:lnTo>
                    <a:pt x="5548884" y="48260"/>
                  </a:lnTo>
                  <a:close/>
                </a:path>
                <a:path w="6107430" h="196850">
                  <a:moveTo>
                    <a:pt x="5578094" y="158115"/>
                  </a:moveTo>
                  <a:lnTo>
                    <a:pt x="5570093" y="150241"/>
                  </a:lnTo>
                  <a:lnTo>
                    <a:pt x="5551043" y="150241"/>
                  </a:lnTo>
                  <a:lnTo>
                    <a:pt x="5543169" y="158115"/>
                  </a:lnTo>
                  <a:lnTo>
                    <a:pt x="5543169" y="177165"/>
                  </a:lnTo>
                  <a:lnTo>
                    <a:pt x="5551043" y="185166"/>
                  </a:lnTo>
                  <a:lnTo>
                    <a:pt x="5570093" y="185166"/>
                  </a:lnTo>
                  <a:lnTo>
                    <a:pt x="5578094" y="177165"/>
                  </a:lnTo>
                  <a:lnTo>
                    <a:pt x="5578094" y="158115"/>
                  </a:lnTo>
                  <a:close/>
                </a:path>
                <a:path w="6107430" h="196850">
                  <a:moveTo>
                    <a:pt x="5676646" y="71374"/>
                  </a:moveTo>
                  <a:lnTo>
                    <a:pt x="5669153" y="63754"/>
                  </a:lnTo>
                  <a:lnTo>
                    <a:pt x="5649722" y="63754"/>
                  </a:lnTo>
                  <a:lnTo>
                    <a:pt x="5642102" y="71374"/>
                  </a:lnTo>
                  <a:lnTo>
                    <a:pt x="5642102" y="90424"/>
                  </a:lnTo>
                  <a:lnTo>
                    <a:pt x="5649722" y="98298"/>
                  </a:lnTo>
                  <a:lnTo>
                    <a:pt x="5669153" y="98298"/>
                  </a:lnTo>
                  <a:lnTo>
                    <a:pt x="5676646" y="90424"/>
                  </a:lnTo>
                  <a:lnTo>
                    <a:pt x="5676646" y="71374"/>
                  </a:lnTo>
                  <a:close/>
                </a:path>
                <a:path w="6107430" h="196850">
                  <a:moveTo>
                    <a:pt x="5775706" y="117729"/>
                  </a:moveTo>
                  <a:lnTo>
                    <a:pt x="5767705" y="109855"/>
                  </a:lnTo>
                  <a:lnTo>
                    <a:pt x="5748655" y="109855"/>
                  </a:lnTo>
                  <a:lnTo>
                    <a:pt x="5740781" y="117729"/>
                  </a:lnTo>
                  <a:lnTo>
                    <a:pt x="5740781" y="136906"/>
                  </a:lnTo>
                  <a:lnTo>
                    <a:pt x="5748655" y="144399"/>
                  </a:lnTo>
                  <a:lnTo>
                    <a:pt x="5767705" y="144399"/>
                  </a:lnTo>
                  <a:lnTo>
                    <a:pt x="5775706" y="136906"/>
                  </a:lnTo>
                  <a:lnTo>
                    <a:pt x="5775706" y="117729"/>
                  </a:lnTo>
                  <a:close/>
                </a:path>
                <a:path w="6107430" h="196850">
                  <a:moveTo>
                    <a:pt x="5868543" y="25273"/>
                  </a:moveTo>
                  <a:lnTo>
                    <a:pt x="5860669" y="17272"/>
                  </a:lnTo>
                  <a:lnTo>
                    <a:pt x="5841492" y="17272"/>
                  </a:lnTo>
                  <a:lnTo>
                    <a:pt x="5833618" y="25273"/>
                  </a:lnTo>
                  <a:lnTo>
                    <a:pt x="5833618" y="44323"/>
                  </a:lnTo>
                  <a:lnTo>
                    <a:pt x="5841492" y="52197"/>
                  </a:lnTo>
                  <a:lnTo>
                    <a:pt x="5860669" y="52197"/>
                  </a:lnTo>
                  <a:lnTo>
                    <a:pt x="5868543" y="44323"/>
                  </a:lnTo>
                  <a:lnTo>
                    <a:pt x="5868543" y="25273"/>
                  </a:lnTo>
                  <a:close/>
                </a:path>
                <a:path w="6107430" h="196850">
                  <a:moveTo>
                    <a:pt x="5973318" y="54102"/>
                  </a:moveTo>
                  <a:lnTo>
                    <a:pt x="5965317" y="46482"/>
                  </a:lnTo>
                  <a:lnTo>
                    <a:pt x="5946013" y="46482"/>
                  </a:lnTo>
                  <a:lnTo>
                    <a:pt x="5938393" y="54102"/>
                  </a:lnTo>
                  <a:lnTo>
                    <a:pt x="5938393" y="73152"/>
                  </a:lnTo>
                  <a:lnTo>
                    <a:pt x="5946013" y="81026"/>
                  </a:lnTo>
                  <a:lnTo>
                    <a:pt x="5965317" y="81026"/>
                  </a:lnTo>
                  <a:lnTo>
                    <a:pt x="5973318" y="73152"/>
                  </a:lnTo>
                  <a:lnTo>
                    <a:pt x="5973318" y="54102"/>
                  </a:lnTo>
                  <a:close/>
                </a:path>
                <a:path w="6107430" h="196850">
                  <a:moveTo>
                    <a:pt x="6089523" y="7874"/>
                  </a:moveTo>
                  <a:lnTo>
                    <a:pt x="6081649" y="0"/>
                  </a:lnTo>
                  <a:lnTo>
                    <a:pt x="6062218" y="0"/>
                  </a:lnTo>
                  <a:lnTo>
                    <a:pt x="6054598" y="7874"/>
                  </a:lnTo>
                  <a:lnTo>
                    <a:pt x="6054598" y="27051"/>
                  </a:lnTo>
                  <a:lnTo>
                    <a:pt x="6062218" y="34544"/>
                  </a:lnTo>
                  <a:lnTo>
                    <a:pt x="6081649" y="34544"/>
                  </a:lnTo>
                  <a:lnTo>
                    <a:pt x="6089523" y="27051"/>
                  </a:lnTo>
                  <a:lnTo>
                    <a:pt x="6089523" y="7874"/>
                  </a:lnTo>
                  <a:close/>
                </a:path>
                <a:path w="6107430" h="196850">
                  <a:moveTo>
                    <a:pt x="6106922" y="106299"/>
                  </a:moveTo>
                  <a:lnTo>
                    <a:pt x="6098921" y="98298"/>
                  </a:lnTo>
                  <a:lnTo>
                    <a:pt x="6079871" y="98298"/>
                  </a:lnTo>
                  <a:lnTo>
                    <a:pt x="6071997" y="106299"/>
                  </a:lnTo>
                  <a:lnTo>
                    <a:pt x="6071997" y="125349"/>
                  </a:lnTo>
                  <a:lnTo>
                    <a:pt x="6079871" y="132969"/>
                  </a:lnTo>
                  <a:lnTo>
                    <a:pt x="6098921" y="132969"/>
                  </a:lnTo>
                  <a:lnTo>
                    <a:pt x="6106922" y="125349"/>
                  </a:lnTo>
                  <a:lnTo>
                    <a:pt x="6106922" y="106299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83229" y="114553"/>
              <a:ext cx="6165215" cy="196215"/>
            </a:xfrm>
            <a:custGeom>
              <a:avLst/>
              <a:gdLst/>
              <a:ahLst/>
              <a:cxnLst/>
              <a:rect l="l" t="t" r="r" b="b"/>
              <a:pathLst>
                <a:path w="6165215" h="196215">
                  <a:moveTo>
                    <a:pt x="34925" y="77089"/>
                  </a:moveTo>
                  <a:lnTo>
                    <a:pt x="26924" y="69088"/>
                  </a:lnTo>
                  <a:lnTo>
                    <a:pt x="7493" y="69088"/>
                  </a:lnTo>
                  <a:lnTo>
                    <a:pt x="0" y="77089"/>
                  </a:lnTo>
                  <a:lnTo>
                    <a:pt x="0" y="96151"/>
                  </a:lnTo>
                  <a:lnTo>
                    <a:pt x="7493" y="104025"/>
                  </a:lnTo>
                  <a:lnTo>
                    <a:pt x="26924" y="104025"/>
                  </a:lnTo>
                  <a:lnTo>
                    <a:pt x="34925" y="96151"/>
                  </a:lnTo>
                  <a:lnTo>
                    <a:pt x="34925" y="77089"/>
                  </a:lnTo>
                  <a:close/>
                </a:path>
                <a:path w="6165215" h="196215">
                  <a:moveTo>
                    <a:pt x="133477" y="48260"/>
                  </a:moveTo>
                  <a:lnTo>
                    <a:pt x="125603" y="40259"/>
                  </a:lnTo>
                  <a:lnTo>
                    <a:pt x="106553" y="40259"/>
                  </a:lnTo>
                  <a:lnTo>
                    <a:pt x="98552" y="48260"/>
                  </a:lnTo>
                  <a:lnTo>
                    <a:pt x="98552" y="67310"/>
                  </a:lnTo>
                  <a:lnTo>
                    <a:pt x="106553" y="74930"/>
                  </a:lnTo>
                  <a:lnTo>
                    <a:pt x="125603" y="74930"/>
                  </a:lnTo>
                  <a:lnTo>
                    <a:pt x="133477" y="67310"/>
                  </a:lnTo>
                  <a:lnTo>
                    <a:pt x="133477" y="48260"/>
                  </a:lnTo>
                  <a:close/>
                </a:path>
                <a:path w="6165215" h="196215">
                  <a:moveTo>
                    <a:pt x="267081" y="111633"/>
                  </a:moveTo>
                  <a:lnTo>
                    <a:pt x="259461" y="104025"/>
                  </a:lnTo>
                  <a:lnTo>
                    <a:pt x="240030" y="104025"/>
                  </a:lnTo>
                  <a:lnTo>
                    <a:pt x="232156" y="111633"/>
                  </a:lnTo>
                  <a:lnTo>
                    <a:pt x="232156" y="130683"/>
                  </a:lnTo>
                  <a:lnTo>
                    <a:pt x="240030" y="138696"/>
                  </a:lnTo>
                  <a:lnTo>
                    <a:pt x="259461" y="138696"/>
                  </a:lnTo>
                  <a:lnTo>
                    <a:pt x="267081" y="130683"/>
                  </a:lnTo>
                  <a:lnTo>
                    <a:pt x="267081" y="111633"/>
                  </a:lnTo>
                  <a:close/>
                </a:path>
                <a:path w="6165215" h="196215">
                  <a:moveTo>
                    <a:pt x="360299" y="36322"/>
                  </a:moveTo>
                  <a:lnTo>
                    <a:pt x="352425" y="28829"/>
                  </a:lnTo>
                  <a:lnTo>
                    <a:pt x="332994" y="28829"/>
                  </a:lnTo>
                  <a:lnTo>
                    <a:pt x="325374" y="36322"/>
                  </a:lnTo>
                  <a:lnTo>
                    <a:pt x="325374" y="55753"/>
                  </a:lnTo>
                  <a:lnTo>
                    <a:pt x="332994" y="63373"/>
                  </a:lnTo>
                  <a:lnTo>
                    <a:pt x="352425" y="63373"/>
                  </a:lnTo>
                  <a:lnTo>
                    <a:pt x="360299" y="55753"/>
                  </a:lnTo>
                  <a:lnTo>
                    <a:pt x="360299" y="36322"/>
                  </a:lnTo>
                  <a:close/>
                </a:path>
                <a:path w="6165215" h="196215">
                  <a:moveTo>
                    <a:pt x="412496" y="140474"/>
                  </a:moveTo>
                  <a:lnTo>
                    <a:pt x="404622" y="132842"/>
                  </a:lnTo>
                  <a:lnTo>
                    <a:pt x="385445" y="132842"/>
                  </a:lnTo>
                  <a:lnTo>
                    <a:pt x="377571" y="140474"/>
                  </a:lnTo>
                  <a:lnTo>
                    <a:pt x="377571" y="159893"/>
                  </a:lnTo>
                  <a:lnTo>
                    <a:pt x="385445" y="167398"/>
                  </a:lnTo>
                  <a:lnTo>
                    <a:pt x="404622" y="167398"/>
                  </a:lnTo>
                  <a:lnTo>
                    <a:pt x="412496" y="159893"/>
                  </a:lnTo>
                  <a:lnTo>
                    <a:pt x="412496" y="140474"/>
                  </a:lnTo>
                  <a:close/>
                </a:path>
                <a:path w="6165215" h="196215">
                  <a:moveTo>
                    <a:pt x="482346" y="48260"/>
                  </a:moveTo>
                  <a:lnTo>
                    <a:pt x="474345" y="40259"/>
                  </a:lnTo>
                  <a:lnTo>
                    <a:pt x="454914" y="40259"/>
                  </a:lnTo>
                  <a:lnTo>
                    <a:pt x="447421" y="48260"/>
                  </a:lnTo>
                  <a:lnTo>
                    <a:pt x="447421" y="67310"/>
                  </a:lnTo>
                  <a:lnTo>
                    <a:pt x="454914" y="74930"/>
                  </a:lnTo>
                  <a:lnTo>
                    <a:pt x="474345" y="74930"/>
                  </a:lnTo>
                  <a:lnTo>
                    <a:pt x="482346" y="67310"/>
                  </a:lnTo>
                  <a:lnTo>
                    <a:pt x="482346" y="48260"/>
                  </a:lnTo>
                  <a:close/>
                </a:path>
                <a:path w="6165215" h="196215">
                  <a:moveTo>
                    <a:pt x="610108" y="65532"/>
                  </a:moveTo>
                  <a:lnTo>
                    <a:pt x="602234" y="57658"/>
                  </a:lnTo>
                  <a:lnTo>
                    <a:pt x="583184" y="57658"/>
                  </a:lnTo>
                  <a:lnTo>
                    <a:pt x="575183" y="65532"/>
                  </a:lnTo>
                  <a:lnTo>
                    <a:pt x="575183" y="84582"/>
                  </a:lnTo>
                  <a:lnTo>
                    <a:pt x="583184" y="92202"/>
                  </a:lnTo>
                  <a:lnTo>
                    <a:pt x="602234" y="92202"/>
                  </a:lnTo>
                  <a:lnTo>
                    <a:pt x="610108" y="84582"/>
                  </a:lnTo>
                  <a:lnTo>
                    <a:pt x="610108" y="65532"/>
                  </a:lnTo>
                  <a:close/>
                </a:path>
                <a:path w="6165215" h="196215">
                  <a:moveTo>
                    <a:pt x="656590" y="169545"/>
                  </a:moveTo>
                  <a:lnTo>
                    <a:pt x="648589" y="161671"/>
                  </a:lnTo>
                  <a:lnTo>
                    <a:pt x="629539" y="161671"/>
                  </a:lnTo>
                  <a:lnTo>
                    <a:pt x="621665" y="169545"/>
                  </a:lnTo>
                  <a:lnTo>
                    <a:pt x="621665" y="188722"/>
                  </a:lnTo>
                  <a:lnTo>
                    <a:pt x="629539" y="196215"/>
                  </a:lnTo>
                  <a:lnTo>
                    <a:pt x="648589" y="196215"/>
                  </a:lnTo>
                  <a:lnTo>
                    <a:pt x="656590" y="188722"/>
                  </a:lnTo>
                  <a:lnTo>
                    <a:pt x="656590" y="169545"/>
                  </a:lnTo>
                  <a:close/>
                </a:path>
                <a:path w="6165215" h="196215">
                  <a:moveTo>
                    <a:pt x="760984" y="140474"/>
                  </a:moveTo>
                  <a:lnTo>
                    <a:pt x="753364" y="132842"/>
                  </a:lnTo>
                  <a:lnTo>
                    <a:pt x="733933" y="132842"/>
                  </a:lnTo>
                  <a:lnTo>
                    <a:pt x="726440" y="140474"/>
                  </a:lnTo>
                  <a:lnTo>
                    <a:pt x="726440" y="159893"/>
                  </a:lnTo>
                  <a:lnTo>
                    <a:pt x="733933" y="167398"/>
                  </a:lnTo>
                  <a:lnTo>
                    <a:pt x="753364" y="167398"/>
                  </a:lnTo>
                  <a:lnTo>
                    <a:pt x="760984" y="159893"/>
                  </a:lnTo>
                  <a:lnTo>
                    <a:pt x="760984" y="140474"/>
                  </a:lnTo>
                  <a:close/>
                </a:path>
                <a:path w="6165215" h="196215">
                  <a:moveTo>
                    <a:pt x="778637" y="36322"/>
                  </a:moveTo>
                  <a:lnTo>
                    <a:pt x="770636" y="28829"/>
                  </a:lnTo>
                  <a:lnTo>
                    <a:pt x="751586" y="28829"/>
                  </a:lnTo>
                  <a:lnTo>
                    <a:pt x="743712" y="36322"/>
                  </a:lnTo>
                  <a:lnTo>
                    <a:pt x="743712" y="55753"/>
                  </a:lnTo>
                  <a:lnTo>
                    <a:pt x="751586" y="63373"/>
                  </a:lnTo>
                  <a:lnTo>
                    <a:pt x="770636" y="63373"/>
                  </a:lnTo>
                  <a:lnTo>
                    <a:pt x="778637" y="55753"/>
                  </a:lnTo>
                  <a:lnTo>
                    <a:pt x="778637" y="36322"/>
                  </a:lnTo>
                  <a:close/>
                </a:path>
                <a:path w="6165215" h="196215">
                  <a:moveTo>
                    <a:pt x="894842" y="42418"/>
                  </a:moveTo>
                  <a:lnTo>
                    <a:pt x="886968" y="34544"/>
                  </a:lnTo>
                  <a:lnTo>
                    <a:pt x="867537" y="34544"/>
                  </a:lnTo>
                  <a:lnTo>
                    <a:pt x="859917" y="42418"/>
                  </a:lnTo>
                  <a:lnTo>
                    <a:pt x="859917" y="61595"/>
                  </a:lnTo>
                  <a:lnTo>
                    <a:pt x="867537" y="69088"/>
                  </a:lnTo>
                  <a:lnTo>
                    <a:pt x="886968" y="69088"/>
                  </a:lnTo>
                  <a:lnTo>
                    <a:pt x="894842" y="61595"/>
                  </a:lnTo>
                  <a:lnTo>
                    <a:pt x="894842" y="42418"/>
                  </a:lnTo>
                  <a:close/>
                </a:path>
                <a:path w="6165215" h="196215">
                  <a:moveTo>
                    <a:pt x="981964" y="128905"/>
                  </a:moveTo>
                  <a:lnTo>
                    <a:pt x="974090" y="121297"/>
                  </a:lnTo>
                  <a:lnTo>
                    <a:pt x="954913" y="121297"/>
                  </a:lnTo>
                  <a:lnTo>
                    <a:pt x="947039" y="128905"/>
                  </a:lnTo>
                  <a:lnTo>
                    <a:pt x="947039" y="147955"/>
                  </a:lnTo>
                  <a:lnTo>
                    <a:pt x="954913" y="155956"/>
                  </a:lnTo>
                  <a:lnTo>
                    <a:pt x="974090" y="155956"/>
                  </a:lnTo>
                  <a:lnTo>
                    <a:pt x="981964" y="147955"/>
                  </a:lnTo>
                  <a:lnTo>
                    <a:pt x="981964" y="128905"/>
                  </a:lnTo>
                  <a:close/>
                </a:path>
                <a:path w="6165215" h="196215">
                  <a:moveTo>
                    <a:pt x="1028446" y="19050"/>
                  </a:moveTo>
                  <a:lnTo>
                    <a:pt x="1020445" y="11557"/>
                  </a:lnTo>
                  <a:lnTo>
                    <a:pt x="1001395" y="11557"/>
                  </a:lnTo>
                  <a:lnTo>
                    <a:pt x="993521" y="19050"/>
                  </a:lnTo>
                  <a:lnTo>
                    <a:pt x="993521" y="38481"/>
                  </a:lnTo>
                  <a:lnTo>
                    <a:pt x="1001395" y="46101"/>
                  </a:lnTo>
                  <a:lnTo>
                    <a:pt x="1020445" y="46101"/>
                  </a:lnTo>
                  <a:lnTo>
                    <a:pt x="1028446" y="38481"/>
                  </a:lnTo>
                  <a:lnTo>
                    <a:pt x="1028446" y="19050"/>
                  </a:lnTo>
                  <a:close/>
                </a:path>
                <a:path w="6165215" h="196215">
                  <a:moveTo>
                    <a:pt x="1092073" y="151892"/>
                  </a:moveTo>
                  <a:lnTo>
                    <a:pt x="1084580" y="144399"/>
                  </a:lnTo>
                  <a:lnTo>
                    <a:pt x="1065149" y="144399"/>
                  </a:lnTo>
                  <a:lnTo>
                    <a:pt x="1057529" y="151892"/>
                  </a:lnTo>
                  <a:lnTo>
                    <a:pt x="1057529" y="171450"/>
                  </a:lnTo>
                  <a:lnTo>
                    <a:pt x="1065149" y="178943"/>
                  </a:lnTo>
                  <a:lnTo>
                    <a:pt x="1084580" y="178943"/>
                  </a:lnTo>
                  <a:lnTo>
                    <a:pt x="1092073" y="171450"/>
                  </a:lnTo>
                  <a:lnTo>
                    <a:pt x="1092073" y="151892"/>
                  </a:lnTo>
                  <a:close/>
                </a:path>
                <a:path w="6165215" h="196215">
                  <a:moveTo>
                    <a:pt x="1156208" y="48260"/>
                  </a:moveTo>
                  <a:lnTo>
                    <a:pt x="1148334" y="40259"/>
                  </a:lnTo>
                  <a:lnTo>
                    <a:pt x="1129157" y="40259"/>
                  </a:lnTo>
                  <a:lnTo>
                    <a:pt x="1121283" y="48260"/>
                  </a:lnTo>
                  <a:lnTo>
                    <a:pt x="1121283" y="67310"/>
                  </a:lnTo>
                  <a:lnTo>
                    <a:pt x="1129157" y="74930"/>
                  </a:lnTo>
                  <a:lnTo>
                    <a:pt x="1148334" y="74930"/>
                  </a:lnTo>
                  <a:lnTo>
                    <a:pt x="1156208" y="67310"/>
                  </a:lnTo>
                  <a:lnTo>
                    <a:pt x="1156208" y="48260"/>
                  </a:lnTo>
                  <a:close/>
                </a:path>
                <a:path w="6165215" h="196215">
                  <a:moveTo>
                    <a:pt x="1278255" y="94373"/>
                  </a:moveTo>
                  <a:lnTo>
                    <a:pt x="1270254" y="86372"/>
                  </a:lnTo>
                  <a:lnTo>
                    <a:pt x="1251204" y="86372"/>
                  </a:lnTo>
                  <a:lnTo>
                    <a:pt x="1243330" y="94373"/>
                  </a:lnTo>
                  <a:lnTo>
                    <a:pt x="1243330" y="113423"/>
                  </a:lnTo>
                  <a:lnTo>
                    <a:pt x="1251204" y="121297"/>
                  </a:lnTo>
                  <a:lnTo>
                    <a:pt x="1270254" y="121297"/>
                  </a:lnTo>
                  <a:lnTo>
                    <a:pt x="1278255" y="113423"/>
                  </a:lnTo>
                  <a:lnTo>
                    <a:pt x="1278255" y="94373"/>
                  </a:lnTo>
                  <a:close/>
                </a:path>
                <a:path w="6165215" h="196215">
                  <a:moveTo>
                    <a:pt x="1382903" y="53975"/>
                  </a:moveTo>
                  <a:lnTo>
                    <a:pt x="1375029" y="46101"/>
                  </a:lnTo>
                  <a:lnTo>
                    <a:pt x="1355598" y="46101"/>
                  </a:lnTo>
                  <a:lnTo>
                    <a:pt x="1348105" y="53975"/>
                  </a:lnTo>
                  <a:lnTo>
                    <a:pt x="1348105" y="73152"/>
                  </a:lnTo>
                  <a:lnTo>
                    <a:pt x="1355598" y="80645"/>
                  </a:lnTo>
                  <a:lnTo>
                    <a:pt x="1375029" y="80645"/>
                  </a:lnTo>
                  <a:lnTo>
                    <a:pt x="1382903" y="73152"/>
                  </a:lnTo>
                  <a:lnTo>
                    <a:pt x="1382903" y="53975"/>
                  </a:lnTo>
                  <a:close/>
                </a:path>
                <a:path w="6165215" h="196215">
                  <a:moveTo>
                    <a:pt x="1504950" y="88519"/>
                  </a:moveTo>
                  <a:lnTo>
                    <a:pt x="1497076" y="80645"/>
                  </a:lnTo>
                  <a:lnTo>
                    <a:pt x="1477645" y="80645"/>
                  </a:lnTo>
                  <a:lnTo>
                    <a:pt x="1470025" y="88519"/>
                  </a:lnTo>
                  <a:lnTo>
                    <a:pt x="1470025" y="107696"/>
                  </a:lnTo>
                  <a:lnTo>
                    <a:pt x="1477645" y="115570"/>
                  </a:lnTo>
                  <a:lnTo>
                    <a:pt x="1497076" y="115570"/>
                  </a:lnTo>
                  <a:lnTo>
                    <a:pt x="1504950" y="107696"/>
                  </a:lnTo>
                  <a:lnTo>
                    <a:pt x="1504950" y="88519"/>
                  </a:lnTo>
                  <a:close/>
                </a:path>
                <a:path w="6165215" h="196215">
                  <a:moveTo>
                    <a:pt x="1632839" y="105918"/>
                  </a:moveTo>
                  <a:lnTo>
                    <a:pt x="1624838" y="98298"/>
                  </a:lnTo>
                  <a:lnTo>
                    <a:pt x="1605788" y="98298"/>
                  </a:lnTo>
                  <a:lnTo>
                    <a:pt x="1597914" y="105918"/>
                  </a:lnTo>
                  <a:lnTo>
                    <a:pt x="1597914" y="124968"/>
                  </a:lnTo>
                  <a:lnTo>
                    <a:pt x="1605788" y="132842"/>
                  </a:lnTo>
                  <a:lnTo>
                    <a:pt x="1624838" y="132842"/>
                  </a:lnTo>
                  <a:lnTo>
                    <a:pt x="1632839" y="124968"/>
                  </a:lnTo>
                  <a:lnTo>
                    <a:pt x="1632839" y="105918"/>
                  </a:lnTo>
                  <a:close/>
                </a:path>
                <a:path w="6165215" h="196215">
                  <a:moveTo>
                    <a:pt x="1754759" y="169545"/>
                  </a:moveTo>
                  <a:lnTo>
                    <a:pt x="1746885" y="161671"/>
                  </a:lnTo>
                  <a:lnTo>
                    <a:pt x="1727835" y="161671"/>
                  </a:lnTo>
                  <a:lnTo>
                    <a:pt x="1719961" y="169545"/>
                  </a:lnTo>
                  <a:lnTo>
                    <a:pt x="1719961" y="188722"/>
                  </a:lnTo>
                  <a:lnTo>
                    <a:pt x="1727835" y="196215"/>
                  </a:lnTo>
                  <a:lnTo>
                    <a:pt x="1746885" y="196215"/>
                  </a:lnTo>
                  <a:lnTo>
                    <a:pt x="1754759" y="188722"/>
                  </a:lnTo>
                  <a:lnTo>
                    <a:pt x="1754759" y="169545"/>
                  </a:lnTo>
                  <a:close/>
                </a:path>
                <a:path w="6165215" h="196215">
                  <a:moveTo>
                    <a:pt x="1766316" y="53975"/>
                  </a:moveTo>
                  <a:lnTo>
                    <a:pt x="1758442" y="46101"/>
                  </a:lnTo>
                  <a:lnTo>
                    <a:pt x="1739392" y="46101"/>
                  </a:lnTo>
                  <a:lnTo>
                    <a:pt x="1731391" y="53975"/>
                  </a:lnTo>
                  <a:lnTo>
                    <a:pt x="1731391" y="73152"/>
                  </a:lnTo>
                  <a:lnTo>
                    <a:pt x="1739392" y="80645"/>
                  </a:lnTo>
                  <a:lnTo>
                    <a:pt x="1758442" y="80645"/>
                  </a:lnTo>
                  <a:lnTo>
                    <a:pt x="1766316" y="73152"/>
                  </a:lnTo>
                  <a:lnTo>
                    <a:pt x="1766316" y="53975"/>
                  </a:lnTo>
                  <a:close/>
                </a:path>
                <a:path w="6165215" h="196215">
                  <a:moveTo>
                    <a:pt x="1864995" y="42418"/>
                  </a:moveTo>
                  <a:lnTo>
                    <a:pt x="1857375" y="34544"/>
                  </a:lnTo>
                  <a:lnTo>
                    <a:pt x="1837944" y="34544"/>
                  </a:lnTo>
                  <a:lnTo>
                    <a:pt x="1830451" y="42418"/>
                  </a:lnTo>
                  <a:lnTo>
                    <a:pt x="1830451" y="61595"/>
                  </a:lnTo>
                  <a:lnTo>
                    <a:pt x="1837944" y="69088"/>
                  </a:lnTo>
                  <a:lnTo>
                    <a:pt x="1857375" y="69088"/>
                  </a:lnTo>
                  <a:lnTo>
                    <a:pt x="1864995" y="61595"/>
                  </a:lnTo>
                  <a:lnTo>
                    <a:pt x="1864995" y="42418"/>
                  </a:lnTo>
                  <a:close/>
                </a:path>
                <a:path w="6165215" h="196215">
                  <a:moveTo>
                    <a:pt x="1946275" y="128905"/>
                  </a:moveTo>
                  <a:lnTo>
                    <a:pt x="1938782" y="121297"/>
                  </a:lnTo>
                  <a:lnTo>
                    <a:pt x="1919351" y="121297"/>
                  </a:lnTo>
                  <a:lnTo>
                    <a:pt x="1911731" y="128905"/>
                  </a:lnTo>
                  <a:lnTo>
                    <a:pt x="1911731" y="147955"/>
                  </a:lnTo>
                  <a:lnTo>
                    <a:pt x="1919351" y="155956"/>
                  </a:lnTo>
                  <a:lnTo>
                    <a:pt x="1938782" y="155956"/>
                  </a:lnTo>
                  <a:lnTo>
                    <a:pt x="1946275" y="147955"/>
                  </a:lnTo>
                  <a:lnTo>
                    <a:pt x="1946275" y="128905"/>
                  </a:lnTo>
                  <a:close/>
                </a:path>
                <a:path w="6165215" h="196215">
                  <a:moveTo>
                    <a:pt x="2062607" y="36322"/>
                  </a:moveTo>
                  <a:lnTo>
                    <a:pt x="2054987" y="28829"/>
                  </a:lnTo>
                  <a:lnTo>
                    <a:pt x="2035556" y="28829"/>
                  </a:lnTo>
                  <a:lnTo>
                    <a:pt x="2027682" y="36322"/>
                  </a:lnTo>
                  <a:lnTo>
                    <a:pt x="2027682" y="55753"/>
                  </a:lnTo>
                  <a:lnTo>
                    <a:pt x="2035556" y="63373"/>
                  </a:lnTo>
                  <a:lnTo>
                    <a:pt x="2054987" y="63373"/>
                  </a:lnTo>
                  <a:lnTo>
                    <a:pt x="2062607" y="55753"/>
                  </a:lnTo>
                  <a:lnTo>
                    <a:pt x="2062607" y="36322"/>
                  </a:lnTo>
                  <a:close/>
                </a:path>
                <a:path w="6165215" h="196215">
                  <a:moveTo>
                    <a:pt x="2091817" y="140474"/>
                  </a:moveTo>
                  <a:lnTo>
                    <a:pt x="2083816" y="132842"/>
                  </a:lnTo>
                  <a:lnTo>
                    <a:pt x="2064766" y="132842"/>
                  </a:lnTo>
                  <a:lnTo>
                    <a:pt x="2056892" y="140474"/>
                  </a:lnTo>
                  <a:lnTo>
                    <a:pt x="2056892" y="159893"/>
                  </a:lnTo>
                  <a:lnTo>
                    <a:pt x="2064766" y="167398"/>
                  </a:lnTo>
                  <a:lnTo>
                    <a:pt x="2083816" y="167398"/>
                  </a:lnTo>
                  <a:lnTo>
                    <a:pt x="2091817" y="159893"/>
                  </a:lnTo>
                  <a:lnTo>
                    <a:pt x="2091817" y="140474"/>
                  </a:lnTo>
                  <a:close/>
                </a:path>
                <a:path w="6165215" h="196215">
                  <a:moveTo>
                    <a:pt x="2184654" y="65532"/>
                  </a:moveTo>
                  <a:lnTo>
                    <a:pt x="2177034" y="57658"/>
                  </a:lnTo>
                  <a:lnTo>
                    <a:pt x="2157603" y="57658"/>
                  </a:lnTo>
                  <a:lnTo>
                    <a:pt x="2149729" y="65532"/>
                  </a:lnTo>
                  <a:lnTo>
                    <a:pt x="2149729" y="84582"/>
                  </a:lnTo>
                  <a:lnTo>
                    <a:pt x="2157603" y="92202"/>
                  </a:lnTo>
                  <a:lnTo>
                    <a:pt x="2177034" y="92202"/>
                  </a:lnTo>
                  <a:lnTo>
                    <a:pt x="2184654" y="84582"/>
                  </a:lnTo>
                  <a:lnTo>
                    <a:pt x="2184654" y="65532"/>
                  </a:lnTo>
                  <a:close/>
                </a:path>
                <a:path w="6165215" h="196215">
                  <a:moveTo>
                    <a:pt x="2306701" y="65532"/>
                  </a:moveTo>
                  <a:lnTo>
                    <a:pt x="2298700" y="57658"/>
                  </a:lnTo>
                  <a:lnTo>
                    <a:pt x="2279650" y="57658"/>
                  </a:lnTo>
                  <a:lnTo>
                    <a:pt x="2271776" y="65532"/>
                  </a:lnTo>
                  <a:lnTo>
                    <a:pt x="2271776" y="84582"/>
                  </a:lnTo>
                  <a:lnTo>
                    <a:pt x="2279650" y="92202"/>
                  </a:lnTo>
                  <a:lnTo>
                    <a:pt x="2298700" y="92202"/>
                  </a:lnTo>
                  <a:lnTo>
                    <a:pt x="2306701" y="84582"/>
                  </a:lnTo>
                  <a:lnTo>
                    <a:pt x="2306701" y="65532"/>
                  </a:lnTo>
                  <a:close/>
                </a:path>
                <a:path w="6165215" h="196215">
                  <a:moveTo>
                    <a:pt x="2417191" y="42418"/>
                  </a:moveTo>
                  <a:lnTo>
                    <a:pt x="2409190" y="34544"/>
                  </a:lnTo>
                  <a:lnTo>
                    <a:pt x="2390140" y="34544"/>
                  </a:lnTo>
                  <a:lnTo>
                    <a:pt x="2382266" y="42418"/>
                  </a:lnTo>
                  <a:lnTo>
                    <a:pt x="2382266" y="61595"/>
                  </a:lnTo>
                  <a:lnTo>
                    <a:pt x="2390140" y="69088"/>
                  </a:lnTo>
                  <a:lnTo>
                    <a:pt x="2409190" y="69088"/>
                  </a:lnTo>
                  <a:lnTo>
                    <a:pt x="2417191" y="61595"/>
                  </a:lnTo>
                  <a:lnTo>
                    <a:pt x="2417191" y="42418"/>
                  </a:lnTo>
                  <a:close/>
                </a:path>
                <a:path w="6165215" h="196215">
                  <a:moveTo>
                    <a:pt x="2527681" y="77089"/>
                  </a:moveTo>
                  <a:lnTo>
                    <a:pt x="2519807" y="69088"/>
                  </a:lnTo>
                  <a:lnTo>
                    <a:pt x="2500376" y="69088"/>
                  </a:lnTo>
                  <a:lnTo>
                    <a:pt x="2492756" y="77089"/>
                  </a:lnTo>
                  <a:lnTo>
                    <a:pt x="2492756" y="96151"/>
                  </a:lnTo>
                  <a:lnTo>
                    <a:pt x="2500376" y="104025"/>
                  </a:lnTo>
                  <a:lnTo>
                    <a:pt x="2519807" y="104025"/>
                  </a:lnTo>
                  <a:lnTo>
                    <a:pt x="2527681" y="96151"/>
                  </a:lnTo>
                  <a:lnTo>
                    <a:pt x="2527681" y="77089"/>
                  </a:lnTo>
                  <a:close/>
                </a:path>
                <a:path w="6165215" h="196215">
                  <a:moveTo>
                    <a:pt x="2643632" y="111633"/>
                  </a:moveTo>
                  <a:lnTo>
                    <a:pt x="2636012" y="104025"/>
                  </a:lnTo>
                  <a:lnTo>
                    <a:pt x="2616581" y="104025"/>
                  </a:lnTo>
                  <a:lnTo>
                    <a:pt x="2608961" y="111633"/>
                  </a:lnTo>
                  <a:lnTo>
                    <a:pt x="2608961" y="130683"/>
                  </a:lnTo>
                  <a:lnTo>
                    <a:pt x="2616581" y="138696"/>
                  </a:lnTo>
                  <a:lnTo>
                    <a:pt x="2636012" y="138696"/>
                  </a:lnTo>
                  <a:lnTo>
                    <a:pt x="2643632" y="130683"/>
                  </a:lnTo>
                  <a:lnTo>
                    <a:pt x="2643632" y="111633"/>
                  </a:lnTo>
                  <a:close/>
                </a:path>
                <a:path w="6165215" h="196215">
                  <a:moveTo>
                    <a:pt x="2754122" y="128905"/>
                  </a:moveTo>
                  <a:lnTo>
                    <a:pt x="2746121" y="121297"/>
                  </a:lnTo>
                  <a:lnTo>
                    <a:pt x="2727071" y="121297"/>
                  </a:lnTo>
                  <a:lnTo>
                    <a:pt x="2719197" y="128905"/>
                  </a:lnTo>
                  <a:lnTo>
                    <a:pt x="2719197" y="147955"/>
                  </a:lnTo>
                  <a:lnTo>
                    <a:pt x="2727071" y="155956"/>
                  </a:lnTo>
                  <a:lnTo>
                    <a:pt x="2746121" y="155956"/>
                  </a:lnTo>
                  <a:lnTo>
                    <a:pt x="2754122" y="147955"/>
                  </a:lnTo>
                  <a:lnTo>
                    <a:pt x="2754122" y="128905"/>
                  </a:lnTo>
                  <a:close/>
                </a:path>
                <a:path w="6165215" h="196215">
                  <a:moveTo>
                    <a:pt x="2858897" y="111633"/>
                  </a:moveTo>
                  <a:lnTo>
                    <a:pt x="2850896" y="104025"/>
                  </a:lnTo>
                  <a:lnTo>
                    <a:pt x="2831465" y="104025"/>
                  </a:lnTo>
                  <a:lnTo>
                    <a:pt x="2823972" y="111633"/>
                  </a:lnTo>
                  <a:lnTo>
                    <a:pt x="2823972" y="130683"/>
                  </a:lnTo>
                  <a:lnTo>
                    <a:pt x="2831465" y="138696"/>
                  </a:lnTo>
                  <a:lnTo>
                    <a:pt x="2850896" y="138696"/>
                  </a:lnTo>
                  <a:lnTo>
                    <a:pt x="2858897" y="130683"/>
                  </a:lnTo>
                  <a:lnTo>
                    <a:pt x="2858897" y="111633"/>
                  </a:lnTo>
                  <a:close/>
                </a:path>
                <a:path w="6165215" h="196215">
                  <a:moveTo>
                    <a:pt x="2980817" y="82804"/>
                  </a:moveTo>
                  <a:lnTo>
                    <a:pt x="2972943" y="74930"/>
                  </a:lnTo>
                  <a:lnTo>
                    <a:pt x="2953512" y="74930"/>
                  </a:lnTo>
                  <a:lnTo>
                    <a:pt x="2946019" y="82804"/>
                  </a:lnTo>
                  <a:lnTo>
                    <a:pt x="2946019" y="101854"/>
                  </a:lnTo>
                  <a:lnTo>
                    <a:pt x="2953512" y="109855"/>
                  </a:lnTo>
                  <a:lnTo>
                    <a:pt x="2972943" y="109855"/>
                  </a:lnTo>
                  <a:lnTo>
                    <a:pt x="2980817" y="101854"/>
                  </a:lnTo>
                  <a:lnTo>
                    <a:pt x="2980817" y="82804"/>
                  </a:lnTo>
                  <a:close/>
                </a:path>
                <a:path w="6165215" h="196215">
                  <a:moveTo>
                    <a:pt x="3091040" y="146177"/>
                  </a:moveTo>
                  <a:lnTo>
                    <a:pt x="3083420" y="138696"/>
                  </a:lnTo>
                  <a:lnTo>
                    <a:pt x="3064002" y="138696"/>
                  </a:lnTo>
                  <a:lnTo>
                    <a:pt x="3056509" y="146177"/>
                  </a:lnTo>
                  <a:lnTo>
                    <a:pt x="3056509" y="165608"/>
                  </a:lnTo>
                  <a:lnTo>
                    <a:pt x="3064002" y="173228"/>
                  </a:lnTo>
                  <a:lnTo>
                    <a:pt x="3083420" y="173228"/>
                  </a:lnTo>
                  <a:lnTo>
                    <a:pt x="3091040" y="165608"/>
                  </a:lnTo>
                  <a:lnTo>
                    <a:pt x="3091040" y="146177"/>
                  </a:lnTo>
                  <a:close/>
                </a:path>
                <a:path w="6165215" h="196215">
                  <a:moveTo>
                    <a:pt x="3125965" y="30607"/>
                  </a:moveTo>
                  <a:lnTo>
                    <a:pt x="3118345" y="22987"/>
                  </a:lnTo>
                  <a:lnTo>
                    <a:pt x="3098927" y="22987"/>
                  </a:lnTo>
                  <a:lnTo>
                    <a:pt x="3091040" y="30607"/>
                  </a:lnTo>
                  <a:lnTo>
                    <a:pt x="3091040" y="50038"/>
                  </a:lnTo>
                  <a:lnTo>
                    <a:pt x="3098927" y="57658"/>
                  </a:lnTo>
                  <a:lnTo>
                    <a:pt x="3118345" y="57658"/>
                  </a:lnTo>
                  <a:lnTo>
                    <a:pt x="3125965" y="50038"/>
                  </a:lnTo>
                  <a:lnTo>
                    <a:pt x="3125965" y="30607"/>
                  </a:lnTo>
                  <a:close/>
                </a:path>
                <a:path w="6165215" h="196215">
                  <a:moveTo>
                    <a:pt x="3207258" y="123190"/>
                  </a:moveTo>
                  <a:lnTo>
                    <a:pt x="3199765" y="115570"/>
                  </a:lnTo>
                  <a:lnTo>
                    <a:pt x="3180334" y="115570"/>
                  </a:lnTo>
                  <a:lnTo>
                    <a:pt x="3172320" y="123190"/>
                  </a:lnTo>
                  <a:lnTo>
                    <a:pt x="3172320" y="142240"/>
                  </a:lnTo>
                  <a:lnTo>
                    <a:pt x="3180334" y="150126"/>
                  </a:lnTo>
                  <a:lnTo>
                    <a:pt x="3199765" y="150126"/>
                  </a:lnTo>
                  <a:lnTo>
                    <a:pt x="3207258" y="142240"/>
                  </a:lnTo>
                  <a:lnTo>
                    <a:pt x="3207258" y="123190"/>
                  </a:lnTo>
                  <a:close/>
                </a:path>
                <a:path w="6165215" h="196215">
                  <a:moveTo>
                    <a:pt x="3312033" y="117348"/>
                  </a:moveTo>
                  <a:lnTo>
                    <a:pt x="3304159" y="109855"/>
                  </a:lnTo>
                  <a:lnTo>
                    <a:pt x="3285109" y="109855"/>
                  </a:lnTo>
                  <a:lnTo>
                    <a:pt x="3277108" y="117348"/>
                  </a:lnTo>
                  <a:lnTo>
                    <a:pt x="3277108" y="136525"/>
                  </a:lnTo>
                  <a:lnTo>
                    <a:pt x="3285109" y="144399"/>
                  </a:lnTo>
                  <a:lnTo>
                    <a:pt x="3304159" y="144399"/>
                  </a:lnTo>
                  <a:lnTo>
                    <a:pt x="3312033" y="136525"/>
                  </a:lnTo>
                  <a:lnTo>
                    <a:pt x="3312033" y="117348"/>
                  </a:lnTo>
                  <a:close/>
                </a:path>
                <a:path w="6165215" h="196215">
                  <a:moveTo>
                    <a:pt x="3399155" y="53975"/>
                  </a:moveTo>
                  <a:lnTo>
                    <a:pt x="3391281" y="46101"/>
                  </a:lnTo>
                  <a:lnTo>
                    <a:pt x="3372104" y="46101"/>
                  </a:lnTo>
                  <a:lnTo>
                    <a:pt x="3364230" y="53975"/>
                  </a:lnTo>
                  <a:lnTo>
                    <a:pt x="3364230" y="73152"/>
                  </a:lnTo>
                  <a:lnTo>
                    <a:pt x="3372104" y="80645"/>
                  </a:lnTo>
                  <a:lnTo>
                    <a:pt x="3391281" y="80645"/>
                  </a:lnTo>
                  <a:lnTo>
                    <a:pt x="3399155" y="73152"/>
                  </a:lnTo>
                  <a:lnTo>
                    <a:pt x="3399155" y="53975"/>
                  </a:lnTo>
                  <a:close/>
                </a:path>
                <a:path w="6165215" h="196215">
                  <a:moveTo>
                    <a:pt x="3521202" y="42418"/>
                  </a:moveTo>
                  <a:lnTo>
                    <a:pt x="3513328" y="34544"/>
                  </a:lnTo>
                  <a:lnTo>
                    <a:pt x="3494151" y="34544"/>
                  </a:lnTo>
                  <a:lnTo>
                    <a:pt x="3486277" y="42418"/>
                  </a:lnTo>
                  <a:lnTo>
                    <a:pt x="3486277" y="61595"/>
                  </a:lnTo>
                  <a:lnTo>
                    <a:pt x="3494151" y="69088"/>
                  </a:lnTo>
                  <a:lnTo>
                    <a:pt x="3513328" y="69088"/>
                  </a:lnTo>
                  <a:lnTo>
                    <a:pt x="3521202" y="61595"/>
                  </a:lnTo>
                  <a:lnTo>
                    <a:pt x="3521202" y="42418"/>
                  </a:lnTo>
                  <a:close/>
                </a:path>
                <a:path w="6165215" h="196215">
                  <a:moveTo>
                    <a:pt x="3538474" y="151892"/>
                  </a:moveTo>
                  <a:lnTo>
                    <a:pt x="3530854" y="144399"/>
                  </a:lnTo>
                  <a:lnTo>
                    <a:pt x="3511423" y="144399"/>
                  </a:lnTo>
                  <a:lnTo>
                    <a:pt x="3503549" y="151892"/>
                  </a:lnTo>
                  <a:lnTo>
                    <a:pt x="3503549" y="171450"/>
                  </a:lnTo>
                  <a:lnTo>
                    <a:pt x="3511423" y="178943"/>
                  </a:lnTo>
                  <a:lnTo>
                    <a:pt x="3530854" y="178943"/>
                  </a:lnTo>
                  <a:lnTo>
                    <a:pt x="3538474" y="171450"/>
                  </a:lnTo>
                  <a:lnTo>
                    <a:pt x="3538474" y="151892"/>
                  </a:lnTo>
                  <a:close/>
                </a:path>
                <a:path w="6165215" h="196215">
                  <a:moveTo>
                    <a:pt x="3648964" y="100076"/>
                  </a:moveTo>
                  <a:lnTo>
                    <a:pt x="3641090" y="92202"/>
                  </a:lnTo>
                  <a:lnTo>
                    <a:pt x="3622040" y="92202"/>
                  </a:lnTo>
                  <a:lnTo>
                    <a:pt x="3614039" y="100076"/>
                  </a:lnTo>
                  <a:lnTo>
                    <a:pt x="3614039" y="119126"/>
                  </a:lnTo>
                  <a:lnTo>
                    <a:pt x="3622040" y="127127"/>
                  </a:lnTo>
                  <a:lnTo>
                    <a:pt x="3641090" y="127127"/>
                  </a:lnTo>
                  <a:lnTo>
                    <a:pt x="3648964" y="119126"/>
                  </a:lnTo>
                  <a:lnTo>
                    <a:pt x="3648964" y="100076"/>
                  </a:lnTo>
                  <a:close/>
                </a:path>
                <a:path w="6165215" h="196215">
                  <a:moveTo>
                    <a:pt x="3771011" y="105918"/>
                  </a:moveTo>
                  <a:lnTo>
                    <a:pt x="3763137" y="98298"/>
                  </a:lnTo>
                  <a:lnTo>
                    <a:pt x="3743960" y="98298"/>
                  </a:lnTo>
                  <a:lnTo>
                    <a:pt x="3736086" y="105918"/>
                  </a:lnTo>
                  <a:lnTo>
                    <a:pt x="3736086" y="124968"/>
                  </a:lnTo>
                  <a:lnTo>
                    <a:pt x="3743960" y="132842"/>
                  </a:lnTo>
                  <a:lnTo>
                    <a:pt x="3763137" y="132842"/>
                  </a:lnTo>
                  <a:lnTo>
                    <a:pt x="3771011" y="124968"/>
                  </a:lnTo>
                  <a:lnTo>
                    <a:pt x="3771011" y="105918"/>
                  </a:lnTo>
                  <a:close/>
                </a:path>
                <a:path w="6165215" h="196215">
                  <a:moveTo>
                    <a:pt x="3887343" y="128905"/>
                  </a:moveTo>
                  <a:lnTo>
                    <a:pt x="3879342" y="121297"/>
                  </a:lnTo>
                  <a:lnTo>
                    <a:pt x="3860292" y="121297"/>
                  </a:lnTo>
                  <a:lnTo>
                    <a:pt x="3852418" y="128905"/>
                  </a:lnTo>
                  <a:lnTo>
                    <a:pt x="3852418" y="147955"/>
                  </a:lnTo>
                  <a:lnTo>
                    <a:pt x="3860292" y="155956"/>
                  </a:lnTo>
                  <a:lnTo>
                    <a:pt x="3879342" y="155956"/>
                  </a:lnTo>
                  <a:lnTo>
                    <a:pt x="3887343" y="147955"/>
                  </a:lnTo>
                  <a:lnTo>
                    <a:pt x="3887343" y="128905"/>
                  </a:lnTo>
                  <a:close/>
                </a:path>
                <a:path w="6165215" h="196215">
                  <a:moveTo>
                    <a:pt x="3991610" y="82804"/>
                  </a:moveTo>
                  <a:lnTo>
                    <a:pt x="3984117" y="74930"/>
                  </a:lnTo>
                  <a:lnTo>
                    <a:pt x="3964686" y="74930"/>
                  </a:lnTo>
                  <a:lnTo>
                    <a:pt x="3957066" y="82804"/>
                  </a:lnTo>
                  <a:lnTo>
                    <a:pt x="3957066" y="101854"/>
                  </a:lnTo>
                  <a:lnTo>
                    <a:pt x="3964686" y="109855"/>
                  </a:lnTo>
                  <a:lnTo>
                    <a:pt x="3984117" y="109855"/>
                  </a:lnTo>
                  <a:lnTo>
                    <a:pt x="3991610" y="101854"/>
                  </a:lnTo>
                  <a:lnTo>
                    <a:pt x="3991610" y="82804"/>
                  </a:lnTo>
                  <a:close/>
                </a:path>
                <a:path w="6165215" h="196215">
                  <a:moveTo>
                    <a:pt x="4084955" y="146177"/>
                  </a:moveTo>
                  <a:lnTo>
                    <a:pt x="4076954" y="138696"/>
                  </a:lnTo>
                  <a:lnTo>
                    <a:pt x="4057523" y="138696"/>
                  </a:lnTo>
                  <a:lnTo>
                    <a:pt x="4050030" y="146177"/>
                  </a:lnTo>
                  <a:lnTo>
                    <a:pt x="4050030" y="165608"/>
                  </a:lnTo>
                  <a:lnTo>
                    <a:pt x="4057523" y="173228"/>
                  </a:lnTo>
                  <a:lnTo>
                    <a:pt x="4076954" y="173228"/>
                  </a:lnTo>
                  <a:lnTo>
                    <a:pt x="4084955" y="165608"/>
                  </a:lnTo>
                  <a:lnTo>
                    <a:pt x="4084955" y="146177"/>
                  </a:lnTo>
                  <a:close/>
                </a:path>
                <a:path w="6165215" h="196215">
                  <a:moveTo>
                    <a:pt x="4102227" y="19050"/>
                  </a:moveTo>
                  <a:lnTo>
                    <a:pt x="4094226" y="11557"/>
                  </a:lnTo>
                  <a:lnTo>
                    <a:pt x="4075176" y="11557"/>
                  </a:lnTo>
                  <a:lnTo>
                    <a:pt x="4067302" y="19050"/>
                  </a:lnTo>
                  <a:lnTo>
                    <a:pt x="4067302" y="38481"/>
                  </a:lnTo>
                  <a:lnTo>
                    <a:pt x="4075176" y="46101"/>
                  </a:lnTo>
                  <a:lnTo>
                    <a:pt x="4094226" y="46101"/>
                  </a:lnTo>
                  <a:lnTo>
                    <a:pt x="4102227" y="38481"/>
                  </a:lnTo>
                  <a:lnTo>
                    <a:pt x="4102227" y="19050"/>
                  </a:lnTo>
                  <a:close/>
                </a:path>
                <a:path w="6165215" h="196215">
                  <a:moveTo>
                    <a:pt x="4200779" y="123190"/>
                  </a:moveTo>
                  <a:lnTo>
                    <a:pt x="4193286" y="115570"/>
                  </a:lnTo>
                  <a:lnTo>
                    <a:pt x="4173855" y="115570"/>
                  </a:lnTo>
                  <a:lnTo>
                    <a:pt x="4166235" y="123190"/>
                  </a:lnTo>
                  <a:lnTo>
                    <a:pt x="4166235" y="142240"/>
                  </a:lnTo>
                  <a:lnTo>
                    <a:pt x="4173855" y="150126"/>
                  </a:lnTo>
                  <a:lnTo>
                    <a:pt x="4193286" y="150126"/>
                  </a:lnTo>
                  <a:lnTo>
                    <a:pt x="4200779" y="142240"/>
                  </a:lnTo>
                  <a:lnTo>
                    <a:pt x="4200779" y="123190"/>
                  </a:lnTo>
                  <a:close/>
                </a:path>
                <a:path w="6165215" h="196215">
                  <a:moveTo>
                    <a:pt x="4317111" y="100076"/>
                  </a:moveTo>
                  <a:lnTo>
                    <a:pt x="4309491" y="92202"/>
                  </a:lnTo>
                  <a:lnTo>
                    <a:pt x="4290060" y="92202"/>
                  </a:lnTo>
                  <a:lnTo>
                    <a:pt x="4282186" y="100076"/>
                  </a:lnTo>
                  <a:lnTo>
                    <a:pt x="4282186" y="119126"/>
                  </a:lnTo>
                  <a:lnTo>
                    <a:pt x="4290060" y="127127"/>
                  </a:lnTo>
                  <a:lnTo>
                    <a:pt x="4309491" y="127127"/>
                  </a:lnTo>
                  <a:lnTo>
                    <a:pt x="4317111" y="119126"/>
                  </a:lnTo>
                  <a:lnTo>
                    <a:pt x="4317111" y="100076"/>
                  </a:lnTo>
                  <a:close/>
                </a:path>
                <a:path w="6165215" h="196215">
                  <a:moveTo>
                    <a:pt x="4392676" y="7493"/>
                  </a:moveTo>
                  <a:lnTo>
                    <a:pt x="4384802" y="0"/>
                  </a:lnTo>
                  <a:lnTo>
                    <a:pt x="4365625" y="0"/>
                  </a:lnTo>
                  <a:lnTo>
                    <a:pt x="4357751" y="7493"/>
                  </a:lnTo>
                  <a:lnTo>
                    <a:pt x="4357751" y="26670"/>
                  </a:lnTo>
                  <a:lnTo>
                    <a:pt x="4365625" y="34544"/>
                  </a:lnTo>
                  <a:lnTo>
                    <a:pt x="4384802" y="34544"/>
                  </a:lnTo>
                  <a:lnTo>
                    <a:pt x="4392676" y="26670"/>
                  </a:lnTo>
                  <a:lnTo>
                    <a:pt x="4392676" y="7493"/>
                  </a:lnTo>
                  <a:close/>
                </a:path>
                <a:path w="6165215" h="196215">
                  <a:moveTo>
                    <a:pt x="4439158" y="140474"/>
                  </a:moveTo>
                  <a:lnTo>
                    <a:pt x="4431538" y="132842"/>
                  </a:lnTo>
                  <a:lnTo>
                    <a:pt x="4412107" y="132842"/>
                  </a:lnTo>
                  <a:lnTo>
                    <a:pt x="4404233" y="140474"/>
                  </a:lnTo>
                  <a:lnTo>
                    <a:pt x="4404233" y="159893"/>
                  </a:lnTo>
                  <a:lnTo>
                    <a:pt x="4412107" y="167398"/>
                  </a:lnTo>
                  <a:lnTo>
                    <a:pt x="4431538" y="167398"/>
                  </a:lnTo>
                  <a:lnTo>
                    <a:pt x="4439158" y="159893"/>
                  </a:lnTo>
                  <a:lnTo>
                    <a:pt x="4439158" y="140474"/>
                  </a:lnTo>
                  <a:close/>
                </a:path>
                <a:path w="6165215" h="196215">
                  <a:moveTo>
                    <a:pt x="4497451" y="36322"/>
                  </a:moveTo>
                  <a:lnTo>
                    <a:pt x="4489450" y="28829"/>
                  </a:lnTo>
                  <a:lnTo>
                    <a:pt x="4470400" y="28829"/>
                  </a:lnTo>
                  <a:lnTo>
                    <a:pt x="4462526" y="36322"/>
                  </a:lnTo>
                  <a:lnTo>
                    <a:pt x="4462526" y="55753"/>
                  </a:lnTo>
                  <a:lnTo>
                    <a:pt x="4470400" y="63373"/>
                  </a:lnTo>
                  <a:lnTo>
                    <a:pt x="4489450" y="63373"/>
                  </a:lnTo>
                  <a:lnTo>
                    <a:pt x="4497451" y="55753"/>
                  </a:lnTo>
                  <a:lnTo>
                    <a:pt x="4497451" y="36322"/>
                  </a:lnTo>
                  <a:close/>
                </a:path>
                <a:path w="6165215" h="196215">
                  <a:moveTo>
                    <a:pt x="4561205" y="158115"/>
                  </a:moveTo>
                  <a:lnTo>
                    <a:pt x="4553585" y="150126"/>
                  </a:lnTo>
                  <a:lnTo>
                    <a:pt x="4534154" y="150126"/>
                  </a:lnTo>
                  <a:lnTo>
                    <a:pt x="4526280" y="158115"/>
                  </a:lnTo>
                  <a:lnTo>
                    <a:pt x="4526280" y="177165"/>
                  </a:lnTo>
                  <a:lnTo>
                    <a:pt x="4534154" y="184797"/>
                  </a:lnTo>
                  <a:lnTo>
                    <a:pt x="4553585" y="184797"/>
                  </a:lnTo>
                  <a:lnTo>
                    <a:pt x="4561205" y="177165"/>
                  </a:lnTo>
                  <a:lnTo>
                    <a:pt x="4561205" y="158115"/>
                  </a:lnTo>
                  <a:close/>
                </a:path>
                <a:path w="6165215" h="196215">
                  <a:moveTo>
                    <a:pt x="4607560" y="30607"/>
                  </a:moveTo>
                  <a:lnTo>
                    <a:pt x="4600067" y="22987"/>
                  </a:lnTo>
                  <a:lnTo>
                    <a:pt x="4580636" y="22987"/>
                  </a:lnTo>
                  <a:lnTo>
                    <a:pt x="4573016" y="30607"/>
                  </a:lnTo>
                  <a:lnTo>
                    <a:pt x="4573016" y="50038"/>
                  </a:lnTo>
                  <a:lnTo>
                    <a:pt x="4580636" y="57658"/>
                  </a:lnTo>
                  <a:lnTo>
                    <a:pt x="4600067" y="57658"/>
                  </a:lnTo>
                  <a:lnTo>
                    <a:pt x="4607560" y="50038"/>
                  </a:lnTo>
                  <a:lnTo>
                    <a:pt x="4607560" y="30607"/>
                  </a:lnTo>
                  <a:close/>
                </a:path>
                <a:path w="6165215" h="196215">
                  <a:moveTo>
                    <a:pt x="4683125" y="111633"/>
                  </a:moveTo>
                  <a:lnTo>
                    <a:pt x="4675632" y="104025"/>
                  </a:lnTo>
                  <a:lnTo>
                    <a:pt x="4656201" y="104025"/>
                  </a:lnTo>
                  <a:lnTo>
                    <a:pt x="4648200" y="111633"/>
                  </a:lnTo>
                  <a:lnTo>
                    <a:pt x="4648200" y="130683"/>
                  </a:lnTo>
                  <a:lnTo>
                    <a:pt x="4656201" y="138696"/>
                  </a:lnTo>
                  <a:lnTo>
                    <a:pt x="4675632" y="138696"/>
                  </a:lnTo>
                  <a:lnTo>
                    <a:pt x="4683125" y="130683"/>
                  </a:lnTo>
                  <a:lnTo>
                    <a:pt x="4683125" y="111633"/>
                  </a:lnTo>
                  <a:close/>
                </a:path>
                <a:path w="6165215" h="196215">
                  <a:moveTo>
                    <a:pt x="4805172" y="151892"/>
                  </a:moveTo>
                  <a:lnTo>
                    <a:pt x="4797679" y="144399"/>
                  </a:lnTo>
                  <a:lnTo>
                    <a:pt x="4778248" y="144399"/>
                  </a:lnTo>
                  <a:lnTo>
                    <a:pt x="4770247" y="151892"/>
                  </a:lnTo>
                  <a:lnTo>
                    <a:pt x="4770247" y="171450"/>
                  </a:lnTo>
                  <a:lnTo>
                    <a:pt x="4778248" y="178943"/>
                  </a:lnTo>
                  <a:lnTo>
                    <a:pt x="4797679" y="178943"/>
                  </a:lnTo>
                  <a:lnTo>
                    <a:pt x="4805172" y="171450"/>
                  </a:lnTo>
                  <a:lnTo>
                    <a:pt x="4805172" y="151892"/>
                  </a:lnTo>
                  <a:close/>
                </a:path>
                <a:path w="6165215" h="196215">
                  <a:moveTo>
                    <a:pt x="4811014" y="42418"/>
                  </a:moveTo>
                  <a:lnTo>
                    <a:pt x="4803394" y="34544"/>
                  </a:lnTo>
                  <a:lnTo>
                    <a:pt x="4783963" y="34544"/>
                  </a:lnTo>
                  <a:lnTo>
                    <a:pt x="4776343" y="42418"/>
                  </a:lnTo>
                  <a:lnTo>
                    <a:pt x="4776343" y="61595"/>
                  </a:lnTo>
                  <a:lnTo>
                    <a:pt x="4783963" y="69088"/>
                  </a:lnTo>
                  <a:lnTo>
                    <a:pt x="4803394" y="69088"/>
                  </a:lnTo>
                  <a:lnTo>
                    <a:pt x="4811014" y="61595"/>
                  </a:lnTo>
                  <a:lnTo>
                    <a:pt x="4811014" y="42418"/>
                  </a:lnTo>
                  <a:close/>
                </a:path>
                <a:path w="6165215" h="196215">
                  <a:moveTo>
                    <a:pt x="4939157" y="48260"/>
                  </a:moveTo>
                  <a:lnTo>
                    <a:pt x="4931156" y="40259"/>
                  </a:lnTo>
                  <a:lnTo>
                    <a:pt x="4911725" y="40259"/>
                  </a:lnTo>
                  <a:lnTo>
                    <a:pt x="4904232" y="48260"/>
                  </a:lnTo>
                  <a:lnTo>
                    <a:pt x="4904232" y="67310"/>
                  </a:lnTo>
                  <a:lnTo>
                    <a:pt x="4911725" y="74930"/>
                  </a:lnTo>
                  <a:lnTo>
                    <a:pt x="4931156" y="74930"/>
                  </a:lnTo>
                  <a:lnTo>
                    <a:pt x="4939157" y="67310"/>
                  </a:lnTo>
                  <a:lnTo>
                    <a:pt x="4939157" y="48260"/>
                  </a:lnTo>
                  <a:close/>
                </a:path>
                <a:path w="6165215" h="196215">
                  <a:moveTo>
                    <a:pt x="4950587" y="146177"/>
                  </a:moveTo>
                  <a:lnTo>
                    <a:pt x="4942713" y="138696"/>
                  </a:lnTo>
                  <a:lnTo>
                    <a:pt x="4923663" y="138696"/>
                  </a:lnTo>
                  <a:lnTo>
                    <a:pt x="4915662" y="146177"/>
                  </a:lnTo>
                  <a:lnTo>
                    <a:pt x="4915662" y="165608"/>
                  </a:lnTo>
                  <a:lnTo>
                    <a:pt x="4923663" y="173228"/>
                  </a:lnTo>
                  <a:lnTo>
                    <a:pt x="4942713" y="173228"/>
                  </a:lnTo>
                  <a:lnTo>
                    <a:pt x="4950587" y="165608"/>
                  </a:lnTo>
                  <a:lnTo>
                    <a:pt x="4950587" y="146177"/>
                  </a:lnTo>
                  <a:close/>
                </a:path>
                <a:path w="6165215" h="196215">
                  <a:moveTo>
                    <a:pt x="5066919" y="140474"/>
                  </a:moveTo>
                  <a:lnTo>
                    <a:pt x="5059045" y="132842"/>
                  </a:lnTo>
                  <a:lnTo>
                    <a:pt x="5039614" y="132842"/>
                  </a:lnTo>
                  <a:lnTo>
                    <a:pt x="5031994" y="140474"/>
                  </a:lnTo>
                  <a:lnTo>
                    <a:pt x="5031994" y="159893"/>
                  </a:lnTo>
                  <a:lnTo>
                    <a:pt x="5039614" y="167398"/>
                  </a:lnTo>
                  <a:lnTo>
                    <a:pt x="5059045" y="167398"/>
                  </a:lnTo>
                  <a:lnTo>
                    <a:pt x="5066919" y="159893"/>
                  </a:lnTo>
                  <a:lnTo>
                    <a:pt x="5066919" y="140474"/>
                  </a:lnTo>
                  <a:close/>
                </a:path>
                <a:path w="6165215" h="196215">
                  <a:moveTo>
                    <a:pt x="5142103" y="53975"/>
                  </a:moveTo>
                  <a:lnTo>
                    <a:pt x="5134610" y="46101"/>
                  </a:lnTo>
                  <a:lnTo>
                    <a:pt x="5115179" y="46101"/>
                  </a:lnTo>
                  <a:lnTo>
                    <a:pt x="5107559" y="53975"/>
                  </a:lnTo>
                  <a:lnTo>
                    <a:pt x="5107559" y="73152"/>
                  </a:lnTo>
                  <a:lnTo>
                    <a:pt x="5115179" y="80645"/>
                  </a:lnTo>
                  <a:lnTo>
                    <a:pt x="5134610" y="80645"/>
                  </a:lnTo>
                  <a:lnTo>
                    <a:pt x="5142103" y="73152"/>
                  </a:lnTo>
                  <a:lnTo>
                    <a:pt x="5142103" y="53975"/>
                  </a:lnTo>
                  <a:close/>
                </a:path>
                <a:path w="6165215" h="196215">
                  <a:moveTo>
                    <a:pt x="5276088" y="77089"/>
                  </a:moveTo>
                  <a:lnTo>
                    <a:pt x="5268087" y="69088"/>
                  </a:lnTo>
                  <a:lnTo>
                    <a:pt x="5249037" y="69088"/>
                  </a:lnTo>
                  <a:lnTo>
                    <a:pt x="5241163" y="77089"/>
                  </a:lnTo>
                  <a:lnTo>
                    <a:pt x="5241163" y="96151"/>
                  </a:lnTo>
                  <a:lnTo>
                    <a:pt x="5249037" y="104025"/>
                  </a:lnTo>
                  <a:lnTo>
                    <a:pt x="5268087" y="104025"/>
                  </a:lnTo>
                  <a:lnTo>
                    <a:pt x="5276088" y="96151"/>
                  </a:lnTo>
                  <a:lnTo>
                    <a:pt x="5276088" y="77089"/>
                  </a:lnTo>
                  <a:close/>
                </a:path>
                <a:path w="6165215" h="196215">
                  <a:moveTo>
                    <a:pt x="5328285" y="169545"/>
                  </a:moveTo>
                  <a:lnTo>
                    <a:pt x="5320284" y="161671"/>
                  </a:lnTo>
                  <a:lnTo>
                    <a:pt x="5301234" y="161671"/>
                  </a:lnTo>
                  <a:lnTo>
                    <a:pt x="5293360" y="169545"/>
                  </a:lnTo>
                  <a:lnTo>
                    <a:pt x="5293360" y="188722"/>
                  </a:lnTo>
                  <a:lnTo>
                    <a:pt x="5301234" y="196215"/>
                  </a:lnTo>
                  <a:lnTo>
                    <a:pt x="5320284" y="196215"/>
                  </a:lnTo>
                  <a:lnTo>
                    <a:pt x="5328285" y="188722"/>
                  </a:lnTo>
                  <a:lnTo>
                    <a:pt x="5328285" y="169545"/>
                  </a:lnTo>
                  <a:close/>
                </a:path>
                <a:path w="6165215" h="196215">
                  <a:moveTo>
                    <a:pt x="5409565" y="82804"/>
                  </a:moveTo>
                  <a:lnTo>
                    <a:pt x="5401691" y="74930"/>
                  </a:lnTo>
                  <a:lnTo>
                    <a:pt x="5382641" y="74930"/>
                  </a:lnTo>
                  <a:lnTo>
                    <a:pt x="5374640" y="82804"/>
                  </a:lnTo>
                  <a:lnTo>
                    <a:pt x="5374640" y="101854"/>
                  </a:lnTo>
                  <a:lnTo>
                    <a:pt x="5382641" y="109855"/>
                  </a:lnTo>
                  <a:lnTo>
                    <a:pt x="5401691" y="109855"/>
                  </a:lnTo>
                  <a:lnTo>
                    <a:pt x="5409565" y="101854"/>
                  </a:lnTo>
                  <a:lnTo>
                    <a:pt x="5409565" y="82804"/>
                  </a:lnTo>
                  <a:close/>
                </a:path>
                <a:path w="6165215" h="196215">
                  <a:moveTo>
                    <a:pt x="5531612" y="88519"/>
                  </a:moveTo>
                  <a:lnTo>
                    <a:pt x="5523738" y="80645"/>
                  </a:lnTo>
                  <a:lnTo>
                    <a:pt x="5504688" y="80645"/>
                  </a:lnTo>
                  <a:lnTo>
                    <a:pt x="5496687" y="88519"/>
                  </a:lnTo>
                  <a:lnTo>
                    <a:pt x="5496687" y="107696"/>
                  </a:lnTo>
                  <a:lnTo>
                    <a:pt x="5504688" y="115570"/>
                  </a:lnTo>
                  <a:lnTo>
                    <a:pt x="5523738" y="115570"/>
                  </a:lnTo>
                  <a:lnTo>
                    <a:pt x="5531612" y="107696"/>
                  </a:lnTo>
                  <a:lnTo>
                    <a:pt x="5531612" y="88519"/>
                  </a:lnTo>
                  <a:close/>
                </a:path>
                <a:path w="6165215" h="196215">
                  <a:moveTo>
                    <a:pt x="5659374" y="128905"/>
                  </a:moveTo>
                  <a:lnTo>
                    <a:pt x="5651500" y="121297"/>
                  </a:lnTo>
                  <a:lnTo>
                    <a:pt x="5632450" y="121297"/>
                  </a:lnTo>
                  <a:lnTo>
                    <a:pt x="5624449" y="128905"/>
                  </a:lnTo>
                  <a:lnTo>
                    <a:pt x="5624449" y="147955"/>
                  </a:lnTo>
                  <a:lnTo>
                    <a:pt x="5632450" y="155956"/>
                  </a:lnTo>
                  <a:lnTo>
                    <a:pt x="5651500" y="155956"/>
                  </a:lnTo>
                  <a:lnTo>
                    <a:pt x="5659374" y="147955"/>
                  </a:lnTo>
                  <a:lnTo>
                    <a:pt x="5659374" y="128905"/>
                  </a:lnTo>
                  <a:close/>
                </a:path>
                <a:path w="6165215" h="196215">
                  <a:moveTo>
                    <a:pt x="5717667" y="36322"/>
                  </a:moveTo>
                  <a:lnTo>
                    <a:pt x="5709793" y="28829"/>
                  </a:lnTo>
                  <a:lnTo>
                    <a:pt x="5690362" y="28829"/>
                  </a:lnTo>
                  <a:lnTo>
                    <a:pt x="5682869" y="36322"/>
                  </a:lnTo>
                  <a:lnTo>
                    <a:pt x="5682869" y="55753"/>
                  </a:lnTo>
                  <a:lnTo>
                    <a:pt x="5690362" y="63373"/>
                  </a:lnTo>
                  <a:lnTo>
                    <a:pt x="5709793" y="63373"/>
                  </a:lnTo>
                  <a:lnTo>
                    <a:pt x="5717667" y="55753"/>
                  </a:lnTo>
                  <a:lnTo>
                    <a:pt x="5717667" y="36322"/>
                  </a:lnTo>
                  <a:close/>
                </a:path>
                <a:path w="6165215" h="196215">
                  <a:moveTo>
                    <a:pt x="5804789" y="140474"/>
                  </a:moveTo>
                  <a:lnTo>
                    <a:pt x="5796915" y="132842"/>
                  </a:lnTo>
                  <a:lnTo>
                    <a:pt x="5777865" y="132842"/>
                  </a:lnTo>
                  <a:lnTo>
                    <a:pt x="5769991" y="140474"/>
                  </a:lnTo>
                  <a:lnTo>
                    <a:pt x="5769991" y="159893"/>
                  </a:lnTo>
                  <a:lnTo>
                    <a:pt x="5777865" y="167398"/>
                  </a:lnTo>
                  <a:lnTo>
                    <a:pt x="5796915" y="167398"/>
                  </a:lnTo>
                  <a:lnTo>
                    <a:pt x="5804789" y="159893"/>
                  </a:lnTo>
                  <a:lnTo>
                    <a:pt x="5804789" y="140474"/>
                  </a:lnTo>
                  <a:close/>
                </a:path>
                <a:path w="6165215" h="196215">
                  <a:moveTo>
                    <a:pt x="5921121" y="53975"/>
                  </a:moveTo>
                  <a:lnTo>
                    <a:pt x="5913247" y="46101"/>
                  </a:lnTo>
                  <a:lnTo>
                    <a:pt x="5893816" y="46101"/>
                  </a:lnTo>
                  <a:lnTo>
                    <a:pt x="5886196" y="53975"/>
                  </a:lnTo>
                  <a:lnTo>
                    <a:pt x="5886196" y="73152"/>
                  </a:lnTo>
                  <a:lnTo>
                    <a:pt x="5893816" y="80645"/>
                  </a:lnTo>
                  <a:lnTo>
                    <a:pt x="5913247" y="80645"/>
                  </a:lnTo>
                  <a:lnTo>
                    <a:pt x="5921121" y="73152"/>
                  </a:lnTo>
                  <a:lnTo>
                    <a:pt x="5921121" y="53975"/>
                  </a:lnTo>
                  <a:close/>
                </a:path>
                <a:path w="6165215" h="196215">
                  <a:moveTo>
                    <a:pt x="6025515" y="94373"/>
                  </a:moveTo>
                  <a:lnTo>
                    <a:pt x="6017641" y="86372"/>
                  </a:lnTo>
                  <a:lnTo>
                    <a:pt x="5998464" y="86372"/>
                  </a:lnTo>
                  <a:lnTo>
                    <a:pt x="5990590" y="94373"/>
                  </a:lnTo>
                  <a:lnTo>
                    <a:pt x="5990590" y="113423"/>
                  </a:lnTo>
                  <a:lnTo>
                    <a:pt x="5998464" y="121297"/>
                  </a:lnTo>
                  <a:lnTo>
                    <a:pt x="6017641" y="121297"/>
                  </a:lnTo>
                  <a:lnTo>
                    <a:pt x="6025515" y="113423"/>
                  </a:lnTo>
                  <a:lnTo>
                    <a:pt x="6025515" y="94373"/>
                  </a:lnTo>
                  <a:close/>
                </a:path>
                <a:path w="6165215" h="196215">
                  <a:moveTo>
                    <a:pt x="6124448" y="169545"/>
                  </a:moveTo>
                  <a:lnTo>
                    <a:pt x="6116574" y="161671"/>
                  </a:lnTo>
                  <a:lnTo>
                    <a:pt x="6097143" y="161671"/>
                  </a:lnTo>
                  <a:lnTo>
                    <a:pt x="6089523" y="169545"/>
                  </a:lnTo>
                  <a:lnTo>
                    <a:pt x="6089523" y="188722"/>
                  </a:lnTo>
                  <a:lnTo>
                    <a:pt x="6097143" y="196215"/>
                  </a:lnTo>
                  <a:lnTo>
                    <a:pt x="6116574" y="196215"/>
                  </a:lnTo>
                  <a:lnTo>
                    <a:pt x="6124448" y="188722"/>
                  </a:lnTo>
                  <a:lnTo>
                    <a:pt x="6124448" y="169545"/>
                  </a:lnTo>
                  <a:close/>
                </a:path>
                <a:path w="6165215" h="196215">
                  <a:moveTo>
                    <a:pt x="6165215" y="71247"/>
                  </a:moveTo>
                  <a:lnTo>
                    <a:pt x="6157214" y="63373"/>
                  </a:lnTo>
                  <a:lnTo>
                    <a:pt x="6137783" y="63373"/>
                  </a:lnTo>
                  <a:lnTo>
                    <a:pt x="6130290" y="71247"/>
                  </a:lnTo>
                  <a:lnTo>
                    <a:pt x="6130290" y="90424"/>
                  </a:lnTo>
                  <a:lnTo>
                    <a:pt x="6137783" y="98298"/>
                  </a:lnTo>
                  <a:lnTo>
                    <a:pt x="6157214" y="98298"/>
                  </a:lnTo>
                  <a:lnTo>
                    <a:pt x="6165215" y="90424"/>
                  </a:lnTo>
                  <a:lnTo>
                    <a:pt x="6165215" y="71247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1672" y="0"/>
              <a:ext cx="6177280" cy="149225"/>
            </a:xfrm>
            <a:custGeom>
              <a:avLst/>
              <a:gdLst/>
              <a:ahLst/>
              <a:cxnLst/>
              <a:rect l="l" t="t" r="r" b="b"/>
              <a:pathLst>
                <a:path w="6177280" h="149225">
                  <a:moveTo>
                    <a:pt x="34544" y="70231"/>
                  </a:moveTo>
                  <a:lnTo>
                    <a:pt x="27051" y="62357"/>
                  </a:lnTo>
                  <a:lnTo>
                    <a:pt x="7620" y="62357"/>
                  </a:lnTo>
                  <a:lnTo>
                    <a:pt x="0" y="70231"/>
                  </a:lnTo>
                  <a:lnTo>
                    <a:pt x="0" y="89281"/>
                  </a:lnTo>
                  <a:lnTo>
                    <a:pt x="7620" y="96901"/>
                  </a:lnTo>
                  <a:lnTo>
                    <a:pt x="27051" y="96901"/>
                  </a:lnTo>
                  <a:lnTo>
                    <a:pt x="34544" y="89281"/>
                  </a:lnTo>
                  <a:lnTo>
                    <a:pt x="34544" y="70231"/>
                  </a:lnTo>
                  <a:close/>
                </a:path>
                <a:path w="6177280" h="149225">
                  <a:moveTo>
                    <a:pt x="162306" y="35306"/>
                  </a:moveTo>
                  <a:lnTo>
                    <a:pt x="154813" y="27686"/>
                  </a:lnTo>
                  <a:lnTo>
                    <a:pt x="135382" y="27686"/>
                  </a:lnTo>
                  <a:lnTo>
                    <a:pt x="127762" y="35306"/>
                  </a:lnTo>
                  <a:lnTo>
                    <a:pt x="127762" y="54737"/>
                  </a:lnTo>
                  <a:lnTo>
                    <a:pt x="135382" y="62357"/>
                  </a:lnTo>
                  <a:lnTo>
                    <a:pt x="154813" y="62357"/>
                  </a:lnTo>
                  <a:lnTo>
                    <a:pt x="162306" y="54737"/>
                  </a:lnTo>
                  <a:lnTo>
                    <a:pt x="162306" y="35306"/>
                  </a:lnTo>
                  <a:close/>
                </a:path>
                <a:path w="6177280" h="149225">
                  <a:moveTo>
                    <a:pt x="249809" y="110617"/>
                  </a:moveTo>
                  <a:lnTo>
                    <a:pt x="241935" y="102997"/>
                  </a:lnTo>
                  <a:lnTo>
                    <a:pt x="222504" y="102997"/>
                  </a:lnTo>
                  <a:lnTo>
                    <a:pt x="214884" y="110617"/>
                  </a:lnTo>
                  <a:lnTo>
                    <a:pt x="214884" y="129667"/>
                  </a:lnTo>
                  <a:lnTo>
                    <a:pt x="222504" y="137541"/>
                  </a:lnTo>
                  <a:lnTo>
                    <a:pt x="241935" y="137541"/>
                  </a:lnTo>
                  <a:lnTo>
                    <a:pt x="249809" y="129667"/>
                  </a:lnTo>
                  <a:lnTo>
                    <a:pt x="249809" y="110617"/>
                  </a:lnTo>
                  <a:close/>
                </a:path>
                <a:path w="6177280" h="149225">
                  <a:moveTo>
                    <a:pt x="319278" y="18034"/>
                  </a:moveTo>
                  <a:lnTo>
                    <a:pt x="311785" y="10414"/>
                  </a:lnTo>
                  <a:lnTo>
                    <a:pt x="292354" y="10414"/>
                  </a:lnTo>
                  <a:lnTo>
                    <a:pt x="284353" y="18034"/>
                  </a:lnTo>
                  <a:lnTo>
                    <a:pt x="284353" y="37084"/>
                  </a:lnTo>
                  <a:lnTo>
                    <a:pt x="292354" y="44958"/>
                  </a:lnTo>
                  <a:lnTo>
                    <a:pt x="311785" y="44958"/>
                  </a:lnTo>
                  <a:lnTo>
                    <a:pt x="319278" y="37084"/>
                  </a:lnTo>
                  <a:lnTo>
                    <a:pt x="319278" y="18034"/>
                  </a:lnTo>
                  <a:close/>
                </a:path>
                <a:path w="6177280" h="149225">
                  <a:moveTo>
                    <a:pt x="429768" y="41021"/>
                  </a:moveTo>
                  <a:lnTo>
                    <a:pt x="421894" y="33528"/>
                  </a:lnTo>
                  <a:lnTo>
                    <a:pt x="402844" y="33528"/>
                  </a:lnTo>
                  <a:lnTo>
                    <a:pt x="394843" y="41021"/>
                  </a:lnTo>
                  <a:lnTo>
                    <a:pt x="394843" y="60452"/>
                  </a:lnTo>
                  <a:lnTo>
                    <a:pt x="402844" y="68072"/>
                  </a:lnTo>
                  <a:lnTo>
                    <a:pt x="421894" y="68072"/>
                  </a:lnTo>
                  <a:lnTo>
                    <a:pt x="429768" y="60452"/>
                  </a:lnTo>
                  <a:lnTo>
                    <a:pt x="429768" y="41021"/>
                  </a:lnTo>
                  <a:close/>
                </a:path>
                <a:path w="6177280" h="149225">
                  <a:moveTo>
                    <a:pt x="563372" y="70231"/>
                  </a:moveTo>
                  <a:lnTo>
                    <a:pt x="555752" y="62357"/>
                  </a:lnTo>
                  <a:lnTo>
                    <a:pt x="536321" y="62357"/>
                  </a:lnTo>
                  <a:lnTo>
                    <a:pt x="528447" y="70231"/>
                  </a:lnTo>
                  <a:lnTo>
                    <a:pt x="528447" y="89281"/>
                  </a:lnTo>
                  <a:lnTo>
                    <a:pt x="536321" y="96901"/>
                  </a:lnTo>
                  <a:lnTo>
                    <a:pt x="555752" y="96901"/>
                  </a:lnTo>
                  <a:lnTo>
                    <a:pt x="563372" y="89281"/>
                  </a:lnTo>
                  <a:lnTo>
                    <a:pt x="563372" y="70231"/>
                  </a:lnTo>
                  <a:close/>
                </a:path>
                <a:path w="6177280" h="149225">
                  <a:moveTo>
                    <a:pt x="638937" y="0"/>
                  </a:moveTo>
                  <a:lnTo>
                    <a:pt x="615950" y="0"/>
                  </a:lnTo>
                  <a:lnTo>
                    <a:pt x="627380" y="4699"/>
                  </a:lnTo>
                  <a:lnTo>
                    <a:pt x="638937" y="0"/>
                  </a:lnTo>
                  <a:close/>
                </a:path>
                <a:path w="6177280" h="149225">
                  <a:moveTo>
                    <a:pt x="697230" y="87503"/>
                  </a:moveTo>
                  <a:lnTo>
                    <a:pt x="689356" y="79629"/>
                  </a:lnTo>
                  <a:lnTo>
                    <a:pt x="669925" y="79629"/>
                  </a:lnTo>
                  <a:lnTo>
                    <a:pt x="662305" y="87503"/>
                  </a:lnTo>
                  <a:lnTo>
                    <a:pt x="662305" y="106553"/>
                  </a:lnTo>
                  <a:lnTo>
                    <a:pt x="669925" y="114554"/>
                  </a:lnTo>
                  <a:lnTo>
                    <a:pt x="689356" y="114554"/>
                  </a:lnTo>
                  <a:lnTo>
                    <a:pt x="697230" y="106553"/>
                  </a:lnTo>
                  <a:lnTo>
                    <a:pt x="697230" y="87503"/>
                  </a:lnTo>
                  <a:close/>
                </a:path>
                <a:path w="6177280" h="149225">
                  <a:moveTo>
                    <a:pt x="801624" y="27051"/>
                  </a:moveTo>
                  <a:lnTo>
                    <a:pt x="796671" y="21971"/>
                  </a:lnTo>
                  <a:lnTo>
                    <a:pt x="783590" y="21971"/>
                  </a:lnTo>
                  <a:lnTo>
                    <a:pt x="778637" y="27051"/>
                  </a:lnTo>
                  <a:lnTo>
                    <a:pt x="778637" y="40005"/>
                  </a:lnTo>
                  <a:lnTo>
                    <a:pt x="783590" y="44958"/>
                  </a:lnTo>
                  <a:lnTo>
                    <a:pt x="796671" y="44958"/>
                  </a:lnTo>
                  <a:lnTo>
                    <a:pt x="801624" y="40005"/>
                  </a:lnTo>
                  <a:lnTo>
                    <a:pt x="801624" y="27051"/>
                  </a:lnTo>
                  <a:close/>
                </a:path>
                <a:path w="6177280" h="149225">
                  <a:moveTo>
                    <a:pt x="923671" y="41021"/>
                  </a:moveTo>
                  <a:lnTo>
                    <a:pt x="915797" y="33528"/>
                  </a:lnTo>
                  <a:lnTo>
                    <a:pt x="896747" y="33528"/>
                  </a:lnTo>
                  <a:lnTo>
                    <a:pt x="888746" y="41021"/>
                  </a:lnTo>
                  <a:lnTo>
                    <a:pt x="888746" y="60452"/>
                  </a:lnTo>
                  <a:lnTo>
                    <a:pt x="896747" y="68072"/>
                  </a:lnTo>
                  <a:lnTo>
                    <a:pt x="915797" y="68072"/>
                  </a:lnTo>
                  <a:lnTo>
                    <a:pt x="923671" y="60452"/>
                  </a:lnTo>
                  <a:lnTo>
                    <a:pt x="923671" y="41021"/>
                  </a:lnTo>
                  <a:close/>
                </a:path>
                <a:path w="6177280" h="149225">
                  <a:moveTo>
                    <a:pt x="1022731" y="18034"/>
                  </a:moveTo>
                  <a:lnTo>
                    <a:pt x="1014730" y="10414"/>
                  </a:lnTo>
                  <a:lnTo>
                    <a:pt x="995299" y="10414"/>
                  </a:lnTo>
                  <a:lnTo>
                    <a:pt x="987806" y="18034"/>
                  </a:lnTo>
                  <a:lnTo>
                    <a:pt x="987806" y="37084"/>
                  </a:lnTo>
                  <a:lnTo>
                    <a:pt x="995299" y="44958"/>
                  </a:lnTo>
                  <a:lnTo>
                    <a:pt x="1014730" y="44958"/>
                  </a:lnTo>
                  <a:lnTo>
                    <a:pt x="1022731" y="37084"/>
                  </a:lnTo>
                  <a:lnTo>
                    <a:pt x="1022731" y="18034"/>
                  </a:lnTo>
                  <a:close/>
                </a:path>
                <a:path w="6177280" h="149225">
                  <a:moveTo>
                    <a:pt x="1150493" y="41021"/>
                  </a:moveTo>
                  <a:lnTo>
                    <a:pt x="1142492" y="33528"/>
                  </a:lnTo>
                  <a:lnTo>
                    <a:pt x="1123061" y="33528"/>
                  </a:lnTo>
                  <a:lnTo>
                    <a:pt x="1115568" y="41021"/>
                  </a:lnTo>
                  <a:lnTo>
                    <a:pt x="1115568" y="60452"/>
                  </a:lnTo>
                  <a:lnTo>
                    <a:pt x="1123061" y="68072"/>
                  </a:lnTo>
                  <a:lnTo>
                    <a:pt x="1142492" y="68072"/>
                  </a:lnTo>
                  <a:lnTo>
                    <a:pt x="1150493" y="60452"/>
                  </a:lnTo>
                  <a:lnTo>
                    <a:pt x="1150493" y="41021"/>
                  </a:lnTo>
                  <a:close/>
                </a:path>
                <a:path w="6177280" h="149225">
                  <a:moveTo>
                    <a:pt x="1266317" y="87503"/>
                  </a:moveTo>
                  <a:lnTo>
                    <a:pt x="1258824" y="79629"/>
                  </a:lnTo>
                  <a:lnTo>
                    <a:pt x="1239393" y="79629"/>
                  </a:lnTo>
                  <a:lnTo>
                    <a:pt x="1231773" y="87503"/>
                  </a:lnTo>
                  <a:lnTo>
                    <a:pt x="1231773" y="106553"/>
                  </a:lnTo>
                  <a:lnTo>
                    <a:pt x="1239393" y="114554"/>
                  </a:lnTo>
                  <a:lnTo>
                    <a:pt x="1258824" y="114554"/>
                  </a:lnTo>
                  <a:lnTo>
                    <a:pt x="1266317" y="106553"/>
                  </a:lnTo>
                  <a:lnTo>
                    <a:pt x="1266317" y="87503"/>
                  </a:lnTo>
                  <a:close/>
                </a:path>
                <a:path w="6177280" h="149225">
                  <a:moveTo>
                    <a:pt x="1318514" y="0"/>
                  </a:moveTo>
                  <a:lnTo>
                    <a:pt x="1284351" y="0"/>
                  </a:lnTo>
                  <a:lnTo>
                    <a:pt x="1289050" y="11176"/>
                  </a:lnTo>
                  <a:lnTo>
                    <a:pt x="1292352" y="14097"/>
                  </a:lnTo>
                  <a:lnTo>
                    <a:pt x="1296670" y="16256"/>
                  </a:lnTo>
                  <a:lnTo>
                    <a:pt x="1306322" y="16256"/>
                  </a:lnTo>
                  <a:lnTo>
                    <a:pt x="1310640" y="14097"/>
                  </a:lnTo>
                  <a:lnTo>
                    <a:pt x="1313942" y="11176"/>
                  </a:lnTo>
                  <a:lnTo>
                    <a:pt x="1318514" y="0"/>
                  </a:lnTo>
                  <a:close/>
                </a:path>
                <a:path w="6177280" h="149225">
                  <a:moveTo>
                    <a:pt x="1417574" y="64516"/>
                  </a:moveTo>
                  <a:lnTo>
                    <a:pt x="1409700" y="56515"/>
                  </a:lnTo>
                  <a:lnTo>
                    <a:pt x="1390523" y="56515"/>
                  </a:lnTo>
                  <a:lnTo>
                    <a:pt x="1382649" y="64516"/>
                  </a:lnTo>
                  <a:lnTo>
                    <a:pt x="1382649" y="83566"/>
                  </a:lnTo>
                  <a:lnTo>
                    <a:pt x="1390523" y="91186"/>
                  </a:lnTo>
                  <a:lnTo>
                    <a:pt x="1409700" y="91186"/>
                  </a:lnTo>
                  <a:lnTo>
                    <a:pt x="1417574" y="83566"/>
                  </a:lnTo>
                  <a:lnTo>
                    <a:pt x="1417574" y="64516"/>
                  </a:lnTo>
                  <a:close/>
                </a:path>
                <a:path w="6177280" h="149225">
                  <a:moveTo>
                    <a:pt x="1539621" y="104775"/>
                  </a:moveTo>
                  <a:lnTo>
                    <a:pt x="1531620" y="96901"/>
                  </a:lnTo>
                  <a:lnTo>
                    <a:pt x="1512570" y="96901"/>
                  </a:lnTo>
                  <a:lnTo>
                    <a:pt x="1504696" y="104775"/>
                  </a:lnTo>
                  <a:lnTo>
                    <a:pt x="1504696" y="123952"/>
                  </a:lnTo>
                  <a:lnTo>
                    <a:pt x="1512570" y="131826"/>
                  </a:lnTo>
                  <a:lnTo>
                    <a:pt x="1531620" y="131826"/>
                  </a:lnTo>
                  <a:lnTo>
                    <a:pt x="1539621" y="123952"/>
                  </a:lnTo>
                  <a:lnTo>
                    <a:pt x="1539621" y="104775"/>
                  </a:lnTo>
                  <a:close/>
                </a:path>
                <a:path w="6177280" h="149225">
                  <a:moveTo>
                    <a:pt x="1568450" y="0"/>
                  </a:moveTo>
                  <a:lnTo>
                    <a:pt x="1534160" y="0"/>
                  </a:lnTo>
                  <a:lnTo>
                    <a:pt x="1538859" y="11176"/>
                  </a:lnTo>
                  <a:lnTo>
                    <a:pt x="1542161" y="14097"/>
                  </a:lnTo>
                  <a:lnTo>
                    <a:pt x="1546479" y="16256"/>
                  </a:lnTo>
                  <a:lnTo>
                    <a:pt x="1556131" y="16256"/>
                  </a:lnTo>
                  <a:lnTo>
                    <a:pt x="1560449" y="14097"/>
                  </a:lnTo>
                  <a:lnTo>
                    <a:pt x="1563751" y="11176"/>
                  </a:lnTo>
                  <a:lnTo>
                    <a:pt x="1568450" y="0"/>
                  </a:lnTo>
                  <a:close/>
                </a:path>
                <a:path w="6177280" h="149225">
                  <a:moveTo>
                    <a:pt x="1667383" y="104775"/>
                  </a:moveTo>
                  <a:lnTo>
                    <a:pt x="1659890" y="96901"/>
                  </a:lnTo>
                  <a:lnTo>
                    <a:pt x="1640332" y="96901"/>
                  </a:lnTo>
                  <a:lnTo>
                    <a:pt x="1632458" y="104775"/>
                  </a:lnTo>
                  <a:lnTo>
                    <a:pt x="1632458" y="123952"/>
                  </a:lnTo>
                  <a:lnTo>
                    <a:pt x="1640332" y="131826"/>
                  </a:lnTo>
                  <a:lnTo>
                    <a:pt x="1659890" y="131826"/>
                  </a:lnTo>
                  <a:lnTo>
                    <a:pt x="1667383" y="123952"/>
                  </a:lnTo>
                  <a:lnTo>
                    <a:pt x="1667383" y="104775"/>
                  </a:lnTo>
                  <a:close/>
                </a:path>
                <a:path w="6177280" h="149225">
                  <a:moveTo>
                    <a:pt x="1672844" y="0"/>
                  </a:moveTo>
                  <a:lnTo>
                    <a:pt x="1638935" y="0"/>
                  </a:lnTo>
                  <a:lnTo>
                    <a:pt x="1643634" y="11176"/>
                  </a:lnTo>
                  <a:lnTo>
                    <a:pt x="1646809" y="14097"/>
                  </a:lnTo>
                  <a:lnTo>
                    <a:pt x="1651127" y="16256"/>
                  </a:lnTo>
                  <a:lnTo>
                    <a:pt x="1660525" y="16256"/>
                  </a:lnTo>
                  <a:lnTo>
                    <a:pt x="1664843" y="14097"/>
                  </a:lnTo>
                  <a:lnTo>
                    <a:pt x="1668145" y="11176"/>
                  </a:lnTo>
                  <a:lnTo>
                    <a:pt x="1672844" y="0"/>
                  </a:lnTo>
                  <a:close/>
                </a:path>
                <a:path w="6177280" h="149225">
                  <a:moveTo>
                    <a:pt x="1783715" y="47117"/>
                  </a:moveTo>
                  <a:lnTo>
                    <a:pt x="1775714" y="39243"/>
                  </a:lnTo>
                  <a:lnTo>
                    <a:pt x="1756664" y="39243"/>
                  </a:lnTo>
                  <a:lnTo>
                    <a:pt x="1748790" y="47117"/>
                  </a:lnTo>
                  <a:lnTo>
                    <a:pt x="1748790" y="66294"/>
                  </a:lnTo>
                  <a:lnTo>
                    <a:pt x="1756664" y="73787"/>
                  </a:lnTo>
                  <a:lnTo>
                    <a:pt x="1775714" y="73787"/>
                  </a:lnTo>
                  <a:lnTo>
                    <a:pt x="1783715" y="66294"/>
                  </a:lnTo>
                  <a:lnTo>
                    <a:pt x="1783715" y="47117"/>
                  </a:lnTo>
                  <a:close/>
                </a:path>
                <a:path w="6177280" h="149225">
                  <a:moveTo>
                    <a:pt x="1888363" y="11176"/>
                  </a:moveTo>
                  <a:lnTo>
                    <a:pt x="1886204" y="6858"/>
                  </a:lnTo>
                  <a:lnTo>
                    <a:pt x="1883029" y="3937"/>
                  </a:lnTo>
                  <a:lnTo>
                    <a:pt x="1873250" y="0"/>
                  </a:lnTo>
                  <a:lnTo>
                    <a:pt x="1868297" y="0"/>
                  </a:lnTo>
                  <a:lnTo>
                    <a:pt x="1858518" y="3937"/>
                  </a:lnTo>
                  <a:lnTo>
                    <a:pt x="1855343" y="6858"/>
                  </a:lnTo>
                  <a:lnTo>
                    <a:pt x="1853438" y="11176"/>
                  </a:lnTo>
                  <a:lnTo>
                    <a:pt x="1853438" y="25527"/>
                  </a:lnTo>
                  <a:lnTo>
                    <a:pt x="1861058" y="33528"/>
                  </a:lnTo>
                  <a:lnTo>
                    <a:pt x="1880489" y="33528"/>
                  </a:lnTo>
                  <a:lnTo>
                    <a:pt x="1888363" y="25527"/>
                  </a:lnTo>
                  <a:lnTo>
                    <a:pt x="1888363" y="11176"/>
                  </a:lnTo>
                  <a:close/>
                </a:path>
                <a:path w="6177280" h="149225">
                  <a:moveTo>
                    <a:pt x="1975485" y="110617"/>
                  </a:moveTo>
                  <a:lnTo>
                    <a:pt x="1967611" y="102997"/>
                  </a:lnTo>
                  <a:lnTo>
                    <a:pt x="1948561" y="102997"/>
                  </a:lnTo>
                  <a:lnTo>
                    <a:pt x="1940560" y="110617"/>
                  </a:lnTo>
                  <a:lnTo>
                    <a:pt x="1940560" y="129667"/>
                  </a:lnTo>
                  <a:lnTo>
                    <a:pt x="1948561" y="137541"/>
                  </a:lnTo>
                  <a:lnTo>
                    <a:pt x="1967611" y="137541"/>
                  </a:lnTo>
                  <a:lnTo>
                    <a:pt x="1975485" y="129667"/>
                  </a:lnTo>
                  <a:lnTo>
                    <a:pt x="1975485" y="110617"/>
                  </a:lnTo>
                  <a:close/>
                </a:path>
                <a:path w="6177280" h="149225">
                  <a:moveTo>
                    <a:pt x="2010410" y="10414"/>
                  </a:moveTo>
                  <a:lnTo>
                    <a:pt x="2005711" y="0"/>
                  </a:lnTo>
                  <a:lnTo>
                    <a:pt x="1979803" y="0"/>
                  </a:lnTo>
                  <a:lnTo>
                    <a:pt x="1975485" y="10414"/>
                  </a:lnTo>
                  <a:lnTo>
                    <a:pt x="1975485" y="19812"/>
                  </a:lnTo>
                  <a:lnTo>
                    <a:pt x="1983105" y="27686"/>
                  </a:lnTo>
                  <a:lnTo>
                    <a:pt x="2002536" y="27686"/>
                  </a:lnTo>
                  <a:lnTo>
                    <a:pt x="2010410" y="19812"/>
                  </a:lnTo>
                  <a:lnTo>
                    <a:pt x="2010410" y="10414"/>
                  </a:lnTo>
                  <a:close/>
                </a:path>
                <a:path w="6177280" h="149225">
                  <a:moveTo>
                    <a:pt x="2138172" y="52959"/>
                  </a:moveTo>
                  <a:lnTo>
                    <a:pt x="2130298" y="44958"/>
                  </a:lnTo>
                  <a:lnTo>
                    <a:pt x="2111248" y="44958"/>
                  </a:lnTo>
                  <a:lnTo>
                    <a:pt x="2103374" y="52959"/>
                  </a:lnTo>
                  <a:lnTo>
                    <a:pt x="2103374" y="72009"/>
                  </a:lnTo>
                  <a:lnTo>
                    <a:pt x="2111248" y="79629"/>
                  </a:lnTo>
                  <a:lnTo>
                    <a:pt x="2130298" y="79629"/>
                  </a:lnTo>
                  <a:lnTo>
                    <a:pt x="2138172" y="72009"/>
                  </a:lnTo>
                  <a:lnTo>
                    <a:pt x="2138172" y="52959"/>
                  </a:lnTo>
                  <a:close/>
                </a:path>
                <a:path w="6177280" h="149225">
                  <a:moveTo>
                    <a:pt x="2260219" y="70231"/>
                  </a:moveTo>
                  <a:lnTo>
                    <a:pt x="2252345" y="62357"/>
                  </a:lnTo>
                  <a:lnTo>
                    <a:pt x="2233295" y="62357"/>
                  </a:lnTo>
                  <a:lnTo>
                    <a:pt x="2225294" y="70231"/>
                  </a:lnTo>
                  <a:lnTo>
                    <a:pt x="2225294" y="89281"/>
                  </a:lnTo>
                  <a:lnTo>
                    <a:pt x="2233295" y="96901"/>
                  </a:lnTo>
                  <a:lnTo>
                    <a:pt x="2252345" y="96901"/>
                  </a:lnTo>
                  <a:lnTo>
                    <a:pt x="2260219" y="89281"/>
                  </a:lnTo>
                  <a:lnTo>
                    <a:pt x="2260219" y="70231"/>
                  </a:lnTo>
                  <a:close/>
                </a:path>
                <a:path w="6177280" h="149225">
                  <a:moveTo>
                    <a:pt x="2388108" y="35306"/>
                  </a:moveTo>
                  <a:lnTo>
                    <a:pt x="2380107" y="27686"/>
                  </a:lnTo>
                  <a:lnTo>
                    <a:pt x="2361057" y="27686"/>
                  </a:lnTo>
                  <a:lnTo>
                    <a:pt x="2353183" y="35306"/>
                  </a:lnTo>
                  <a:lnTo>
                    <a:pt x="2353183" y="54737"/>
                  </a:lnTo>
                  <a:lnTo>
                    <a:pt x="2361057" y="62357"/>
                  </a:lnTo>
                  <a:lnTo>
                    <a:pt x="2380107" y="62357"/>
                  </a:lnTo>
                  <a:lnTo>
                    <a:pt x="2388108" y="54737"/>
                  </a:lnTo>
                  <a:lnTo>
                    <a:pt x="2388108" y="35306"/>
                  </a:lnTo>
                  <a:close/>
                </a:path>
                <a:path w="6177280" h="149225">
                  <a:moveTo>
                    <a:pt x="2492375" y="4699"/>
                  </a:moveTo>
                  <a:lnTo>
                    <a:pt x="2490597" y="0"/>
                  </a:lnTo>
                  <a:lnTo>
                    <a:pt x="2459736" y="0"/>
                  </a:lnTo>
                  <a:lnTo>
                    <a:pt x="2457831" y="4699"/>
                  </a:lnTo>
                  <a:lnTo>
                    <a:pt x="2457831" y="14097"/>
                  </a:lnTo>
                  <a:lnTo>
                    <a:pt x="2465451" y="21971"/>
                  </a:lnTo>
                  <a:lnTo>
                    <a:pt x="2484882" y="21971"/>
                  </a:lnTo>
                  <a:lnTo>
                    <a:pt x="2492375" y="14097"/>
                  </a:lnTo>
                  <a:lnTo>
                    <a:pt x="2492375" y="4699"/>
                  </a:lnTo>
                  <a:close/>
                </a:path>
                <a:path w="6177280" h="149225">
                  <a:moveTo>
                    <a:pt x="2550795" y="87503"/>
                  </a:moveTo>
                  <a:lnTo>
                    <a:pt x="2542794" y="79629"/>
                  </a:lnTo>
                  <a:lnTo>
                    <a:pt x="2523744" y="79629"/>
                  </a:lnTo>
                  <a:lnTo>
                    <a:pt x="2515870" y="87503"/>
                  </a:lnTo>
                  <a:lnTo>
                    <a:pt x="2515870" y="106553"/>
                  </a:lnTo>
                  <a:lnTo>
                    <a:pt x="2523744" y="114554"/>
                  </a:lnTo>
                  <a:lnTo>
                    <a:pt x="2542794" y="114554"/>
                  </a:lnTo>
                  <a:lnTo>
                    <a:pt x="2550795" y="106553"/>
                  </a:lnTo>
                  <a:lnTo>
                    <a:pt x="2550795" y="87503"/>
                  </a:lnTo>
                  <a:close/>
                </a:path>
                <a:path w="6177280" h="149225">
                  <a:moveTo>
                    <a:pt x="2620518" y="4699"/>
                  </a:moveTo>
                  <a:lnTo>
                    <a:pt x="2618359" y="0"/>
                  </a:lnTo>
                  <a:lnTo>
                    <a:pt x="2587498" y="0"/>
                  </a:lnTo>
                  <a:lnTo>
                    <a:pt x="2585720" y="4699"/>
                  </a:lnTo>
                  <a:lnTo>
                    <a:pt x="2585720" y="14097"/>
                  </a:lnTo>
                  <a:lnTo>
                    <a:pt x="2593213" y="21971"/>
                  </a:lnTo>
                  <a:lnTo>
                    <a:pt x="2612644" y="21971"/>
                  </a:lnTo>
                  <a:lnTo>
                    <a:pt x="2620518" y="14097"/>
                  </a:lnTo>
                  <a:lnTo>
                    <a:pt x="2620518" y="4699"/>
                  </a:lnTo>
                  <a:close/>
                </a:path>
                <a:path w="6177280" h="149225">
                  <a:moveTo>
                    <a:pt x="2678557" y="116332"/>
                  </a:moveTo>
                  <a:lnTo>
                    <a:pt x="2670683" y="108712"/>
                  </a:lnTo>
                  <a:lnTo>
                    <a:pt x="2651506" y="108712"/>
                  </a:lnTo>
                  <a:lnTo>
                    <a:pt x="2643632" y="116332"/>
                  </a:lnTo>
                  <a:lnTo>
                    <a:pt x="2643632" y="135382"/>
                  </a:lnTo>
                  <a:lnTo>
                    <a:pt x="2651506" y="143383"/>
                  </a:lnTo>
                  <a:lnTo>
                    <a:pt x="2670683" y="143383"/>
                  </a:lnTo>
                  <a:lnTo>
                    <a:pt x="2678557" y="135382"/>
                  </a:lnTo>
                  <a:lnTo>
                    <a:pt x="2678557" y="116332"/>
                  </a:lnTo>
                  <a:close/>
                </a:path>
                <a:path w="6177280" h="149225">
                  <a:moveTo>
                    <a:pt x="2736088" y="0"/>
                  </a:moveTo>
                  <a:lnTo>
                    <a:pt x="2702306" y="0"/>
                  </a:lnTo>
                  <a:lnTo>
                    <a:pt x="2707005" y="11176"/>
                  </a:lnTo>
                  <a:lnTo>
                    <a:pt x="2710180" y="14097"/>
                  </a:lnTo>
                  <a:lnTo>
                    <a:pt x="2714498" y="16256"/>
                  </a:lnTo>
                  <a:lnTo>
                    <a:pt x="2723896" y="16256"/>
                  </a:lnTo>
                  <a:lnTo>
                    <a:pt x="2728214" y="14097"/>
                  </a:lnTo>
                  <a:lnTo>
                    <a:pt x="2731516" y="11176"/>
                  </a:lnTo>
                  <a:lnTo>
                    <a:pt x="2736088" y="0"/>
                  </a:lnTo>
                  <a:close/>
                </a:path>
                <a:path w="6177280" h="149225">
                  <a:moveTo>
                    <a:pt x="2789047" y="116332"/>
                  </a:moveTo>
                  <a:lnTo>
                    <a:pt x="2781173" y="108712"/>
                  </a:lnTo>
                  <a:lnTo>
                    <a:pt x="2762123" y="108712"/>
                  </a:lnTo>
                  <a:lnTo>
                    <a:pt x="2754122" y="116332"/>
                  </a:lnTo>
                  <a:lnTo>
                    <a:pt x="2754122" y="135382"/>
                  </a:lnTo>
                  <a:lnTo>
                    <a:pt x="2762123" y="143383"/>
                  </a:lnTo>
                  <a:lnTo>
                    <a:pt x="2781173" y="143383"/>
                  </a:lnTo>
                  <a:lnTo>
                    <a:pt x="2789047" y="135382"/>
                  </a:lnTo>
                  <a:lnTo>
                    <a:pt x="2789047" y="116332"/>
                  </a:lnTo>
                  <a:close/>
                </a:path>
                <a:path w="6177280" h="149225">
                  <a:moveTo>
                    <a:pt x="2846705" y="0"/>
                  </a:moveTo>
                  <a:lnTo>
                    <a:pt x="2812415" y="0"/>
                  </a:lnTo>
                  <a:lnTo>
                    <a:pt x="2817114" y="11176"/>
                  </a:lnTo>
                  <a:lnTo>
                    <a:pt x="2820416" y="14097"/>
                  </a:lnTo>
                  <a:lnTo>
                    <a:pt x="2824734" y="16256"/>
                  </a:lnTo>
                  <a:lnTo>
                    <a:pt x="2834386" y="16256"/>
                  </a:lnTo>
                  <a:lnTo>
                    <a:pt x="2838704" y="14097"/>
                  </a:lnTo>
                  <a:lnTo>
                    <a:pt x="2842006" y="11176"/>
                  </a:lnTo>
                  <a:lnTo>
                    <a:pt x="2846705" y="0"/>
                  </a:lnTo>
                  <a:close/>
                </a:path>
                <a:path w="6177280" h="149225">
                  <a:moveTo>
                    <a:pt x="2911094" y="93345"/>
                  </a:moveTo>
                  <a:lnTo>
                    <a:pt x="2903220" y="85344"/>
                  </a:lnTo>
                  <a:lnTo>
                    <a:pt x="2883789" y="85344"/>
                  </a:lnTo>
                  <a:lnTo>
                    <a:pt x="2876169" y="93345"/>
                  </a:lnTo>
                  <a:lnTo>
                    <a:pt x="2876169" y="112395"/>
                  </a:lnTo>
                  <a:lnTo>
                    <a:pt x="2883789" y="120269"/>
                  </a:lnTo>
                  <a:lnTo>
                    <a:pt x="2903220" y="120269"/>
                  </a:lnTo>
                  <a:lnTo>
                    <a:pt x="2911094" y="112395"/>
                  </a:lnTo>
                  <a:lnTo>
                    <a:pt x="2911094" y="93345"/>
                  </a:lnTo>
                  <a:close/>
                </a:path>
                <a:path w="6177280" h="149225">
                  <a:moveTo>
                    <a:pt x="2980563" y="0"/>
                  </a:moveTo>
                  <a:lnTo>
                    <a:pt x="2957576" y="0"/>
                  </a:lnTo>
                  <a:lnTo>
                    <a:pt x="2969006" y="4699"/>
                  </a:lnTo>
                  <a:lnTo>
                    <a:pt x="2980563" y="0"/>
                  </a:lnTo>
                  <a:close/>
                </a:path>
                <a:path w="6177280" h="149225">
                  <a:moveTo>
                    <a:pt x="3033141" y="87503"/>
                  </a:moveTo>
                  <a:lnTo>
                    <a:pt x="3025140" y="79629"/>
                  </a:lnTo>
                  <a:lnTo>
                    <a:pt x="3005709" y="79629"/>
                  </a:lnTo>
                  <a:lnTo>
                    <a:pt x="2998216" y="87503"/>
                  </a:lnTo>
                  <a:lnTo>
                    <a:pt x="2998216" y="106553"/>
                  </a:lnTo>
                  <a:lnTo>
                    <a:pt x="3005709" y="114554"/>
                  </a:lnTo>
                  <a:lnTo>
                    <a:pt x="3025140" y="114554"/>
                  </a:lnTo>
                  <a:lnTo>
                    <a:pt x="3033141" y="106553"/>
                  </a:lnTo>
                  <a:lnTo>
                    <a:pt x="3033141" y="87503"/>
                  </a:lnTo>
                  <a:close/>
                </a:path>
                <a:path w="6177280" h="149225">
                  <a:moveTo>
                    <a:pt x="3137522" y="23749"/>
                  </a:moveTo>
                  <a:lnTo>
                    <a:pt x="3129902" y="16256"/>
                  </a:lnTo>
                  <a:lnTo>
                    <a:pt x="3110484" y="16256"/>
                  </a:lnTo>
                  <a:lnTo>
                    <a:pt x="3102597" y="23749"/>
                  </a:lnTo>
                  <a:lnTo>
                    <a:pt x="3102597" y="43180"/>
                  </a:lnTo>
                  <a:lnTo>
                    <a:pt x="3110484" y="50800"/>
                  </a:lnTo>
                  <a:lnTo>
                    <a:pt x="3129902" y="50800"/>
                  </a:lnTo>
                  <a:lnTo>
                    <a:pt x="3137522" y="43180"/>
                  </a:lnTo>
                  <a:lnTo>
                    <a:pt x="3137522" y="23749"/>
                  </a:lnTo>
                  <a:close/>
                </a:path>
                <a:path w="6177280" h="149225">
                  <a:moveTo>
                    <a:pt x="3253740" y="110617"/>
                  </a:moveTo>
                  <a:lnTo>
                    <a:pt x="3245866" y="102997"/>
                  </a:lnTo>
                  <a:lnTo>
                    <a:pt x="3226816" y="102997"/>
                  </a:lnTo>
                  <a:lnTo>
                    <a:pt x="3218815" y="110617"/>
                  </a:lnTo>
                  <a:lnTo>
                    <a:pt x="3218815" y="129667"/>
                  </a:lnTo>
                  <a:lnTo>
                    <a:pt x="3226816" y="137541"/>
                  </a:lnTo>
                  <a:lnTo>
                    <a:pt x="3245866" y="137541"/>
                  </a:lnTo>
                  <a:lnTo>
                    <a:pt x="3253740" y="129667"/>
                  </a:lnTo>
                  <a:lnTo>
                    <a:pt x="3253740" y="110617"/>
                  </a:lnTo>
                  <a:close/>
                </a:path>
                <a:path w="6177280" h="149225">
                  <a:moveTo>
                    <a:pt x="3294507" y="12192"/>
                  </a:moveTo>
                  <a:lnTo>
                    <a:pt x="3286506" y="4699"/>
                  </a:lnTo>
                  <a:lnTo>
                    <a:pt x="3267456" y="4699"/>
                  </a:lnTo>
                  <a:lnTo>
                    <a:pt x="3259582" y="12192"/>
                  </a:lnTo>
                  <a:lnTo>
                    <a:pt x="3259582" y="31369"/>
                  </a:lnTo>
                  <a:lnTo>
                    <a:pt x="3267456" y="39243"/>
                  </a:lnTo>
                  <a:lnTo>
                    <a:pt x="3286506" y="39243"/>
                  </a:lnTo>
                  <a:lnTo>
                    <a:pt x="3294507" y="31369"/>
                  </a:lnTo>
                  <a:lnTo>
                    <a:pt x="3294507" y="12192"/>
                  </a:lnTo>
                  <a:close/>
                </a:path>
                <a:path w="6177280" h="149225">
                  <a:moveTo>
                    <a:pt x="3393059" y="64516"/>
                  </a:moveTo>
                  <a:lnTo>
                    <a:pt x="3385566" y="56515"/>
                  </a:lnTo>
                  <a:lnTo>
                    <a:pt x="3366135" y="56515"/>
                  </a:lnTo>
                  <a:lnTo>
                    <a:pt x="3358515" y="64516"/>
                  </a:lnTo>
                  <a:lnTo>
                    <a:pt x="3358515" y="83566"/>
                  </a:lnTo>
                  <a:lnTo>
                    <a:pt x="3366135" y="91186"/>
                  </a:lnTo>
                  <a:lnTo>
                    <a:pt x="3385566" y="91186"/>
                  </a:lnTo>
                  <a:lnTo>
                    <a:pt x="3393059" y="83566"/>
                  </a:lnTo>
                  <a:lnTo>
                    <a:pt x="3393059" y="64516"/>
                  </a:lnTo>
                  <a:close/>
                </a:path>
                <a:path w="6177280" h="149225">
                  <a:moveTo>
                    <a:pt x="3515106" y="47117"/>
                  </a:moveTo>
                  <a:lnTo>
                    <a:pt x="3507613" y="39243"/>
                  </a:lnTo>
                  <a:lnTo>
                    <a:pt x="3488055" y="39243"/>
                  </a:lnTo>
                  <a:lnTo>
                    <a:pt x="3480562" y="47117"/>
                  </a:lnTo>
                  <a:lnTo>
                    <a:pt x="3480562" y="66294"/>
                  </a:lnTo>
                  <a:lnTo>
                    <a:pt x="3488055" y="73787"/>
                  </a:lnTo>
                  <a:lnTo>
                    <a:pt x="3507613" y="73787"/>
                  </a:lnTo>
                  <a:lnTo>
                    <a:pt x="3515106" y="66294"/>
                  </a:lnTo>
                  <a:lnTo>
                    <a:pt x="3515106" y="47117"/>
                  </a:lnTo>
                  <a:close/>
                </a:path>
                <a:path w="6177280" h="149225">
                  <a:moveTo>
                    <a:pt x="3613785" y="0"/>
                  </a:moveTo>
                  <a:lnTo>
                    <a:pt x="3579495" y="0"/>
                  </a:lnTo>
                  <a:lnTo>
                    <a:pt x="3584194" y="11176"/>
                  </a:lnTo>
                  <a:lnTo>
                    <a:pt x="3587496" y="14097"/>
                  </a:lnTo>
                  <a:lnTo>
                    <a:pt x="3591814" y="16256"/>
                  </a:lnTo>
                  <a:lnTo>
                    <a:pt x="3601466" y="16256"/>
                  </a:lnTo>
                  <a:lnTo>
                    <a:pt x="3605784" y="14097"/>
                  </a:lnTo>
                  <a:lnTo>
                    <a:pt x="3609086" y="11176"/>
                  </a:lnTo>
                  <a:lnTo>
                    <a:pt x="3613785" y="0"/>
                  </a:lnTo>
                  <a:close/>
                </a:path>
                <a:path w="6177280" h="149225">
                  <a:moveTo>
                    <a:pt x="3654806" y="104775"/>
                  </a:moveTo>
                  <a:lnTo>
                    <a:pt x="3646805" y="96901"/>
                  </a:lnTo>
                  <a:lnTo>
                    <a:pt x="3627755" y="96901"/>
                  </a:lnTo>
                  <a:lnTo>
                    <a:pt x="3619881" y="104775"/>
                  </a:lnTo>
                  <a:lnTo>
                    <a:pt x="3619881" y="123952"/>
                  </a:lnTo>
                  <a:lnTo>
                    <a:pt x="3627755" y="131826"/>
                  </a:lnTo>
                  <a:lnTo>
                    <a:pt x="3646805" y="131826"/>
                  </a:lnTo>
                  <a:lnTo>
                    <a:pt x="3654806" y="123952"/>
                  </a:lnTo>
                  <a:lnTo>
                    <a:pt x="3654806" y="104775"/>
                  </a:lnTo>
                  <a:close/>
                </a:path>
                <a:path w="6177280" h="149225">
                  <a:moveTo>
                    <a:pt x="3730371" y="12192"/>
                  </a:moveTo>
                  <a:lnTo>
                    <a:pt x="3722497" y="4699"/>
                  </a:lnTo>
                  <a:lnTo>
                    <a:pt x="3703320" y="4699"/>
                  </a:lnTo>
                  <a:lnTo>
                    <a:pt x="3695446" y="12192"/>
                  </a:lnTo>
                  <a:lnTo>
                    <a:pt x="3695446" y="31369"/>
                  </a:lnTo>
                  <a:lnTo>
                    <a:pt x="3703320" y="39243"/>
                  </a:lnTo>
                  <a:lnTo>
                    <a:pt x="3722497" y="39243"/>
                  </a:lnTo>
                  <a:lnTo>
                    <a:pt x="3730371" y="31369"/>
                  </a:lnTo>
                  <a:lnTo>
                    <a:pt x="3730371" y="12192"/>
                  </a:lnTo>
                  <a:close/>
                </a:path>
                <a:path w="6177280" h="149225">
                  <a:moveTo>
                    <a:pt x="3805936" y="110617"/>
                  </a:moveTo>
                  <a:lnTo>
                    <a:pt x="3798062" y="102997"/>
                  </a:lnTo>
                  <a:lnTo>
                    <a:pt x="3778631" y="102997"/>
                  </a:lnTo>
                  <a:lnTo>
                    <a:pt x="3771011" y="110617"/>
                  </a:lnTo>
                  <a:lnTo>
                    <a:pt x="3771011" y="129667"/>
                  </a:lnTo>
                  <a:lnTo>
                    <a:pt x="3778631" y="137541"/>
                  </a:lnTo>
                  <a:lnTo>
                    <a:pt x="3798062" y="137541"/>
                  </a:lnTo>
                  <a:lnTo>
                    <a:pt x="3805936" y="129667"/>
                  </a:lnTo>
                  <a:lnTo>
                    <a:pt x="3805936" y="110617"/>
                  </a:lnTo>
                  <a:close/>
                </a:path>
                <a:path w="6177280" h="149225">
                  <a:moveTo>
                    <a:pt x="3869690" y="18034"/>
                  </a:moveTo>
                  <a:lnTo>
                    <a:pt x="3861816" y="10414"/>
                  </a:lnTo>
                  <a:lnTo>
                    <a:pt x="3842639" y="10414"/>
                  </a:lnTo>
                  <a:lnTo>
                    <a:pt x="3834765" y="18034"/>
                  </a:lnTo>
                  <a:lnTo>
                    <a:pt x="3834765" y="37084"/>
                  </a:lnTo>
                  <a:lnTo>
                    <a:pt x="3842639" y="44958"/>
                  </a:lnTo>
                  <a:lnTo>
                    <a:pt x="3861816" y="44958"/>
                  </a:lnTo>
                  <a:lnTo>
                    <a:pt x="3869690" y="37084"/>
                  </a:lnTo>
                  <a:lnTo>
                    <a:pt x="3869690" y="18034"/>
                  </a:lnTo>
                  <a:close/>
                </a:path>
                <a:path w="6177280" h="149225">
                  <a:moveTo>
                    <a:pt x="3939540" y="110617"/>
                  </a:moveTo>
                  <a:lnTo>
                    <a:pt x="3931539" y="102997"/>
                  </a:lnTo>
                  <a:lnTo>
                    <a:pt x="3912489" y="102997"/>
                  </a:lnTo>
                  <a:lnTo>
                    <a:pt x="3904615" y="110617"/>
                  </a:lnTo>
                  <a:lnTo>
                    <a:pt x="3904615" y="129667"/>
                  </a:lnTo>
                  <a:lnTo>
                    <a:pt x="3912489" y="137541"/>
                  </a:lnTo>
                  <a:lnTo>
                    <a:pt x="3931539" y="137541"/>
                  </a:lnTo>
                  <a:lnTo>
                    <a:pt x="3939540" y="129667"/>
                  </a:lnTo>
                  <a:lnTo>
                    <a:pt x="3939540" y="110617"/>
                  </a:lnTo>
                  <a:close/>
                </a:path>
                <a:path w="6177280" h="149225">
                  <a:moveTo>
                    <a:pt x="4026662" y="29464"/>
                  </a:moveTo>
                  <a:lnTo>
                    <a:pt x="4018661" y="21971"/>
                  </a:lnTo>
                  <a:lnTo>
                    <a:pt x="3999611" y="21971"/>
                  </a:lnTo>
                  <a:lnTo>
                    <a:pt x="3991737" y="29464"/>
                  </a:lnTo>
                  <a:lnTo>
                    <a:pt x="3991737" y="49022"/>
                  </a:lnTo>
                  <a:lnTo>
                    <a:pt x="3999611" y="56515"/>
                  </a:lnTo>
                  <a:lnTo>
                    <a:pt x="4018661" y="56515"/>
                  </a:lnTo>
                  <a:lnTo>
                    <a:pt x="4026662" y="49022"/>
                  </a:lnTo>
                  <a:lnTo>
                    <a:pt x="4026662" y="29464"/>
                  </a:lnTo>
                  <a:close/>
                </a:path>
                <a:path w="6177280" h="149225">
                  <a:moveTo>
                    <a:pt x="4154424" y="29464"/>
                  </a:moveTo>
                  <a:lnTo>
                    <a:pt x="4146550" y="21971"/>
                  </a:lnTo>
                  <a:lnTo>
                    <a:pt x="4127373" y="21971"/>
                  </a:lnTo>
                  <a:lnTo>
                    <a:pt x="4119499" y="29464"/>
                  </a:lnTo>
                  <a:lnTo>
                    <a:pt x="4119499" y="49022"/>
                  </a:lnTo>
                  <a:lnTo>
                    <a:pt x="4127373" y="56515"/>
                  </a:lnTo>
                  <a:lnTo>
                    <a:pt x="4146550" y="56515"/>
                  </a:lnTo>
                  <a:lnTo>
                    <a:pt x="4154424" y="49022"/>
                  </a:lnTo>
                  <a:lnTo>
                    <a:pt x="4154424" y="29464"/>
                  </a:lnTo>
                  <a:close/>
                </a:path>
                <a:path w="6177280" h="149225">
                  <a:moveTo>
                    <a:pt x="4235831" y="122047"/>
                  </a:moveTo>
                  <a:lnTo>
                    <a:pt x="4227830" y="114554"/>
                  </a:lnTo>
                  <a:lnTo>
                    <a:pt x="4208780" y="114554"/>
                  </a:lnTo>
                  <a:lnTo>
                    <a:pt x="4200906" y="122047"/>
                  </a:lnTo>
                  <a:lnTo>
                    <a:pt x="4200906" y="141224"/>
                  </a:lnTo>
                  <a:lnTo>
                    <a:pt x="4208780" y="149098"/>
                  </a:lnTo>
                  <a:lnTo>
                    <a:pt x="4227830" y="149098"/>
                  </a:lnTo>
                  <a:lnTo>
                    <a:pt x="4235831" y="141224"/>
                  </a:lnTo>
                  <a:lnTo>
                    <a:pt x="4235831" y="122047"/>
                  </a:lnTo>
                  <a:close/>
                </a:path>
                <a:path w="6177280" h="149225">
                  <a:moveTo>
                    <a:pt x="4305554" y="47117"/>
                  </a:moveTo>
                  <a:lnTo>
                    <a:pt x="4297680" y="39243"/>
                  </a:lnTo>
                  <a:lnTo>
                    <a:pt x="4278630" y="39243"/>
                  </a:lnTo>
                  <a:lnTo>
                    <a:pt x="4270756" y="47117"/>
                  </a:lnTo>
                  <a:lnTo>
                    <a:pt x="4270756" y="66294"/>
                  </a:lnTo>
                  <a:lnTo>
                    <a:pt x="4278630" y="73787"/>
                  </a:lnTo>
                  <a:lnTo>
                    <a:pt x="4297680" y="73787"/>
                  </a:lnTo>
                  <a:lnTo>
                    <a:pt x="4305554" y="66294"/>
                  </a:lnTo>
                  <a:lnTo>
                    <a:pt x="4305554" y="47117"/>
                  </a:lnTo>
                  <a:close/>
                </a:path>
                <a:path w="6177280" h="149225">
                  <a:moveTo>
                    <a:pt x="4404233" y="122047"/>
                  </a:moveTo>
                  <a:lnTo>
                    <a:pt x="4396359" y="114554"/>
                  </a:lnTo>
                  <a:lnTo>
                    <a:pt x="4377182" y="114554"/>
                  </a:lnTo>
                  <a:lnTo>
                    <a:pt x="4369308" y="122047"/>
                  </a:lnTo>
                  <a:lnTo>
                    <a:pt x="4369308" y="141224"/>
                  </a:lnTo>
                  <a:lnTo>
                    <a:pt x="4377182" y="149098"/>
                  </a:lnTo>
                  <a:lnTo>
                    <a:pt x="4396359" y="149098"/>
                  </a:lnTo>
                  <a:lnTo>
                    <a:pt x="4404233" y="141224"/>
                  </a:lnTo>
                  <a:lnTo>
                    <a:pt x="4404233" y="122047"/>
                  </a:lnTo>
                  <a:close/>
                </a:path>
                <a:path w="6177280" h="149225">
                  <a:moveTo>
                    <a:pt x="4497070" y="23749"/>
                  </a:moveTo>
                  <a:lnTo>
                    <a:pt x="4489577" y="16256"/>
                  </a:lnTo>
                  <a:lnTo>
                    <a:pt x="4470146" y="16256"/>
                  </a:lnTo>
                  <a:lnTo>
                    <a:pt x="4462526" y="23749"/>
                  </a:lnTo>
                  <a:lnTo>
                    <a:pt x="4462526" y="43180"/>
                  </a:lnTo>
                  <a:lnTo>
                    <a:pt x="4470146" y="50800"/>
                  </a:lnTo>
                  <a:lnTo>
                    <a:pt x="4489577" y="50800"/>
                  </a:lnTo>
                  <a:lnTo>
                    <a:pt x="4497070" y="43180"/>
                  </a:lnTo>
                  <a:lnTo>
                    <a:pt x="4497070" y="23749"/>
                  </a:lnTo>
                  <a:close/>
                </a:path>
                <a:path w="6177280" h="149225">
                  <a:moveTo>
                    <a:pt x="4636770" y="35306"/>
                  </a:moveTo>
                  <a:lnTo>
                    <a:pt x="4628896" y="27686"/>
                  </a:lnTo>
                  <a:lnTo>
                    <a:pt x="4609846" y="27686"/>
                  </a:lnTo>
                  <a:lnTo>
                    <a:pt x="4601845" y="35306"/>
                  </a:lnTo>
                  <a:lnTo>
                    <a:pt x="4601845" y="54737"/>
                  </a:lnTo>
                  <a:lnTo>
                    <a:pt x="4609846" y="62357"/>
                  </a:lnTo>
                  <a:lnTo>
                    <a:pt x="4628896" y="62357"/>
                  </a:lnTo>
                  <a:lnTo>
                    <a:pt x="4636770" y="54737"/>
                  </a:lnTo>
                  <a:lnTo>
                    <a:pt x="4636770" y="35306"/>
                  </a:lnTo>
                  <a:close/>
                </a:path>
                <a:path w="6177280" h="149225">
                  <a:moveTo>
                    <a:pt x="4741164" y="87503"/>
                  </a:moveTo>
                  <a:lnTo>
                    <a:pt x="4733671" y="79629"/>
                  </a:lnTo>
                  <a:lnTo>
                    <a:pt x="4714113" y="79629"/>
                  </a:lnTo>
                  <a:lnTo>
                    <a:pt x="4706620" y="87503"/>
                  </a:lnTo>
                  <a:lnTo>
                    <a:pt x="4706620" y="106553"/>
                  </a:lnTo>
                  <a:lnTo>
                    <a:pt x="4714113" y="114554"/>
                  </a:lnTo>
                  <a:lnTo>
                    <a:pt x="4733671" y="114554"/>
                  </a:lnTo>
                  <a:lnTo>
                    <a:pt x="4741164" y="106553"/>
                  </a:lnTo>
                  <a:lnTo>
                    <a:pt x="4741164" y="87503"/>
                  </a:lnTo>
                  <a:close/>
                </a:path>
                <a:path w="6177280" h="149225">
                  <a:moveTo>
                    <a:pt x="4770374" y="0"/>
                  </a:moveTo>
                  <a:lnTo>
                    <a:pt x="4747260" y="0"/>
                  </a:lnTo>
                  <a:lnTo>
                    <a:pt x="4758817" y="4699"/>
                  </a:lnTo>
                  <a:lnTo>
                    <a:pt x="4770374" y="0"/>
                  </a:lnTo>
                  <a:close/>
                </a:path>
                <a:path w="6177280" h="149225">
                  <a:moveTo>
                    <a:pt x="4903851" y="64516"/>
                  </a:moveTo>
                  <a:lnTo>
                    <a:pt x="4896358" y="56515"/>
                  </a:lnTo>
                  <a:lnTo>
                    <a:pt x="4876927" y="56515"/>
                  </a:lnTo>
                  <a:lnTo>
                    <a:pt x="4869307" y="64516"/>
                  </a:lnTo>
                  <a:lnTo>
                    <a:pt x="4869307" y="83566"/>
                  </a:lnTo>
                  <a:lnTo>
                    <a:pt x="4876927" y="91186"/>
                  </a:lnTo>
                  <a:lnTo>
                    <a:pt x="4896358" y="91186"/>
                  </a:lnTo>
                  <a:lnTo>
                    <a:pt x="4903851" y="83566"/>
                  </a:lnTo>
                  <a:lnTo>
                    <a:pt x="4903851" y="64516"/>
                  </a:lnTo>
                  <a:close/>
                </a:path>
                <a:path w="6177280" h="149225">
                  <a:moveTo>
                    <a:pt x="5031994" y="10414"/>
                  </a:moveTo>
                  <a:lnTo>
                    <a:pt x="5027295" y="0"/>
                  </a:lnTo>
                  <a:lnTo>
                    <a:pt x="5001387" y="0"/>
                  </a:lnTo>
                  <a:lnTo>
                    <a:pt x="4997069" y="10414"/>
                  </a:lnTo>
                  <a:lnTo>
                    <a:pt x="4997069" y="19812"/>
                  </a:lnTo>
                  <a:lnTo>
                    <a:pt x="5004689" y="27686"/>
                  </a:lnTo>
                  <a:lnTo>
                    <a:pt x="5024120" y="27686"/>
                  </a:lnTo>
                  <a:lnTo>
                    <a:pt x="5031994" y="19812"/>
                  </a:lnTo>
                  <a:lnTo>
                    <a:pt x="5031994" y="10414"/>
                  </a:lnTo>
                  <a:close/>
                </a:path>
                <a:path w="6177280" h="149225">
                  <a:moveTo>
                    <a:pt x="5055108" y="116332"/>
                  </a:moveTo>
                  <a:lnTo>
                    <a:pt x="5047107" y="108712"/>
                  </a:lnTo>
                  <a:lnTo>
                    <a:pt x="5028057" y="108712"/>
                  </a:lnTo>
                  <a:lnTo>
                    <a:pt x="5020183" y="116332"/>
                  </a:lnTo>
                  <a:lnTo>
                    <a:pt x="5020183" y="135382"/>
                  </a:lnTo>
                  <a:lnTo>
                    <a:pt x="5028057" y="143383"/>
                  </a:lnTo>
                  <a:lnTo>
                    <a:pt x="5047107" y="143383"/>
                  </a:lnTo>
                  <a:lnTo>
                    <a:pt x="5055108" y="135382"/>
                  </a:lnTo>
                  <a:lnTo>
                    <a:pt x="5055108" y="116332"/>
                  </a:lnTo>
                  <a:close/>
                </a:path>
                <a:path w="6177280" h="149225">
                  <a:moveTo>
                    <a:pt x="5165598" y="23749"/>
                  </a:moveTo>
                  <a:lnTo>
                    <a:pt x="5157597" y="16256"/>
                  </a:lnTo>
                  <a:lnTo>
                    <a:pt x="5138547" y="16256"/>
                  </a:lnTo>
                  <a:lnTo>
                    <a:pt x="5130673" y="23749"/>
                  </a:lnTo>
                  <a:lnTo>
                    <a:pt x="5130673" y="43180"/>
                  </a:lnTo>
                  <a:lnTo>
                    <a:pt x="5138547" y="50800"/>
                  </a:lnTo>
                  <a:lnTo>
                    <a:pt x="5157597" y="50800"/>
                  </a:lnTo>
                  <a:lnTo>
                    <a:pt x="5165598" y="43180"/>
                  </a:lnTo>
                  <a:lnTo>
                    <a:pt x="5165598" y="23749"/>
                  </a:lnTo>
                  <a:close/>
                </a:path>
                <a:path w="6177280" h="149225">
                  <a:moveTo>
                    <a:pt x="5258435" y="93345"/>
                  </a:moveTo>
                  <a:lnTo>
                    <a:pt x="5250561" y="85344"/>
                  </a:lnTo>
                  <a:lnTo>
                    <a:pt x="5231511" y="85344"/>
                  </a:lnTo>
                  <a:lnTo>
                    <a:pt x="5223510" y="93345"/>
                  </a:lnTo>
                  <a:lnTo>
                    <a:pt x="5223510" y="112395"/>
                  </a:lnTo>
                  <a:lnTo>
                    <a:pt x="5231511" y="120269"/>
                  </a:lnTo>
                  <a:lnTo>
                    <a:pt x="5250561" y="120269"/>
                  </a:lnTo>
                  <a:lnTo>
                    <a:pt x="5258435" y="112395"/>
                  </a:lnTo>
                  <a:lnTo>
                    <a:pt x="5258435" y="93345"/>
                  </a:lnTo>
                  <a:close/>
                </a:path>
                <a:path w="6177280" h="149225">
                  <a:moveTo>
                    <a:pt x="5328285" y="23749"/>
                  </a:moveTo>
                  <a:lnTo>
                    <a:pt x="5320411" y="16256"/>
                  </a:lnTo>
                  <a:lnTo>
                    <a:pt x="5301234" y="16256"/>
                  </a:lnTo>
                  <a:lnTo>
                    <a:pt x="5293360" y="23749"/>
                  </a:lnTo>
                  <a:lnTo>
                    <a:pt x="5293360" y="43180"/>
                  </a:lnTo>
                  <a:lnTo>
                    <a:pt x="5301234" y="50800"/>
                  </a:lnTo>
                  <a:lnTo>
                    <a:pt x="5320411" y="50800"/>
                  </a:lnTo>
                  <a:lnTo>
                    <a:pt x="5328285" y="43180"/>
                  </a:lnTo>
                  <a:lnTo>
                    <a:pt x="5328285" y="23749"/>
                  </a:lnTo>
                  <a:close/>
                </a:path>
                <a:path w="6177280" h="149225">
                  <a:moveTo>
                    <a:pt x="5444490" y="93345"/>
                  </a:moveTo>
                  <a:lnTo>
                    <a:pt x="5436616" y="85344"/>
                  </a:lnTo>
                  <a:lnTo>
                    <a:pt x="5417185" y="85344"/>
                  </a:lnTo>
                  <a:lnTo>
                    <a:pt x="5409692" y="93345"/>
                  </a:lnTo>
                  <a:lnTo>
                    <a:pt x="5409692" y="112395"/>
                  </a:lnTo>
                  <a:lnTo>
                    <a:pt x="5417185" y="120269"/>
                  </a:lnTo>
                  <a:lnTo>
                    <a:pt x="5436616" y="120269"/>
                  </a:lnTo>
                  <a:lnTo>
                    <a:pt x="5444490" y="112395"/>
                  </a:lnTo>
                  <a:lnTo>
                    <a:pt x="5444490" y="93345"/>
                  </a:lnTo>
                  <a:close/>
                </a:path>
                <a:path w="6177280" h="149225">
                  <a:moveTo>
                    <a:pt x="5548884" y="41021"/>
                  </a:moveTo>
                  <a:lnTo>
                    <a:pt x="5541010" y="33528"/>
                  </a:lnTo>
                  <a:lnTo>
                    <a:pt x="5521960" y="33528"/>
                  </a:lnTo>
                  <a:lnTo>
                    <a:pt x="5514086" y="41021"/>
                  </a:lnTo>
                  <a:lnTo>
                    <a:pt x="5514086" y="60452"/>
                  </a:lnTo>
                  <a:lnTo>
                    <a:pt x="5521960" y="68072"/>
                  </a:lnTo>
                  <a:lnTo>
                    <a:pt x="5541010" y="68072"/>
                  </a:lnTo>
                  <a:lnTo>
                    <a:pt x="5548884" y="60452"/>
                  </a:lnTo>
                  <a:lnTo>
                    <a:pt x="5548884" y="41021"/>
                  </a:lnTo>
                  <a:close/>
                </a:path>
                <a:path w="6177280" h="149225">
                  <a:moveTo>
                    <a:pt x="5624576" y="110617"/>
                  </a:moveTo>
                  <a:lnTo>
                    <a:pt x="5616575" y="102997"/>
                  </a:lnTo>
                  <a:lnTo>
                    <a:pt x="5597525" y="102997"/>
                  </a:lnTo>
                  <a:lnTo>
                    <a:pt x="5589651" y="110617"/>
                  </a:lnTo>
                  <a:lnTo>
                    <a:pt x="5589651" y="129667"/>
                  </a:lnTo>
                  <a:lnTo>
                    <a:pt x="5597525" y="137541"/>
                  </a:lnTo>
                  <a:lnTo>
                    <a:pt x="5616575" y="137541"/>
                  </a:lnTo>
                  <a:lnTo>
                    <a:pt x="5624576" y="129667"/>
                  </a:lnTo>
                  <a:lnTo>
                    <a:pt x="5624576" y="110617"/>
                  </a:lnTo>
                  <a:close/>
                </a:path>
                <a:path w="6177280" h="149225">
                  <a:moveTo>
                    <a:pt x="5763895" y="41021"/>
                  </a:moveTo>
                  <a:lnTo>
                    <a:pt x="5756275" y="33528"/>
                  </a:lnTo>
                  <a:lnTo>
                    <a:pt x="5736844" y="33528"/>
                  </a:lnTo>
                  <a:lnTo>
                    <a:pt x="5729224" y="41021"/>
                  </a:lnTo>
                  <a:lnTo>
                    <a:pt x="5729224" y="60452"/>
                  </a:lnTo>
                  <a:lnTo>
                    <a:pt x="5736844" y="68072"/>
                  </a:lnTo>
                  <a:lnTo>
                    <a:pt x="5756275" y="68072"/>
                  </a:lnTo>
                  <a:lnTo>
                    <a:pt x="5763895" y="60452"/>
                  </a:lnTo>
                  <a:lnTo>
                    <a:pt x="5763895" y="41021"/>
                  </a:lnTo>
                  <a:close/>
                </a:path>
                <a:path w="6177280" h="149225">
                  <a:moveTo>
                    <a:pt x="5839460" y="116332"/>
                  </a:moveTo>
                  <a:lnTo>
                    <a:pt x="5831840" y="108712"/>
                  </a:lnTo>
                  <a:lnTo>
                    <a:pt x="5812409" y="108712"/>
                  </a:lnTo>
                  <a:lnTo>
                    <a:pt x="5804535" y="116332"/>
                  </a:lnTo>
                  <a:lnTo>
                    <a:pt x="5804535" y="135382"/>
                  </a:lnTo>
                  <a:lnTo>
                    <a:pt x="5812409" y="143383"/>
                  </a:lnTo>
                  <a:lnTo>
                    <a:pt x="5831840" y="143383"/>
                  </a:lnTo>
                  <a:lnTo>
                    <a:pt x="5839460" y="135382"/>
                  </a:lnTo>
                  <a:lnTo>
                    <a:pt x="5839460" y="116332"/>
                  </a:lnTo>
                  <a:close/>
                </a:path>
                <a:path w="6177280" h="149225">
                  <a:moveTo>
                    <a:pt x="5961507" y="35306"/>
                  </a:moveTo>
                  <a:lnTo>
                    <a:pt x="5953887" y="27686"/>
                  </a:lnTo>
                  <a:lnTo>
                    <a:pt x="5934456" y="27686"/>
                  </a:lnTo>
                  <a:lnTo>
                    <a:pt x="5926582" y="35306"/>
                  </a:lnTo>
                  <a:lnTo>
                    <a:pt x="5926582" y="54737"/>
                  </a:lnTo>
                  <a:lnTo>
                    <a:pt x="5934456" y="62357"/>
                  </a:lnTo>
                  <a:lnTo>
                    <a:pt x="5953887" y="62357"/>
                  </a:lnTo>
                  <a:lnTo>
                    <a:pt x="5961507" y="54737"/>
                  </a:lnTo>
                  <a:lnTo>
                    <a:pt x="5961507" y="35306"/>
                  </a:lnTo>
                  <a:close/>
                </a:path>
                <a:path w="6177280" h="149225">
                  <a:moveTo>
                    <a:pt x="6054725" y="87503"/>
                  </a:moveTo>
                  <a:lnTo>
                    <a:pt x="6046724" y="79629"/>
                  </a:lnTo>
                  <a:lnTo>
                    <a:pt x="6027293" y="79629"/>
                  </a:lnTo>
                  <a:lnTo>
                    <a:pt x="6019800" y="87503"/>
                  </a:lnTo>
                  <a:lnTo>
                    <a:pt x="6019800" y="106553"/>
                  </a:lnTo>
                  <a:lnTo>
                    <a:pt x="6027293" y="114554"/>
                  </a:lnTo>
                  <a:lnTo>
                    <a:pt x="6046724" y="114554"/>
                  </a:lnTo>
                  <a:lnTo>
                    <a:pt x="6054725" y="106553"/>
                  </a:lnTo>
                  <a:lnTo>
                    <a:pt x="6054725" y="87503"/>
                  </a:lnTo>
                  <a:close/>
                </a:path>
                <a:path w="6177280" h="149225">
                  <a:moveTo>
                    <a:pt x="6176772" y="87503"/>
                  </a:moveTo>
                  <a:lnTo>
                    <a:pt x="6168771" y="79629"/>
                  </a:lnTo>
                  <a:lnTo>
                    <a:pt x="6149340" y="79629"/>
                  </a:lnTo>
                  <a:lnTo>
                    <a:pt x="6141847" y="87503"/>
                  </a:lnTo>
                  <a:lnTo>
                    <a:pt x="6141847" y="106553"/>
                  </a:lnTo>
                  <a:lnTo>
                    <a:pt x="6149340" y="114554"/>
                  </a:lnTo>
                  <a:lnTo>
                    <a:pt x="6168771" y="114554"/>
                  </a:lnTo>
                  <a:lnTo>
                    <a:pt x="6176772" y="106553"/>
                  </a:lnTo>
                  <a:lnTo>
                    <a:pt x="6176772" y="87503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2391155"/>
              <a:ext cx="607695" cy="1420495"/>
            </a:xfrm>
            <a:custGeom>
              <a:avLst/>
              <a:gdLst/>
              <a:ahLst/>
              <a:cxnLst/>
              <a:rect l="l" t="t" r="r" b="b"/>
              <a:pathLst>
                <a:path w="607695" h="1420495">
                  <a:moveTo>
                    <a:pt x="0" y="0"/>
                  </a:moveTo>
                  <a:lnTo>
                    <a:pt x="0" y="1420241"/>
                  </a:lnTo>
                  <a:lnTo>
                    <a:pt x="4688" y="1418971"/>
                  </a:lnTo>
                  <a:lnTo>
                    <a:pt x="54641" y="1399032"/>
                  </a:lnTo>
                  <a:lnTo>
                    <a:pt x="102520" y="1374394"/>
                  </a:lnTo>
                  <a:lnTo>
                    <a:pt x="147713" y="1345184"/>
                  </a:lnTo>
                  <a:lnTo>
                    <a:pt x="189636" y="1312291"/>
                  </a:lnTo>
                  <a:lnTo>
                    <a:pt x="227660" y="1275969"/>
                  </a:lnTo>
                  <a:lnTo>
                    <a:pt x="259600" y="1239774"/>
                  </a:lnTo>
                  <a:lnTo>
                    <a:pt x="288759" y="1201547"/>
                  </a:lnTo>
                  <a:lnTo>
                    <a:pt x="315163" y="1161542"/>
                  </a:lnTo>
                  <a:lnTo>
                    <a:pt x="338861" y="1120013"/>
                  </a:lnTo>
                  <a:lnTo>
                    <a:pt x="359892" y="1076833"/>
                  </a:lnTo>
                  <a:lnTo>
                    <a:pt x="378282" y="1032383"/>
                  </a:lnTo>
                  <a:lnTo>
                    <a:pt x="394081" y="986790"/>
                  </a:lnTo>
                  <a:lnTo>
                    <a:pt x="404533" y="950087"/>
                  </a:lnTo>
                  <a:lnTo>
                    <a:pt x="412838" y="921258"/>
                  </a:lnTo>
                  <a:lnTo>
                    <a:pt x="423722" y="893699"/>
                  </a:lnTo>
                  <a:lnTo>
                    <a:pt x="437159" y="867410"/>
                  </a:lnTo>
                  <a:lnTo>
                    <a:pt x="453161" y="842391"/>
                  </a:lnTo>
                  <a:lnTo>
                    <a:pt x="454240" y="842391"/>
                  </a:lnTo>
                  <a:lnTo>
                    <a:pt x="454240" y="841375"/>
                  </a:lnTo>
                  <a:lnTo>
                    <a:pt x="455676" y="840232"/>
                  </a:lnTo>
                  <a:lnTo>
                    <a:pt x="486079" y="800354"/>
                  </a:lnTo>
                  <a:lnTo>
                    <a:pt x="518388" y="758444"/>
                  </a:lnTo>
                  <a:lnTo>
                    <a:pt x="549656" y="714629"/>
                  </a:lnTo>
                  <a:lnTo>
                    <a:pt x="576935" y="669036"/>
                  </a:lnTo>
                  <a:lnTo>
                    <a:pt x="597268" y="621919"/>
                  </a:lnTo>
                  <a:lnTo>
                    <a:pt x="607695" y="573405"/>
                  </a:lnTo>
                  <a:lnTo>
                    <a:pt x="607593" y="522859"/>
                  </a:lnTo>
                  <a:lnTo>
                    <a:pt x="598639" y="472567"/>
                  </a:lnTo>
                  <a:lnTo>
                    <a:pt x="581850" y="423672"/>
                  </a:lnTo>
                  <a:lnTo>
                    <a:pt x="558279" y="377317"/>
                  </a:lnTo>
                  <a:lnTo>
                    <a:pt x="528967" y="334772"/>
                  </a:lnTo>
                  <a:lnTo>
                    <a:pt x="494944" y="297180"/>
                  </a:lnTo>
                  <a:lnTo>
                    <a:pt x="457365" y="266319"/>
                  </a:lnTo>
                  <a:lnTo>
                    <a:pt x="416991" y="241300"/>
                  </a:lnTo>
                  <a:lnTo>
                    <a:pt x="374357" y="220853"/>
                  </a:lnTo>
                  <a:lnTo>
                    <a:pt x="329996" y="203708"/>
                  </a:lnTo>
                  <a:lnTo>
                    <a:pt x="284403" y="188722"/>
                  </a:lnTo>
                  <a:lnTo>
                    <a:pt x="238112" y="174752"/>
                  </a:lnTo>
                  <a:lnTo>
                    <a:pt x="207937" y="138176"/>
                  </a:lnTo>
                  <a:lnTo>
                    <a:pt x="174955" y="103759"/>
                  </a:lnTo>
                  <a:lnTo>
                    <a:pt x="139179" y="72263"/>
                  </a:lnTo>
                  <a:lnTo>
                    <a:pt x="100666" y="44577"/>
                  </a:lnTo>
                  <a:lnTo>
                    <a:pt x="59434" y="2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90188" y="0"/>
              <a:ext cx="8395335" cy="2621280"/>
            </a:xfrm>
            <a:custGeom>
              <a:avLst/>
              <a:gdLst/>
              <a:ahLst/>
              <a:cxnLst/>
              <a:rect l="l" t="t" r="r" b="b"/>
              <a:pathLst>
                <a:path w="8395335" h="2621280">
                  <a:moveTo>
                    <a:pt x="2423668" y="42545"/>
                  </a:moveTo>
                  <a:lnTo>
                    <a:pt x="2421890" y="381"/>
                  </a:lnTo>
                  <a:lnTo>
                    <a:pt x="29337" y="381"/>
                  </a:lnTo>
                  <a:lnTo>
                    <a:pt x="36703" y="55880"/>
                  </a:lnTo>
                  <a:lnTo>
                    <a:pt x="45593" y="104648"/>
                  </a:lnTo>
                  <a:lnTo>
                    <a:pt x="55753" y="153543"/>
                  </a:lnTo>
                  <a:lnTo>
                    <a:pt x="78359" y="251333"/>
                  </a:lnTo>
                  <a:lnTo>
                    <a:pt x="60071" y="297700"/>
                  </a:lnTo>
                  <a:lnTo>
                    <a:pt x="43688" y="345059"/>
                  </a:lnTo>
                  <a:lnTo>
                    <a:pt x="29591" y="393192"/>
                  </a:lnTo>
                  <a:lnTo>
                    <a:pt x="17907" y="441960"/>
                  </a:lnTo>
                  <a:lnTo>
                    <a:pt x="8890" y="491236"/>
                  </a:lnTo>
                  <a:lnTo>
                    <a:pt x="2794" y="540766"/>
                  </a:lnTo>
                  <a:lnTo>
                    <a:pt x="0" y="590550"/>
                  </a:lnTo>
                  <a:lnTo>
                    <a:pt x="635" y="640207"/>
                  </a:lnTo>
                  <a:lnTo>
                    <a:pt x="4953" y="689864"/>
                  </a:lnTo>
                  <a:lnTo>
                    <a:pt x="13208" y="739140"/>
                  </a:lnTo>
                  <a:lnTo>
                    <a:pt x="25781" y="787908"/>
                  </a:lnTo>
                  <a:lnTo>
                    <a:pt x="41021" y="832739"/>
                  </a:lnTo>
                  <a:lnTo>
                    <a:pt x="59817" y="876427"/>
                  </a:lnTo>
                  <a:lnTo>
                    <a:pt x="81915" y="918845"/>
                  </a:lnTo>
                  <a:lnTo>
                    <a:pt x="106934" y="959739"/>
                  </a:lnTo>
                  <a:lnTo>
                    <a:pt x="134747" y="999236"/>
                  </a:lnTo>
                  <a:lnTo>
                    <a:pt x="165100" y="1036955"/>
                  </a:lnTo>
                  <a:lnTo>
                    <a:pt x="197739" y="1073150"/>
                  </a:lnTo>
                  <a:lnTo>
                    <a:pt x="232410" y="1107440"/>
                  </a:lnTo>
                  <a:lnTo>
                    <a:pt x="268986" y="1139952"/>
                  </a:lnTo>
                  <a:lnTo>
                    <a:pt x="306959" y="1170432"/>
                  </a:lnTo>
                  <a:lnTo>
                    <a:pt x="346329" y="1198880"/>
                  </a:lnTo>
                  <a:lnTo>
                    <a:pt x="386715" y="1225169"/>
                  </a:lnTo>
                  <a:lnTo>
                    <a:pt x="427863" y="1249299"/>
                  </a:lnTo>
                  <a:lnTo>
                    <a:pt x="469646" y="1271143"/>
                  </a:lnTo>
                  <a:lnTo>
                    <a:pt x="512445" y="1291717"/>
                  </a:lnTo>
                  <a:lnTo>
                    <a:pt x="557530" y="1310513"/>
                  </a:lnTo>
                  <a:lnTo>
                    <a:pt x="604393" y="1326261"/>
                  </a:lnTo>
                  <a:lnTo>
                    <a:pt x="652399" y="1337818"/>
                  </a:lnTo>
                  <a:lnTo>
                    <a:pt x="700786" y="1343787"/>
                  </a:lnTo>
                  <a:lnTo>
                    <a:pt x="748919" y="1343152"/>
                  </a:lnTo>
                  <a:lnTo>
                    <a:pt x="796163" y="1334516"/>
                  </a:lnTo>
                  <a:lnTo>
                    <a:pt x="847979" y="1315720"/>
                  </a:lnTo>
                  <a:lnTo>
                    <a:pt x="887984" y="1289050"/>
                  </a:lnTo>
                  <a:lnTo>
                    <a:pt x="919988" y="1256665"/>
                  </a:lnTo>
                  <a:lnTo>
                    <a:pt x="948182" y="1220470"/>
                  </a:lnTo>
                  <a:lnTo>
                    <a:pt x="976884" y="1182370"/>
                  </a:lnTo>
                  <a:lnTo>
                    <a:pt x="1010031" y="1144397"/>
                  </a:lnTo>
                  <a:lnTo>
                    <a:pt x="1047115" y="1113409"/>
                  </a:lnTo>
                  <a:lnTo>
                    <a:pt x="1091057" y="1086104"/>
                  </a:lnTo>
                  <a:lnTo>
                    <a:pt x="1138682" y="1061847"/>
                  </a:lnTo>
                  <a:lnTo>
                    <a:pt x="1187450" y="1040003"/>
                  </a:lnTo>
                  <a:lnTo>
                    <a:pt x="1234313" y="1020064"/>
                  </a:lnTo>
                  <a:lnTo>
                    <a:pt x="1284605" y="1000506"/>
                  </a:lnTo>
                  <a:lnTo>
                    <a:pt x="1335659" y="981329"/>
                  </a:lnTo>
                  <a:lnTo>
                    <a:pt x="1386840" y="962660"/>
                  </a:lnTo>
                  <a:lnTo>
                    <a:pt x="1438021" y="944880"/>
                  </a:lnTo>
                  <a:lnTo>
                    <a:pt x="1482725" y="929767"/>
                  </a:lnTo>
                  <a:lnTo>
                    <a:pt x="1527810" y="914019"/>
                  </a:lnTo>
                  <a:lnTo>
                    <a:pt x="1573149" y="897636"/>
                  </a:lnTo>
                  <a:lnTo>
                    <a:pt x="1618488" y="880491"/>
                  </a:lnTo>
                  <a:lnTo>
                    <a:pt x="1663827" y="862584"/>
                  </a:lnTo>
                  <a:lnTo>
                    <a:pt x="1709166" y="843788"/>
                  </a:lnTo>
                  <a:lnTo>
                    <a:pt x="1754124" y="824103"/>
                  </a:lnTo>
                  <a:lnTo>
                    <a:pt x="1798828" y="803402"/>
                  </a:lnTo>
                  <a:lnTo>
                    <a:pt x="1842897" y="781685"/>
                  </a:lnTo>
                  <a:lnTo>
                    <a:pt x="1886331" y="758952"/>
                  </a:lnTo>
                  <a:lnTo>
                    <a:pt x="1929130" y="734949"/>
                  </a:lnTo>
                  <a:lnTo>
                    <a:pt x="1971040" y="709803"/>
                  </a:lnTo>
                  <a:lnTo>
                    <a:pt x="2011807" y="683387"/>
                  </a:lnTo>
                  <a:lnTo>
                    <a:pt x="2051558" y="655701"/>
                  </a:lnTo>
                  <a:lnTo>
                    <a:pt x="2090166" y="626618"/>
                  </a:lnTo>
                  <a:lnTo>
                    <a:pt x="2127250" y="596138"/>
                  </a:lnTo>
                  <a:lnTo>
                    <a:pt x="2162937" y="564134"/>
                  </a:lnTo>
                  <a:lnTo>
                    <a:pt x="2196973" y="530606"/>
                  </a:lnTo>
                  <a:lnTo>
                    <a:pt x="2229231" y="495427"/>
                  </a:lnTo>
                  <a:lnTo>
                    <a:pt x="2259711" y="458597"/>
                  </a:lnTo>
                  <a:lnTo>
                    <a:pt x="2288286" y="419989"/>
                  </a:lnTo>
                  <a:lnTo>
                    <a:pt x="2314575" y="379730"/>
                  </a:lnTo>
                  <a:lnTo>
                    <a:pt x="2338832" y="337578"/>
                  </a:lnTo>
                  <a:lnTo>
                    <a:pt x="2360549" y="293497"/>
                  </a:lnTo>
                  <a:lnTo>
                    <a:pt x="2379980" y="247523"/>
                  </a:lnTo>
                  <a:lnTo>
                    <a:pt x="2396744" y="199517"/>
                  </a:lnTo>
                  <a:lnTo>
                    <a:pt x="2407666" y="159639"/>
                  </a:lnTo>
                  <a:lnTo>
                    <a:pt x="2415667" y="120142"/>
                  </a:lnTo>
                  <a:lnTo>
                    <a:pt x="2421001" y="81153"/>
                  </a:lnTo>
                  <a:lnTo>
                    <a:pt x="2423668" y="42545"/>
                  </a:lnTo>
                  <a:close/>
                </a:path>
                <a:path w="8395335" h="2621280">
                  <a:moveTo>
                    <a:pt x="8395208" y="0"/>
                  </a:moveTo>
                  <a:lnTo>
                    <a:pt x="7201154" y="0"/>
                  </a:lnTo>
                  <a:lnTo>
                    <a:pt x="7197852" y="16256"/>
                  </a:lnTo>
                  <a:lnTo>
                    <a:pt x="7197344" y="70104"/>
                  </a:lnTo>
                  <a:lnTo>
                    <a:pt x="7206869" y="119253"/>
                  </a:lnTo>
                  <a:lnTo>
                    <a:pt x="7223125" y="165989"/>
                  </a:lnTo>
                  <a:lnTo>
                    <a:pt x="7263511" y="260477"/>
                  </a:lnTo>
                  <a:lnTo>
                    <a:pt x="7281418" y="312547"/>
                  </a:lnTo>
                  <a:lnTo>
                    <a:pt x="7290562" y="361315"/>
                  </a:lnTo>
                  <a:lnTo>
                    <a:pt x="7294118" y="413766"/>
                  </a:lnTo>
                  <a:lnTo>
                    <a:pt x="7292975" y="468503"/>
                  </a:lnTo>
                  <a:lnTo>
                    <a:pt x="7288784" y="523875"/>
                  </a:lnTo>
                  <a:lnTo>
                    <a:pt x="7282815" y="578231"/>
                  </a:lnTo>
                  <a:lnTo>
                    <a:pt x="7276338" y="630174"/>
                  </a:lnTo>
                  <a:lnTo>
                    <a:pt x="7268464" y="682879"/>
                  </a:lnTo>
                  <a:lnTo>
                    <a:pt x="7259955" y="736092"/>
                  </a:lnTo>
                  <a:lnTo>
                    <a:pt x="7250938" y="789432"/>
                  </a:lnTo>
                  <a:lnTo>
                    <a:pt x="7241286" y="842645"/>
                  </a:lnTo>
                  <a:lnTo>
                    <a:pt x="7221982" y="940562"/>
                  </a:lnTo>
                  <a:lnTo>
                    <a:pt x="7213219" y="986155"/>
                  </a:lnTo>
                  <a:lnTo>
                    <a:pt x="7204837" y="1032129"/>
                  </a:lnTo>
                  <a:lnTo>
                    <a:pt x="7196836" y="1078484"/>
                  </a:lnTo>
                  <a:lnTo>
                    <a:pt x="7189216" y="1125220"/>
                  </a:lnTo>
                  <a:lnTo>
                    <a:pt x="7182231" y="1172210"/>
                  </a:lnTo>
                  <a:lnTo>
                    <a:pt x="7175881" y="1219581"/>
                  </a:lnTo>
                  <a:lnTo>
                    <a:pt x="7170039" y="1267079"/>
                  </a:lnTo>
                  <a:lnTo>
                    <a:pt x="7165086" y="1314704"/>
                  </a:lnTo>
                  <a:lnTo>
                    <a:pt x="7160895" y="1362583"/>
                  </a:lnTo>
                  <a:lnTo>
                    <a:pt x="7157466" y="1410335"/>
                  </a:lnTo>
                  <a:lnTo>
                    <a:pt x="7155053" y="1458341"/>
                  </a:lnTo>
                  <a:lnTo>
                    <a:pt x="7153656" y="1506093"/>
                  </a:lnTo>
                  <a:lnTo>
                    <a:pt x="7153402" y="1553972"/>
                  </a:lnTo>
                  <a:lnTo>
                    <a:pt x="7154164" y="1601597"/>
                  </a:lnTo>
                  <a:lnTo>
                    <a:pt x="7156196" y="1649095"/>
                  </a:lnTo>
                  <a:lnTo>
                    <a:pt x="7159625" y="1696466"/>
                  </a:lnTo>
                  <a:lnTo>
                    <a:pt x="7164197" y="1743456"/>
                  </a:lnTo>
                  <a:lnTo>
                    <a:pt x="7170293" y="1790319"/>
                  </a:lnTo>
                  <a:lnTo>
                    <a:pt x="7177913" y="1836674"/>
                  </a:lnTo>
                  <a:lnTo>
                    <a:pt x="7187057" y="1882648"/>
                  </a:lnTo>
                  <a:lnTo>
                    <a:pt x="7197725" y="1928241"/>
                  </a:lnTo>
                  <a:lnTo>
                    <a:pt x="7210171" y="1973326"/>
                  </a:lnTo>
                  <a:lnTo>
                    <a:pt x="7224395" y="2017776"/>
                  </a:lnTo>
                  <a:lnTo>
                    <a:pt x="7240397" y="2061718"/>
                  </a:lnTo>
                  <a:lnTo>
                    <a:pt x="7258304" y="2105025"/>
                  </a:lnTo>
                  <a:lnTo>
                    <a:pt x="7278116" y="2147697"/>
                  </a:lnTo>
                  <a:lnTo>
                    <a:pt x="7299960" y="2189607"/>
                  </a:lnTo>
                  <a:lnTo>
                    <a:pt x="7323963" y="2230755"/>
                  </a:lnTo>
                  <a:lnTo>
                    <a:pt x="7350125" y="2271141"/>
                  </a:lnTo>
                  <a:lnTo>
                    <a:pt x="7378573" y="2310511"/>
                  </a:lnTo>
                  <a:lnTo>
                    <a:pt x="7409180" y="2349119"/>
                  </a:lnTo>
                  <a:lnTo>
                    <a:pt x="7442327" y="2386711"/>
                  </a:lnTo>
                  <a:lnTo>
                    <a:pt x="7478649" y="2423160"/>
                  </a:lnTo>
                  <a:lnTo>
                    <a:pt x="7516368" y="2456307"/>
                  </a:lnTo>
                  <a:lnTo>
                    <a:pt x="7555484" y="2486152"/>
                  </a:lnTo>
                  <a:lnTo>
                    <a:pt x="7595743" y="2512949"/>
                  </a:lnTo>
                  <a:lnTo>
                    <a:pt x="7637145" y="2536444"/>
                  </a:lnTo>
                  <a:lnTo>
                    <a:pt x="7679563" y="2557018"/>
                  </a:lnTo>
                  <a:lnTo>
                    <a:pt x="7722870" y="2574544"/>
                  </a:lnTo>
                  <a:lnTo>
                    <a:pt x="7767066" y="2589149"/>
                  </a:lnTo>
                  <a:lnTo>
                    <a:pt x="7811897" y="2600960"/>
                  </a:lnTo>
                  <a:lnTo>
                    <a:pt x="7857363" y="2609977"/>
                  </a:lnTo>
                  <a:lnTo>
                    <a:pt x="7903210" y="2616327"/>
                  </a:lnTo>
                  <a:lnTo>
                    <a:pt x="7949692" y="2620010"/>
                  </a:lnTo>
                  <a:lnTo>
                    <a:pt x="7996301" y="2621153"/>
                  </a:lnTo>
                  <a:lnTo>
                    <a:pt x="8043164" y="2619883"/>
                  </a:lnTo>
                  <a:lnTo>
                    <a:pt x="8090154" y="2616200"/>
                  </a:lnTo>
                  <a:lnTo>
                    <a:pt x="8137017" y="2610104"/>
                  </a:lnTo>
                  <a:lnTo>
                    <a:pt x="8183880" y="2601722"/>
                  </a:lnTo>
                  <a:lnTo>
                    <a:pt x="8230616" y="2591181"/>
                  </a:lnTo>
                  <a:lnTo>
                    <a:pt x="8276844" y="2578481"/>
                  </a:lnTo>
                  <a:lnTo>
                    <a:pt x="8322818" y="2563749"/>
                  </a:lnTo>
                  <a:lnTo>
                    <a:pt x="8395208" y="2532507"/>
                  </a:lnTo>
                  <a:lnTo>
                    <a:pt x="8395208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574291" cy="979932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093114" y="2771089"/>
            <a:ext cx="41922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145" dirty="0">
                <a:solidFill>
                  <a:srgbClr val="FFFFFF"/>
                </a:solidFill>
                <a:latin typeface="Tahoma"/>
                <a:cs typeface="Tahoma"/>
              </a:rPr>
              <a:t>Obezite</a:t>
            </a:r>
            <a:r>
              <a:rPr sz="4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125" dirty="0">
                <a:solidFill>
                  <a:srgbClr val="FFFFFF"/>
                </a:solidFill>
                <a:latin typeface="Tahoma"/>
                <a:cs typeface="Tahoma"/>
              </a:rPr>
              <a:t>Nedir?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93114" y="4771390"/>
            <a:ext cx="831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93114" y="3639692"/>
            <a:ext cx="5180330" cy="121856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43840" marR="5080" indent="-231775">
              <a:lnSpc>
                <a:spcPct val="91200"/>
              </a:lnSpc>
              <a:spcBef>
                <a:spcPts val="229"/>
              </a:spcBef>
              <a:buFont typeface="Arial MT"/>
              <a:buChar char="•"/>
              <a:tabLst>
                <a:tab pos="243840" algn="l"/>
              </a:tabLst>
            </a:pP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Obezite</a:t>
            </a:r>
            <a:r>
              <a:rPr sz="13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günümüzde</a:t>
            </a:r>
            <a:r>
              <a:rPr sz="13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gelişmiş</a:t>
            </a:r>
            <a:r>
              <a:rPr sz="13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ve</a:t>
            </a:r>
            <a:r>
              <a:rPr sz="13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gelişmekte</a:t>
            </a:r>
            <a:r>
              <a:rPr sz="13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olan</a:t>
            </a:r>
            <a:r>
              <a:rPr sz="13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ülkelerin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önemli</a:t>
            </a:r>
            <a:r>
              <a:rPr sz="1300" b="1" spc="3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sağlık</a:t>
            </a:r>
            <a:r>
              <a:rPr sz="13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sorunları</a:t>
            </a:r>
            <a:r>
              <a:rPr sz="13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arasında</a:t>
            </a:r>
            <a:r>
              <a:rPr sz="13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yer</a:t>
            </a:r>
            <a:r>
              <a:rPr sz="13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almaktadır.</a:t>
            </a:r>
            <a:r>
              <a:rPr sz="13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Obezite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genel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olarak</a:t>
            </a:r>
            <a:r>
              <a:rPr sz="13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bedenin</a:t>
            </a:r>
            <a:r>
              <a:rPr sz="1300" b="1" spc="3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yağ</a:t>
            </a:r>
            <a:r>
              <a:rPr sz="13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kütlesinin</a:t>
            </a:r>
            <a:r>
              <a:rPr sz="130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yağsız</a:t>
            </a:r>
            <a:r>
              <a:rPr sz="13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kütleye</a:t>
            </a:r>
            <a:endParaRPr sz="1300">
              <a:latin typeface="Tahoma"/>
              <a:cs typeface="Tahoma"/>
            </a:endParaRPr>
          </a:p>
          <a:p>
            <a:pPr marL="243840">
              <a:lnSpc>
                <a:spcPts val="1345"/>
              </a:lnSpc>
            </a:pP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oranının</a:t>
            </a:r>
            <a:r>
              <a:rPr sz="13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aşırı</a:t>
            </a:r>
            <a:r>
              <a:rPr sz="13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artması</a:t>
            </a:r>
            <a:r>
              <a:rPr sz="13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sonucu</a:t>
            </a:r>
            <a:r>
              <a:rPr sz="130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boy</a:t>
            </a:r>
            <a:r>
              <a:rPr sz="1300" b="1" spc="3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uzunluğuna</a:t>
            </a:r>
            <a:r>
              <a:rPr sz="130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göre</a:t>
            </a:r>
            <a:r>
              <a:rPr sz="13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vücut</a:t>
            </a:r>
            <a:endParaRPr sz="1300">
              <a:latin typeface="Tahoma"/>
              <a:cs typeface="Tahoma"/>
            </a:endParaRPr>
          </a:p>
          <a:p>
            <a:pPr marL="243840">
              <a:lnSpc>
                <a:spcPts val="1490"/>
              </a:lnSpc>
            </a:pP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ağırlığının</a:t>
            </a:r>
            <a:r>
              <a:rPr sz="13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arzu</a:t>
            </a:r>
            <a:r>
              <a:rPr sz="13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edilen</a:t>
            </a:r>
            <a:r>
              <a:rPr sz="13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düzeyin üstüne</a:t>
            </a:r>
            <a:r>
              <a:rPr sz="13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çıkmasıdır.</a:t>
            </a:r>
            <a:endParaRPr sz="1300">
              <a:latin typeface="Tahoma"/>
              <a:cs typeface="Tahoma"/>
            </a:endParaRPr>
          </a:p>
          <a:p>
            <a:pPr marL="263525">
              <a:lnSpc>
                <a:spcPct val="100000"/>
              </a:lnSpc>
              <a:spcBef>
                <a:spcPts val="600"/>
              </a:spcBef>
            </a:pP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Vücut</a:t>
            </a:r>
            <a:r>
              <a:rPr sz="13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kitle</a:t>
            </a:r>
            <a:r>
              <a:rPr sz="13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indeksi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(BMI),</a:t>
            </a:r>
            <a:r>
              <a:rPr sz="13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yetişkinlerde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fazla</a:t>
            </a:r>
            <a:r>
              <a:rPr sz="13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kilolu</a:t>
            </a:r>
            <a:r>
              <a:rPr sz="13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ve</a:t>
            </a:r>
            <a:r>
              <a:rPr sz="13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obeziteyi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44294" y="4814697"/>
            <a:ext cx="4485005" cy="7645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ct val="91200"/>
              </a:lnSpc>
              <a:spcBef>
                <a:spcPts val="229"/>
              </a:spcBef>
            </a:pP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sınıflandırmak</a:t>
            </a:r>
            <a:r>
              <a:rPr sz="13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için</a:t>
            </a:r>
            <a:r>
              <a:rPr sz="13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yaygın</a:t>
            </a:r>
            <a:r>
              <a:rPr sz="13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olarak</a:t>
            </a:r>
            <a:r>
              <a:rPr sz="13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kullanılan,</a:t>
            </a:r>
            <a:r>
              <a:rPr sz="13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boya</a:t>
            </a:r>
            <a:r>
              <a:rPr sz="13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göre</a:t>
            </a:r>
            <a:r>
              <a:rPr sz="13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kilonun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basit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bir</a:t>
            </a:r>
            <a:r>
              <a:rPr sz="13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Tahoma"/>
                <a:cs typeface="Tahoma"/>
              </a:rPr>
              <a:t>indeksidir.</a:t>
            </a:r>
            <a:r>
              <a:rPr sz="13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Bir</a:t>
            </a:r>
            <a:r>
              <a:rPr sz="13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kişinin</a:t>
            </a:r>
            <a:r>
              <a:rPr sz="13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kilogram</a:t>
            </a:r>
            <a:r>
              <a:rPr sz="13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cinsinden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ağırlığının,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metre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cinsinden</a:t>
            </a:r>
            <a:r>
              <a:rPr sz="1300" spc="4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boyunun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karesine (kg/m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r>
              <a:rPr sz="13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bölünmesiyle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ts val="1415"/>
              </a:lnSpc>
            </a:pP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tanımlanır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87907" y="6012891"/>
            <a:ext cx="2628265" cy="626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ahoma"/>
                <a:cs typeface="Tahoma"/>
              </a:rPr>
              <a:t>https://hsgm.saglik.gov.tr/tr/obezite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1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4322" rIns="0" bIns="0" rtlCol="0">
            <a:spAutoFit/>
          </a:bodyPr>
          <a:lstStyle/>
          <a:p>
            <a:pPr marL="4656455">
              <a:lnSpc>
                <a:spcPct val="100000"/>
              </a:lnSpc>
              <a:spcBef>
                <a:spcPts val="105"/>
              </a:spcBef>
            </a:pPr>
            <a:r>
              <a:rPr sz="3200" spc="120" dirty="0">
                <a:latin typeface="Tahoma"/>
                <a:cs typeface="Tahoma"/>
              </a:rPr>
              <a:t>Obezitenin</a:t>
            </a:r>
            <a:r>
              <a:rPr sz="3200" spc="35" dirty="0">
                <a:latin typeface="Tahoma"/>
                <a:cs typeface="Tahoma"/>
              </a:rPr>
              <a:t> </a:t>
            </a:r>
            <a:r>
              <a:rPr sz="3200" spc="120" dirty="0">
                <a:latin typeface="Tahoma"/>
                <a:cs typeface="Tahoma"/>
              </a:rPr>
              <a:t>komplikasyonları</a:t>
            </a:r>
            <a:endParaRPr sz="3200">
              <a:latin typeface="Tahoma"/>
              <a:cs typeface="Tahoma"/>
            </a:endParaRPr>
          </a:p>
          <a:p>
            <a:pPr marL="4656455">
              <a:lnSpc>
                <a:spcPct val="100000"/>
              </a:lnSpc>
              <a:spcBef>
                <a:spcPts val="60"/>
              </a:spcBef>
            </a:pPr>
            <a:r>
              <a:rPr sz="3200" spc="150" dirty="0">
                <a:latin typeface="Tahoma"/>
                <a:cs typeface="Tahoma"/>
              </a:rPr>
              <a:t>topluma</a:t>
            </a:r>
            <a:r>
              <a:rPr sz="3200" spc="60" dirty="0">
                <a:latin typeface="Tahoma"/>
                <a:cs typeface="Tahoma"/>
              </a:rPr>
              <a:t> </a:t>
            </a:r>
            <a:r>
              <a:rPr sz="3200" spc="145" dirty="0">
                <a:latin typeface="Tahoma"/>
                <a:cs typeface="Tahoma"/>
              </a:rPr>
              <a:t>oluşturduğu</a:t>
            </a:r>
            <a:r>
              <a:rPr sz="3200" spc="90" dirty="0">
                <a:latin typeface="Tahoma"/>
                <a:cs typeface="Tahoma"/>
              </a:rPr>
              <a:t> </a:t>
            </a:r>
            <a:r>
              <a:rPr sz="3200" spc="85" dirty="0">
                <a:latin typeface="Tahoma"/>
                <a:cs typeface="Tahoma"/>
              </a:rPr>
              <a:t>yük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16"/>
            <a:ext cx="4657343" cy="685298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276046" y="2333202"/>
            <a:ext cx="4288155" cy="90170"/>
            <a:chOff x="5276046" y="2333202"/>
            <a:chExt cx="4288155" cy="90170"/>
          </a:xfrm>
        </p:grpSpPr>
        <p:sp>
          <p:nvSpPr>
            <p:cNvPr id="5" name="object 5"/>
            <p:cNvSpPr/>
            <p:nvPr/>
          </p:nvSpPr>
          <p:spPr>
            <a:xfrm>
              <a:off x="5298185" y="2355342"/>
              <a:ext cx="4243705" cy="45720"/>
            </a:xfrm>
            <a:custGeom>
              <a:avLst/>
              <a:gdLst/>
              <a:ahLst/>
              <a:cxnLst/>
              <a:rect l="l" t="t" r="r" b="b"/>
              <a:pathLst>
                <a:path w="4243705" h="45719">
                  <a:moveTo>
                    <a:pt x="0" y="20066"/>
                  </a:moveTo>
                  <a:lnTo>
                    <a:pt x="66928" y="14097"/>
                  </a:lnTo>
                  <a:lnTo>
                    <a:pt x="126618" y="9779"/>
                  </a:lnTo>
                  <a:lnTo>
                    <a:pt x="180721" y="6985"/>
                  </a:lnTo>
                  <a:lnTo>
                    <a:pt x="230759" y="5842"/>
                  </a:lnTo>
                  <a:lnTo>
                    <a:pt x="278638" y="5969"/>
                  </a:lnTo>
                  <a:lnTo>
                    <a:pt x="325627" y="7620"/>
                  </a:lnTo>
                  <a:lnTo>
                    <a:pt x="373634" y="10541"/>
                  </a:lnTo>
                  <a:lnTo>
                    <a:pt x="424052" y="14732"/>
                  </a:lnTo>
                  <a:lnTo>
                    <a:pt x="478789" y="20066"/>
                  </a:lnTo>
                  <a:lnTo>
                    <a:pt x="530351" y="23875"/>
                  </a:lnTo>
                  <a:lnTo>
                    <a:pt x="582167" y="24892"/>
                  </a:lnTo>
                  <a:lnTo>
                    <a:pt x="633729" y="24003"/>
                  </a:lnTo>
                  <a:lnTo>
                    <a:pt x="684784" y="21717"/>
                  </a:lnTo>
                  <a:lnTo>
                    <a:pt x="734822" y="18923"/>
                  </a:lnTo>
                  <a:lnTo>
                    <a:pt x="783589" y="16129"/>
                  </a:lnTo>
                  <a:lnTo>
                    <a:pt x="830579" y="14224"/>
                  </a:lnTo>
                  <a:lnTo>
                    <a:pt x="875411" y="13716"/>
                  </a:lnTo>
                  <a:lnTo>
                    <a:pt x="917955" y="15494"/>
                  </a:lnTo>
                  <a:lnTo>
                    <a:pt x="957452" y="20066"/>
                  </a:lnTo>
                  <a:lnTo>
                    <a:pt x="994155" y="25400"/>
                  </a:lnTo>
                  <a:lnTo>
                    <a:pt x="1035050" y="29718"/>
                  </a:lnTo>
                  <a:lnTo>
                    <a:pt x="1079500" y="33147"/>
                  </a:lnTo>
                  <a:lnTo>
                    <a:pt x="1127252" y="35687"/>
                  </a:lnTo>
                  <a:lnTo>
                    <a:pt x="1178052" y="36957"/>
                  </a:lnTo>
                  <a:lnTo>
                    <a:pt x="1231264" y="37211"/>
                  </a:lnTo>
                  <a:lnTo>
                    <a:pt x="1286510" y="36322"/>
                  </a:lnTo>
                  <a:lnTo>
                    <a:pt x="1343660" y="34290"/>
                  </a:lnTo>
                  <a:lnTo>
                    <a:pt x="1401953" y="30861"/>
                  </a:lnTo>
                  <a:lnTo>
                    <a:pt x="1461262" y="26162"/>
                  </a:lnTo>
                  <a:lnTo>
                    <a:pt x="1521079" y="20066"/>
                  </a:lnTo>
                  <a:lnTo>
                    <a:pt x="1568449" y="15112"/>
                  </a:lnTo>
                  <a:lnTo>
                    <a:pt x="1615947" y="10795"/>
                  </a:lnTo>
                  <a:lnTo>
                    <a:pt x="1663827" y="7112"/>
                  </a:lnTo>
                  <a:lnTo>
                    <a:pt x="1711960" y="4191"/>
                  </a:lnTo>
                  <a:lnTo>
                    <a:pt x="1760346" y="2032"/>
                  </a:lnTo>
                  <a:lnTo>
                    <a:pt x="1809241" y="635"/>
                  </a:lnTo>
                  <a:lnTo>
                    <a:pt x="1858264" y="0"/>
                  </a:lnTo>
                  <a:lnTo>
                    <a:pt x="1907793" y="254"/>
                  </a:lnTo>
                  <a:lnTo>
                    <a:pt x="1957578" y="1270"/>
                  </a:lnTo>
                  <a:lnTo>
                    <a:pt x="2007742" y="3175"/>
                  </a:lnTo>
                  <a:lnTo>
                    <a:pt x="2058289" y="5969"/>
                  </a:lnTo>
                  <a:lnTo>
                    <a:pt x="2109216" y="9779"/>
                  </a:lnTo>
                  <a:lnTo>
                    <a:pt x="2160523" y="14478"/>
                  </a:lnTo>
                  <a:lnTo>
                    <a:pt x="2212213" y="20066"/>
                  </a:lnTo>
                  <a:lnTo>
                    <a:pt x="2281046" y="26924"/>
                  </a:lnTo>
                  <a:lnTo>
                    <a:pt x="2342768" y="30734"/>
                  </a:lnTo>
                  <a:lnTo>
                    <a:pt x="2398775" y="31877"/>
                  </a:lnTo>
                  <a:lnTo>
                    <a:pt x="2450084" y="31242"/>
                  </a:lnTo>
                  <a:lnTo>
                    <a:pt x="2498216" y="29210"/>
                  </a:lnTo>
                  <a:lnTo>
                    <a:pt x="2544317" y="26416"/>
                  </a:lnTo>
                  <a:lnTo>
                    <a:pt x="2589530" y="23495"/>
                  </a:lnTo>
                  <a:lnTo>
                    <a:pt x="2635377" y="21082"/>
                  </a:lnTo>
                  <a:lnTo>
                    <a:pt x="2682874" y="19812"/>
                  </a:lnTo>
                  <a:lnTo>
                    <a:pt x="2733420" y="20066"/>
                  </a:lnTo>
                  <a:lnTo>
                    <a:pt x="2786380" y="20828"/>
                  </a:lnTo>
                  <a:lnTo>
                    <a:pt x="2839846" y="20574"/>
                  </a:lnTo>
                  <a:lnTo>
                    <a:pt x="2893441" y="19685"/>
                  </a:lnTo>
                  <a:lnTo>
                    <a:pt x="2947162" y="18287"/>
                  </a:lnTo>
                  <a:lnTo>
                    <a:pt x="3000502" y="16891"/>
                  </a:lnTo>
                  <a:lnTo>
                    <a:pt x="3053461" y="15748"/>
                  </a:lnTo>
                  <a:lnTo>
                    <a:pt x="3105658" y="15240"/>
                  </a:lnTo>
                  <a:lnTo>
                    <a:pt x="3156712" y="15494"/>
                  </a:lnTo>
                  <a:lnTo>
                    <a:pt x="3206622" y="17018"/>
                  </a:lnTo>
                  <a:lnTo>
                    <a:pt x="3255010" y="20066"/>
                  </a:lnTo>
                  <a:lnTo>
                    <a:pt x="3283204" y="21844"/>
                  </a:lnTo>
                  <a:lnTo>
                    <a:pt x="3317620" y="23113"/>
                  </a:lnTo>
                  <a:lnTo>
                    <a:pt x="3357625" y="23875"/>
                  </a:lnTo>
                  <a:lnTo>
                    <a:pt x="3402457" y="24257"/>
                  </a:lnTo>
                  <a:lnTo>
                    <a:pt x="3451606" y="24257"/>
                  </a:lnTo>
                  <a:lnTo>
                    <a:pt x="3504438" y="23875"/>
                  </a:lnTo>
                  <a:lnTo>
                    <a:pt x="3560317" y="23368"/>
                  </a:lnTo>
                  <a:lnTo>
                    <a:pt x="3618611" y="22606"/>
                  </a:lnTo>
                  <a:lnTo>
                    <a:pt x="3678809" y="21717"/>
                  </a:lnTo>
                  <a:lnTo>
                    <a:pt x="3740149" y="20828"/>
                  </a:lnTo>
                  <a:lnTo>
                    <a:pt x="3801998" y="19938"/>
                  </a:lnTo>
                  <a:lnTo>
                    <a:pt x="3863847" y="19050"/>
                  </a:lnTo>
                  <a:lnTo>
                    <a:pt x="3925062" y="18415"/>
                  </a:lnTo>
                  <a:lnTo>
                    <a:pt x="3984879" y="17907"/>
                  </a:lnTo>
                  <a:lnTo>
                    <a:pt x="4042791" y="17525"/>
                  </a:lnTo>
                  <a:lnTo>
                    <a:pt x="4098290" y="17653"/>
                  </a:lnTo>
                  <a:lnTo>
                    <a:pt x="4150487" y="18034"/>
                  </a:lnTo>
                  <a:lnTo>
                    <a:pt x="4199000" y="18796"/>
                  </a:lnTo>
                  <a:lnTo>
                    <a:pt x="4243070" y="20066"/>
                  </a:lnTo>
                  <a:lnTo>
                    <a:pt x="4243705" y="28956"/>
                  </a:lnTo>
                  <a:lnTo>
                    <a:pt x="4242308" y="29337"/>
                  </a:lnTo>
                  <a:lnTo>
                    <a:pt x="4243070" y="38227"/>
                  </a:lnTo>
                  <a:lnTo>
                    <a:pt x="4200906" y="40512"/>
                  </a:lnTo>
                  <a:lnTo>
                    <a:pt x="4159504" y="41529"/>
                  </a:lnTo>
                  <a:lnTo>
                    <a:pt x="4118356" y="41529"/>
                  </a:lnTo>
                  <a:lnTo>
                    <a:pt x="4076699" y="40894"/>
                  </a:lnTo>
                  <a:lnTo>
                    <a:pt x="4034282" y="39624"/>
                  </a:lnTo>
                  <a:lnTo>
                    <a:pt x="3990340" y="38100"/>
                  </a:lnTo>
                  <a:lnTo>
                    <a:pt x="3944366" y="36449"/>
                  </a:lnTo>
                  <a:lnTo>
                    <a:pt x="3895724" y="35052"/>
                  </a:lnTo>
                  <a:lnTo>
                    <a:pt x="3844036" y="33909"/>
                  </a:lnTo>
                  <a:lnTo>
                    <a:pt x="3788537" y="33528"/>
                  </a:lnTo>
                  <a:lnTo>
                    <a:pt x="3728846" y="33909"/>
                  </a:lnTo>
                  <a:lnTo>
                    <a:pt x="3664331" y="35433"/>
                  </a:lnTo>
                  <a:lnTo>
                    <a:pt x="3594481" y="38227"/>
                  </a:lnTo>
                  <a:lnTo>
                    <a:pt x="3522598" y="40894"/>
                  </a:lnTo>
                  <a:lnTo>
                    <a:pt x="3463290" y="41910"/>
                  </a:lnTo>
                  <a:lnTo>
                    <a:pt x="3414394" y="41402"/>
                  </a:lnTo>
                  <a:lnTo>
                    <a:pt x="3373755" y="40005"/>
                  </a:lnTo>
                  <a:lnTo>
                    <a:pt x="3338830" y="37846"/>
                  </a:lnTo>
                  <a:lnTo>
                    <a:pt x="3307715" y="35560"/>
                  </a:lnTo>
                  <a:lnTo>
                    <a:pt x="3277996" y="33400"/>
                  </a:lnTo>
                  <a:lnTo>
                    <a:pt x="3247516" y="31750"/>
                  </a:lnTo>
                  <a:lnTo>
                    <a:pt x="3213989" y="30987"/>
                  </a:lnTo>
                  <a:lnTo>
                    <a:pt x="3175127" y="31623"/>
                  </a:lnTo>
                  <a:lnTo>
                    <a:pt x="3128898" y="33909"/>
                  </a:lnTo>
                  <a:lnTo>
                    <a:pt x="3072891" y="38227"/>
                  </a:lnTo>
                  <a:lnTo>
                    <a:pt x="3010027" y="42799"/>
                  </a:lnTo>
                  <a:lnTo>
                    <a:pt x="2955036" y="44958"/>
                  </a:lnTo>
                  <a:lnTo>
                    <a:pt x="2906141" y="45085"/>
                  </a:lnTo>
                  <a:lnTo>
                    <a:pt x="2861817" y="43815"/>
                  </a:lnTo>
                  <a:lnTo>
                    <a:pt x="2820542" y="41656"/>
                  </a:lnTo>
                  <a:lnTo>
                    <a:pt x="2780918" y="38988"/>
                  </a:lnTo>
                  <a:lnTo>
                    <a:pt x="2741167" y="36575"/>
                  </a:lnTo>
                  <a:lnTo>
                    <a:pt x="2700019" y="34671"/>
                  </a:lnTo>
                  <a:lnTo>
                    <a:pt x="2655696" y="34036"/>
                  </a:lnTo>
                  <a:lnTo>
                    <a:pt x="2606802" y="35052"/>
                  </a:lnTo>
                  <a:lnTo>
                    <a:pt x="2551684" y="38227"/>
                  </a:lnTo>
                  <a:lnTo>
                    <a:pt x="2502916" y="41402"/>
                  </a:lnTo>
                  <a:lnTo>
                    <a:pt x="2455925" y="43561"/>
                  </a:lnTo>
                  <a:lnTo>
                    <a:pt x="2409952" y="44831"/>
                  </a:lnTo>
                  <a:lnTo>
                    <a:pt x="2364740" y="45466"/>
                  </a:lnTo>
                  <a:lnTo>
                    <a:pt x="2319528" y="45466"/>
                  </a:lnTo>
                  <a:lnTo>
                    <a:pt x="2274062" y="44958"/>
                  </a:lnTo>
                  <a:lnTo>
                    <a:pt x="2227580" y="44196"/>
                  </a:lnTo>
                  <a:lnTo>
                    <a:pt x="2179828" y="43053"/>
                  </a:lnTo>
                  <a:lnTo>
                    <a:pt x="2130297" y="41783"/>
                  </a:lnTo>
                  <a:lnTo>
                    <a:pt x="2078228" y="40640"/>
                  </a:lnTo>
                  <a:lnTo>
                    <a:pt x="2023364" y="39497"/>
                  </a:lnTo>
                  <a:lnTo>
                    <a:pt x="1965197" y="38735"/>
                  </a:lnTo>
                  <a:lnTo>
                    <a:pt x="1903094" y="38227"/>
                  </a:lnTo>
                  <a:lnTo>
                    <a:pt x="1846453" y="37973"/>
                  </a:lnTo>
                  <a:lnTo>
                    <a:pt x="1795271" y="38100"/>
                  </a:lnTo>
                  <a:lnTo>
                    <a:pt x="1748409" y="38227"/>
                  </a:lnTo>
                  <a:lnTo>
                    <a:pt x="1704720" y="38608"/>
                  </a:lnTo>
                  <a:lnTo>
                    <a:pt x="1663318" y="38988"/>
                  </a:lnTo>
                  <a:lnTo>
                    <a:pt x="1622933" y="39370"/>
                  </a:lnTo>
                  <a:lnTo>
                    <a:pt x="1582673" y="39750"/>
                  </a:lnTo>
                  <a:lnTo>
                    <a:pt x="1541271" y="40132"/>
                  </a:lnTo>
                  <a:lnTo>
                    <a:pt x="1497964" y="40386"/>
                  </a:lnTo>
                  <a:lnTo>
                    <a:pt x="1451356" y="40386"/>
                  </a:lnTo>
                  <a:lnTo>
                    <a:pt x="1400556" y="40259"/>
                  </a:lnTo>
                  <a:lnTo>
                    <a:pt x="1344548" y="39878"/>
                  </a:lnTo>
                  <a:lnTo>
                    <a:pt x="1282064" y="39243"/>
                  </a:lnTo>
                  <a:lnTo>
                    <a:pt x="1212341" y="38227"/>
                  </a:lnTo>
                  <a:lnTo>
                    <a:pt x="1118742" y="36703"/>
                  </a:lnTo>
                  <a:lnTo>
                    <a:pt x="1043431" y="35560"/>
                  </a:lnTo>
                  <a:lnTo>
                    <a:pt x="983234" y="35052"/>
                  </a:lnTo>
                  <a:lnTo>
                    <a:pt x="935101" y="34798"/>
                  </a:lnTo>
                  <a:lnTo>
                    <a:pt x="896112" y="34925"/>
                  </a:lnTo>
                  <a:lnTo>
                    <a:pt x="863218" y="35179"/>
                  </a:lnTo>
                  <a:lnTo>
                    <a:pt x="833501" y="35813"/>
                  </a:lnTo>
                  <a:lnTo>
                    <a:pt x="803910" y="36575"/>
                  </a:lnTo>
                  <a:lnTo>
                    <a:pt x="771525" y="37337"/>
                  </a:lnTo>
                  <a:lnTo>
                    <a:pt x="733171" y="38227"/>
                  </a:lnTo>
                  <a:lnTo>
                    <a:pt x="699135" y="38608"/>
                  </a:lnTo>
                  <a:lnTo>
                    <a:pt x="657860" y="38862"/>
                  </a:lnTo>
                  <a:lnTo>
                    <a:pt x="610615" y="38862"/>
                  </a:lnTo>
                  <a:lnTo>
                    <a:pt x="558291" y="38735"/>
                  </a:lnTo>
                  <a:lnTo>
                    <a:pt x="502158" y="38481"/>
                  </a:lnTo>
                  <a:lnTo>
                    <a:pt x="443229" y="38100"/>
                  </a:lnTo>
                  <a:lnTo>
                    <a:pt x="382524" y="37846"/>
                  </a:lnTo>
                  <a:lnTo>
                    <a:pt x="321183" y="37465"/>
                  </a:lnTo>
                  <a:lnTo>
                    <a:pt x="260223" y="37211"/>
                  </a:lnTo>
                  <a:lnTo>
                    <a:pt x="200913" y="37084"/>
                  </a:lnTo>
                  <a:lnTo>
                    <a:pt x="144017" y="37084"/>
                  </a:lnTo>
                  <a:lnTo>
                    <a:pt x="90931" y="37211"/>
                  </a:lnTo>
                  <a:lnTo>
                    <a:pt x="42544" y="37592"/>
                  </a:lnTo>
                  <a:lnTo>
                    <a:pt x="0" y="38227"/>
                  </a:lnTo>
                  <a:lnTo>
                    <a:pt x="0" y="33909"/>
                  </a:lnTo>
                  <a:lnTo>
                    <a:pt x="380" y="25781"/>
                  </a:lnTo>
                  <a:lnTo>
                    <a:pt x="0" y="20066"/>
                  </a:lnTo>
                  <a:close/>
                </a:path>
              </a:pathLst>
            </a:custGeom>
            <a:ln w="44278">
              <a:solidFill>
                <a:srgbClr val="E86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97424" y="2360675"/>
              <a:ext cx="4244340" cy="48895"/>
            </a:xfrm>
            <a:custGeom>
              <a:avLst/>
              <a:gdLst/>
              <a:ahLst/>
              <a:cxnLst/>
              <a:rect l="l" t="t" r="r" b="b"/>
              <a:pathLst>
                <a:path w="4244340" h="48894">
                  <a:moveTo>
                    <a:pt x="109855" y="22860"/>
                  </a:moveTo>
                  <a:lnTo>
                    <a:pt x="85090" y="21590"/>
                  </a:lnTo>
                  <a:lnTo>
                    <a:pt x="42799" y="18161"/>
                  </a:lnTo>
                  <a:lnTo>
                    <a:pt x="254" y="13843"/>
                  </a:lnTo>
                  <a:lnTo>
                    <a:pt x="0" y="21971"/>
                  </a:lnTo>
                  <a:lnTo>
                    <a:pt x="889" y="24638"/>
                  </a:lnTo>
                  <a:lnTo>
                    <a:pt x="254" y="32131"/>
                  </a:lnTo>
                  <a:lnTo>
                    <a:pt x="37084" y="28194"/>
                  </a:lnTo>
                  <a:lnTo>
                    <a:pt x="75946" y="24892"/>
                  </a:lnTo>
                  <a:lnTo>
                    <a:pt x="109855" y="22860"/>
                  </a:lnTo>
                  <a:close/>
                </a:path>
                <a:path w="4244340" h="48894">
                  <a:moveTo>
                    <a:pt x="344043" y="22606"/>
                  </a:moveTo>
                  <a:lnTo>
                    <a:pt x="318262" y="21590"/>
                  </a:lnTo>
                  <a:lnTo>
                    <a:pt x="261620" y="20320"/>
                  </a:lnTo>
                  <a:lnTo>
                    <a:pt x="209550" y="20066"/>
                  </a:lnTo>
                  <a:lnTo>
                    <a:pt x="161671" y="20828"/>
                  </a:lnTo>
                  <a:lnTo>
                    <a:pt x="109855" y="22860"/>
                  </a:lnTo>
                  <a:lnTo>
                    <a:pt x="128016" y="23876"/>
                  </a:lnTo>
                  <a:lnTo>
                    <a:pt x="172339" y="25146"/>
                  </a:lnTo>
                  <a:lnTo>
                    <a:pt x="219202" y="25527"/>
                  </a:lnTo>
                  <a:lnTo>
                    <a:pt x="269875" y="24892"/>
                  </a:lnTo>
                  <a:lnTo>
                    <a:pt x="323723" y="23368"/>
                  </a:lnTo>
                  <a:lnTo>
                    <a:pt x="344043" y="22606"/>
                  </a:lnTo>
                  <a:close/>
                </a:path>
                <a:path w="4244340" h="48894">
                  <a:moveTo>
                    <a:pt x="3795522" y="25400"/>
                  </a:moveTo>
                  <a:lnTo>
                    <a:pt x="3767963" y="25400"/>
                  </a:lnTo>
                  <a:lnTo>
                    <a:pt x="3712972" y="24892"/>
                  </a:lnTo>
                  <a:lnTo>
                    <a:pt x="3655695" y="23622"/>
                  </a:lnTo>
                  <a:lnTo>
                    <a:pt x="3619246" y="22225"/>
                  </a:lnTo>
                  <a:lnTo>
                    <a:pt x="3595878" y="21336"/>
                  </a:lnTo>
                  <a:lnTo>
                    <a:pt x="3533394" y="18161"/>
                  </a:lnTo>
                  <a:lnTo>
                    <a:pt x="3441192" y="12192"/>
                  </a:lnTo>
                  <a:lnTo>
                    <a:pt x="3397885" y="9652"/>
                  </a:lnTo>
                  <a:lnTo>
                    <a:pt x="3331845" y="7493"/>
                  </a:lnTo>
                  <a:lnTo>
                    <a:pt x="3269742" y="6985"/>
                  </a:lnTo>
                  <a:lnTo>
                    <a:pt x="3211068" y="7874"/>
                  </a:lnTo>
                  <a:lnTo>
                    <a:pt x="3155823" y="9779"/>
                  </a:lnTo>
                  <a:lnTo>
                    <a:pt x="2964434" y="20066"/>
                  </a:lnTo>
                  <a:lnTo>
                    <a:pt x="2923032" y="21717"/>
                  </a:lnTo>
                  <a:lnTo>
                    <a:pt x="2883662" y="22225"/>
                  </a:lnTo>
                  <a:lnTo>
                    <a:pt x="2874518" y="21971"/>
                  </a:lnTo>
                  <a:lnTo>
                    <a:pt x="2846324" y="21336"/>
                  </a:lnTo>
                  <a:lnTo>
                    <a:pt x="2810637" y="18669"/>
                  </a:lnTo>
                  <a:lnTo>
                    <a:pt x="2738882" y="8255"/>
                  </a:lnTo>
                  <a:lnTo>
                    <a:pt x="2697988" y="4191"/>
                  </a:lnTo>
                  <a:lnTo>
                    <a:pt x="2654300" y="1651"/>
                  </a:lnTo>
                  <a:lnTo>
                    <a:pt x="2607945" y="254"/>
                  </a:lnTo>
                  <a:lnTo>
                    <a:pt x="2559431" y="0"/>
                  </a:lnTo>
                  <a:lnTo>
                    <a:pt x="2509012" y="635"/>
                  </a:lnTo>
                  <a:lnTo>
                    <a:pt x="2456815" y="1905"/>
                  </a:lnTo>
                  <a:lnTo>
                    <a:pt x="1899539" y="21590"/>
                  </a:lnTo>
                  <a:lnTo>
                    <a:pt x="1798828" y="24765"/>
                  </a:lnTo>
                  <a:lnTo>
                    <a:pt x="1755546" y="25438"/>
                  </a:lnTo>
                  <a:lnTo>
                    <a:pt x="1698498" y="25400"/>
                  </a:lnTo>
                  <a:lnTo>
                    <a:pt x="1654175" y="24511"/>
                  </a:lnTo>
                  <a:lnTo>
                    <a:pt x="1608582" y="22352"/>
                  </a:lnTo>
                  <a:lnTo>
                    <a:pt x="1564513" y="18796"/>
                  </a:lnTo>
                  <a:lnTo>
                    <a:pt x="1559052" y="18161"/>
                  </a:lnTo>
                  <a:lnTo>
                    <a:pt x="1521587" y="13843"/>
                  </a:lnTo>
                  <a:lnTo>
                    <a:pt x="1471041" y="8636"/>
                  </a:lnTo>
                  <a:lnTo>
                    <a:pt x="1420368" y="6477"/>
                  </a:lnTo>
                  <a:lnTo>
                    <a:pt x="1369695" y="6731"/>
                  </a:lnTo>
                  <a:lnTo>
                    <a:pt x="1318641" y="8636"/>
                  </a:lnTo>
                  <a:lnTo>
                    <a:pt x="1215390" y="14478"/>
                  </a:lnTo>
                  <a:lnTo>
                    <a:pt x="1162939" y="17018"/>
                  </a:lnTo>
                  <a:lnTo>
                    <a:pt x="1109599" y="18161"/>
                  </a:lnTo>
                  <a:lnTo>
                    <a:pt x="1055497" y="17399"/>
                  </a:lnTo>
                  <a:lnTo>
                    <a:pt x="1000379" y="13843"/>
                  </a:lnTo>
                  <a:lnTo>
                    <a:pt x="943356" y="8763"/>
                  </a:lnTo>
                  <a:lnTo>
                    <a:pt x="894334" y="5207"/>
                  </a:lnTo>
                  <a:lnTo>
                    <a:pt x="850138" y="2921"/>
                  </a:lnTo>
                  <a:lnTo>
                    <a:pt x="807974" y="1905"/>
                  </a:lnTo>
                  <a:lnTo>
                    <a:pt x="764794" y="2032"/>
                  </a:lnTo>
                  <a:lnTo>
                    <a:pt x="717550" y="3429"/>
                  </a:lnTo>
                  <a:lnTo>
                    <a:pt x="663194" y="5842"/>
                  </a:lnTo>
                  <a:lnTo>
                    <a:pt x="549021" y="12192"/>
                  </a:lnTo>
                  <a:lnTo>
                    <a:pt x="368300" y="21590"/>
                  </a:lnTo>
                  <a:lnTo>
                    <a:pt x="344043" y="22606"/>
                  </a:lnTo>
                  <a:lnTo>
                    <a:pt x="380111" y="24003"/>
                  </a:lnTo>
                  <a:lnTo>
                    <a:pt x="447675" y="27432"/>
                  </a:lnTo>
                  <a:lnTo>
                    <a:pt x="586740" y="36068"/>
                  </a:lnTo>
                  <a:lnTo>
                    <a:pt x="643382" y="38862"/>
                  </a:lnTo>
                  <a:lnTo>
                    <a:pt x="693547" y="40513"/>
                  </a:lnTo>
                  <a:lnTo>
                    <a:pt x="739140" y="41148"/>
                  </a:lnTo>
                  <a:lnTo>
                    <a:pt x="781812" y="41021"/>
                  </a:lnTo>
                  <a:lnTo>
                    <a:pt x="823595" y="40259"/>
                  </a:lnTo>
                  <a:lnTo>
                    <a:pt x="1300353" y="27178"/>
                  </a:lnTo>
                  <a:lnTo>
                    <a:pt x="1442593" y="25400"/>
                  </a:lnTo>
                  <a:lnTo>
                    <a:pt x="1535430" y="25781"/>
                  </a:lnTo>
                  <a:lnTo>
                    <a:pt x="1631315" y="27940"/>
                  </a:lnTo>
                  <a:lnTo>
                    <a:pt x="1734058" y="32131"/>
                  </a:lnTo>
                  <a:lnTo>
                    <a:pt x="1786255" y="33909"/>
                  </a:lnTo>
                  <a:lnTo>
                    <a:pt x="1828419" y="34036"/>
                  </a:lnTo>
                  <a:lnTo>
                    <a:pt x="1862836" y="32893"/>
                  </a:lnTo>
                  <a:lnTo>
                    <a:pt x="1891792" y="30861"/>
                  </a:lnTo>
                  <a:lnTo>
                    <a:pt x="1942973" y="25908"/>
                  </a:lnTo>
                  <a:lnTo>
                    <a:pt x="1948561" y="25527"/>
                  </a:lnTo>
                  <a:lnTo>
                    <a:pt x="1970024" y="23749"/>
                  </a:lnTo>
                  <a:lnTo>
                    <a:pt x="2001012" y="22352"/>
                  </a:lnTo>
                  <a:lnTo>
                    <a:pt x="2051405" y="22339"/>
                  </a:lnTo>
                  <a:lnTo>
                    <a:pt x="2084578" y="23241"/>
                  </a:lnTo>
                  <a:lnTo>
                    <a:pt x="2149348" y="27051"/>
                  </a:lnTo>
                  <a:lnTo>
                    <a:pt x="2276475" y="37465"/>
                  </a:lnTo>
                  <a:lnTo>
                    <a:pt x="2334006" y="41656"/>
                  </a:lnTo>
                  <a:lnTo>
                    <a:pt x="2386330" y="44704"/>
                  </a:lnTo>
                  <a:lnTo>
                    <a:pt x="2434463" y="46863"/>
                  </a:lnTo>
                  <a:lnTo>
                    <a:pt x="2479294" y="48006"/>
                  </a:lnTo>
                  <a:lnTo>
                    <a:pt x="2521966" y="48514"/>
                  </a:lnTo>
                  <a:lnTo>
                    <a:pt x="2563368" y="48133"/>
                  </a:lnTo>
                  <a:lnTo>
                    <a:pt x="2604643" y="47117"/>
                  </a:lnTo>
                  <a:lnTo>
                    <a:pt x="2690495" y="43561"/>
                  </a:lnTo>
                  <a:lnTo>
                    <a:pt x="2966085" y="29337"/>
                  </a:lnTo>
                  <a:lnTo>
                    <a:pt x="3024251" y="27559"/>
                  </a:lnTo>
                  <a:lnTo>
                    <a:pt x="3078861" y="26543"/>
                  </a:lnTo>
                  <a:lnTo>
                    <a:pt x="3154934" y="26504"/>
                  </a:lnTo>
                  <a:lnTo>
                    <a:pt x="3154934" y="26924"/>
                  </a:lnTo>
                  <a:lnTo>
                    <a:pt x="3331959" y="26924"/>
                  </a:lnTo>
                  <a:lnTo>
                    <a:pt x="3331959" y="32004"/>
                  </a:lnTo>
                  <a:lnTo>
                    <a:pt x="3490836" y="32004"/>
                  </a:lnTo>
                  <a:lnTo>
                    <a:pt x="3490836" y="33274"/>
                  </a:lnTo>
                  <a:lnTo>
                    <a:pt x="3555111" y="33274"/>
                  </a:lnTo>
                  <a:lnTo>
                    <a:pt x="3555111" y="32004"/>
                  </a:lnTo>
                  <a:lnTo>
                    <a:pt x="3676383" y="32004"/>
                  </a:lnTo>
                  <a:lnTo>
                    <a:pt x="3676383" y="26924"/>
                  </a:lnTo>
                  <a:lnTo>
                    <a:pt x="3772979" y="26924"/>
                  </a:lnTo>
                  <a:lnTo>
                    <a:pt x="3772979" y="26174"/>
                  </a:lnTo>
                  <a:lnTo>
                    <a:pt x="3776853" y="26162"/>
                  </a:lnTo>
                  <a:lnTo>
                    <a:pt x="3795522" y="25400"/>
                  </a:lnTo>
                  <a:close/>
                </a:path>
                <a:path w="4244340" h="48894">
                  <a:moveTo>
                    <a:pt x="4022725" y="20320"/>
                  </a:moveTo>
                  <a:lnTo>
                    <a:pt x="3996436" y="20193"/>
                  </a:lnTo>
                  <a:lnTo>
                    <a:pt x="3948557" y="20701"/>
                  </a:lnTo>
                  <a:lnTo>
                    <a:pt x="3900551" y="21844"/>
                  </a:lnTo>
                  <a:lnTo>
                    <a:pt x="3797300" y="25400"/>
                  </a:lnTo>
                  <a:lnTo>
                    <a:pt x="3820795" y="25273"/>
                  </a:lnTo>
                  <a:lnTo>
                    <a:pt x="3921506" y="23622"/>
                  </a:lnTo>
                  <a:lnTo>
                    <a:pt x="4022725" y="20320"/>
                  </a:lnTo>
                  <a:close/>
                </a:path>
                <a:path w="4244340" h="48894">
                  <a:moveTo>
                    <a:pt x="4243959" y="13843"/>
                  </a:moveTo>
                  <a:lnTo>
                    <a:pt x="4198747" y="14605"/>
                  </a:lnTo>
                  <a:lnTo>
                    <a:pt x="4022725" y="20320"/>
                  </a:lnTo>
                  <a:lnTo>
                    <a:pt x="4044569" y="20447"/>
                  </a:lnTo>
                  <a:lnTo>
                    <a:pt x="4093083" y="21590"/>
                  </a:lnTo>
                  <a:lnTo>
                    <a:pt x="4142232" y="23876"/>
                  </a:lnTo>
                  <a:lnTo>
                    <a:pt x="4192397" y="27305"/>
                  </a:lnTo>
                  <a:lnTo>
                    <a:pt x="4243959" y="32131"/>
                  </a:lnTo>
                  <a:lnTo>
                    <a:pt x="4243197" y="19939"/>
                  </a:lnTo>
                  <a:lnTo>
                    <a:pt x="4243959" y="13843"/>
                  </a:lnTo>
                  <a:close/>
                </a:path>
              </a:pathLst>
            </a:custGeom>
            <a:solidFill>
              <a:srgbClr val="E86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75909" y="4880864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latin typeface="Arial MT"/>
                <a:cs typeface="Arial MT"/>
              </a:rPr>
              <a:t>•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5909" y="2711958"/>
            <a:ext cx="5994400" cy="27279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280"/>
              </a:spcBef>
              <a:buFont typeface="Arial MT"/>
              <a:buChar char="•"/>
              <a:tabLst>
                <a:tab pos="241300" algn="l"/>
              </a:tabLst>
            </a:pPr>
            <a:r>
              <a:rPr sz="1500" dirty="0">
                <a:latin typeface="Tahoma"/>
                <a:cs typeface="Tahoma"/>
              </a:rPr>
              <a:t>Obezite</a:t>
            </a:r>
            <a:r>
              <a:rPr sz="1500" spc="229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günümüzde</a:t>
            </a:r>
            <a:r>
              <a:rPr sz="1500" spc="29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tüm</a:t>
            </a:r>
            <a:r>
              <a:rPr sz="1500" spc="325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dünyada</a:t>
            </a:r>
            <a:r>
              <a:rPr sz="1500" spc="32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en</a:t>
            </a:r>
            <a:r>
              <a:rPr sz="1500" spc="295" dirty="0">
                <a:latin typeface="Tahoma"/>
                <a:cs typeface="Tahoma"/>
              </a:rPr>
              <a:t> </a:t>
            </a:r>
            <a:r>
              <a:rPr sz="1500" spc="55" dirty="0">
                <a:latin typeface="Tahoma"/>
                <a:cs typeface="Tahoma"/>
              </a:rPr>
              <a:t>önemli</a:t>
            </a:r>
            <a:r>
              <a:rPr sz="1500" spc="305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halk</a:t>
            </a:r>
            <a:r>
              <a:rPr sz="1500" spc="204" dirty="0">
                <a:latin typeface="Tahoma"/>
                <a:cs typeface="Tahoma"/>
              </a:rPr>
              <a:t> </a:t>
            </a:r>
            <a:r>
              <a:rPr sz="1500" spc="35" dirty="0">
                <a:latin typeface="Tahoma"/>
                <a:cs typeface="Tahoma"/>
              </a:rPr>
              <a:t>sağlığı </a:t>
            </a:r>
            <a:r>
              <a:rPr sz="1500" spc="60" dirty="0">
                <a:latin typeface="Tahoma"/>
                <a:cs typeface="Tahoma"/>
              </a:rPr>
              <a:t>sorunlarından</a:t>
            </a:r>
            <a:r>
              <a:rPr sz="1500" spc="325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biri</a:t>
            </a:r>
            <a:r>
              <a:rPr sz="1500" spc="31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olarak</a:t>
            </a:r>
            <a:r>
              <a:rPr sz="1500" spc="285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kabul</a:t>
            </a:r>
            <a:r>
              <a:rPr sz="1500" spc="31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edilmektedir.</a:t>
            </a:r>
            <a:r>
              <a:rPr sz="1500" spc="290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Görülme</a:t>
            </a:r>
            <a:r>
              <a:rPr sz="1500" spc="340" dirty="0">
                <a:latin typeface="Tahoma"/>
                <a:cs typeface="Tahoma"/>
              </a:rPr>
              <a:t> </a:t>
            </a:r>
            <a:r>
              <a:rPr sz="1500" spc="40" dirty="0">
                <a:latin typeface="Tahoma"/>
                <a:cs typeface="Tahoma"/>
              </a:rPr>
              <a:t>oranları </a:t>
            </a:r>
            <a:r>
              <a:rPr sz="1500" spc="45" dirty="0">
                <a:latin typeface="Tahoma"/>
                <a:cs typeface="Tahoma"/>
              </a:rPr>
              <a:t>her</a:t>
            </a:r>
            <a:r>
              <a:rPr sz="1500" spc="16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geçen</a:t>
            </a:r>
            <a:r>
              <a:rPr sz="1500" spc="195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gün</a:t>
            </a:r>
            <a:r>
              <a:rPr sz="1500" spc="204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artan</a:t>
            </a:r>
            <a:r>
              <a:rPr sz="1500" spc="14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obezite,</a:t>
            </a:r>
            <a:r>
              <a:rPr sz="1500" spc="15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fiziksel,</a:t>
            </a:r>
            <a:r>
              <a:rPr sz="1500" spc="135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psikolojik</a:t>
            </a:r>
            <a:r>
              <a:rPr sz="1500" spc="125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ve</a:t>
            </a:r>
            <a:r>
              <a:rPr sz="1500" spc="17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sosyal</a:t>
            </a:r>
            <a:r>
              <a:rPr sz="1500" spc="16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pek</a:t>
            </a:r>
            <a:r>
              <a:rPr sz="1500" spc="180" dirty="0">
                <a:latin typeface="Tahoma"/>
                <a:cs typeface="Tahoma"/>
              </a:rPr>
              <a:t> </a:t>
            </a:r>
            <a:r>
              <a:rPr sz="1500" spc="-25" dirty="0">
                <a:latin typeface="Tahoma"/>
                <a:cs typeface="Tahoma"/>
              </a:rPr>
              <a:t>çok </a:t>
            </a:r>
            <a:r>
              <a:rPr sz="1500" spc="50" dirty="0">
                <a:latin typeface="Tahoma"/>
                <a:cs typeface="Tahoma"/>
              </a:rPr>
              <a:t>soruna</a:t>
            </a:r>
            <a:r>
              <a:rPr sz="1500" spc="27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yol</a:t>
            </a:r>
            <a:r>
              <a:rPr sz="1500" spc="254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açarak</a:t>
            </a:r>
            <a:r>
              <a:rPr sz="1500" spc="215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yaşam</a:t>
            </a:r>
            <a:r>
              <a:rPr sz="1500" spc="275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kalitesini</a:t>
            </a:r>
            <a:r>
              <a:rPr sz="1500" spc="195" dirty="0">
                <a:latin typeface="Tahoma"/>
                <a:cs typeface="Tahoma"/>
              </a:rPr>
              <a:t> </a:t>
            </a:r>
            <a:r>
              <a:rPr sz="1500" spc="55" dirty="0">
                <a:latin typeface="Tahoma"/>
                <a:cs typeface="Tahoma"/>
              </a:rPr>
              <a:t>olumsuz</a:t>
            </a:r>
            <a:r>
              <a:rPr sz="1500" spc="260" dirty="0">
                <a:latin typeface="Tahoma"/>
                <a:cs typeface="Tahoma"/>
              </a:rPr>
              <a:t> </a:t>
            </a:r>
            <a:r>
              <a:rPr sz="1500" spc="-10" dirty="0">
                <a:latin typeface="Tahoma"/>
                <a:cs typeface="Tahoma"/>
              </a:rPr>
              <a:t>etkilemektedir. </a:t>
            </a:r>
            <a:r>
              <a:rPr sz="1500" spc="50" dirty="0">
                <a:latin typeface="Tahoma"/>
                <a:cs typeface="Tahoma"/>
              </a:rPr>
              <a:t>Dengesiz</a:t>
            </a:r>
            <a:r>
              <a:rPr sz="1500" spc="195" dirty="0">
                <a:latin typeface="Tahoma"/>
                <a:cs typeface="Tahoma"/>
              </a:rPr>
              <a:t> </a:t>
            </a:r>
            <a:r>
              <a:rPr sz="1500" spc="55" dirty="0">
                <a:latin typeface="Tahoma"/>
                <a:cs typeface="Tahoma"/>
              </a:rPr>
              <a:t>beslenme</a:t>
            </a:r>
            <a:r>
              <a:rPr sz="1500" spc="22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ve</a:t>
            </a:r>
            <a:r>
              <a:rPr sz="1500" spc="165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fiziksel</a:t>
            </a:r>
            <a:r>
              <a:rPr sz="1500" spc="180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egzersiz</a:t>
            </a:r>
            <a:r>
              <a:rPr sz="1500" spc="175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eksikliği</a:t>
            </a:r>
            <a:r>
              <a:rPr sz="1500" spc="21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sonucu</a:t>
            </a:r>
            <a:r>
              <a:rPr sz="1500" spc="229" dirty="0">
                <a:latin typeface="Tahoma"/>
                <a:cs typeface="Tahoma"/>
              </a:rPr>
              <a:t> </a:t>
            </a:r>
            <a:r>
              <a:rPr sz="1500" spc="-10" dirty="0">
                <a:latin typeface="Tahoma"/>
                <a:cs typeface="Tahoma"/>
              </a:rPr>
              <a:t>diyabet, </a:t>
            </a:r>
            <a:r>
              <a:rPr sz="1500" spc="50" dirty="0">
                <a:latin typeface="Tahoma"/>
                <a:cs typeface="Tahoma"/>
              </a:rPr>
              <a:t>hipertansiyon</a:t>
            </a:r>
            <a:r>
              <a:rPr sz="1500" spc="375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ve</a:t>
            </a:r>
            <a:r>
              <a:rPr sz="1500" spc="35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kardiyovasküler</a:t>
            </a:r>
            <a:r>
              <a:rPr sz="1500" spc="409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hastalıklara</a:t>
            </a:r>
            <a:r>
              <a:rPr sz="1500" spc="295" dirty="0">
                <a:latin typeface="Tahoma"/>
                <a:cs typeface="Tahoma"/>
              </a:rPr>
              <a:t> </a:t>
            </a:r>
            <a:r>
              <a:rPr sz="1500" spc="40" dirty="0">
                <a:latin typeface="Tahoma"/>
                <a:cs typeface="Tahoma"/>
              </a:rPr>
              <a:t>neden </a:t>
            </a:r>
            <a:r>
              <a:rPr sz="1500" spc="10" dirty="0">
                <a:latin typeface="Tahoma"/>
                <a:cs typeface="Tahoma"/>
              </a:rPr>
              <a:t>olabilmektedir.</a:t>
            </a:r>
            <a:r>
              <a:rPr sz="1500" spc="225" dirty="0">
                <a:latin typeface="Tahoma"/>
                <a:cs typeface="Tahoma"/>
              </a:rPr>
              <a:t> </a:t>
            </a:r>
            <a:r>
              <a:rPr sz="1500" spc="10" dirty="0">
                <a:latin typeface="Tahoma"/>
                <a:cs typeface="Tahoma"/>
              </a:rPr>
              <a:t>Bu</a:t>
            </a:r>
            <a:r>
              <a:rPr sz="1500" spc="355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nedenle</a:t>
            </a:r>
            <a:r>
              <a:rPr sz="1500" spc="305" dirty="0">
                <a:latin typeface="Tahoma"/>
                <a:cs typeface="Tahoma"/>
              </a:rPr>
              <a:t> </a:t>
            </a:r>
            <a:r>
              <a:rPr sz="1500" spc="10" dirty="0">
                <a:latin typeface="Tahoma"/>
                <a:cs typeface="Tahoma"/>
              </a:rPr>
              <a:t>obezite</a:t>
            </a:r>
            <a:r>
              <a:rPr sz="1500" spc="245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ülkelerin</a:t>
            </a:r>
            <a:r>
              <a:rPr sz="1500" spc="280" dirty="0">
                <a:latin typeface="Tahoma"/>
                <a:cs typeface="Tahoma"/>
              </a:rPr>
              <a:t> </a:t>
            </a:r>
            <a:r>
              <a:rPr sz="1500" spc="10" dirty="0">
                <a:latin typeface="Tahoma"/>
                <a:cs typeface="Tahoma"/>
              </a:rPr>
              <a:t>sağlık</a:t>
            </a:r>
            <a:r>
              <a:rPr sz="1500" spc="220" dirty="0">
                <a:latin typeface="Tahoma"/>
                <a:cs typeface="Tahoma"/>
              </a:rPr>
              <a:t> </a:t>
            </a:r>
            <a:r>
              <a:rPr sz="1500" spc="40" dirty="0">
                <a:latin typeface="Tahoma"/>
                <a:cs typeface="Tahoma"/>
              </a:rPr>
              <a:t>sitemlerine </a:t>
            </a:r>
            <a:r>
              <a:rPr sz="1500" spc="45" dirty="0">
                <a:latin typeface="Tahoma"/>
                <a:cs typeface="Tahoma"/>
              </a:rPr>
              <a:t>getirdiği</a:t>
            </a:r>
            <a:r>
              <a:rPr sz="1500" spc="16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yük,</a:t>
            </a:r>
            <a:r>
              <a:rPr sz="1500" spc="135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sağlık</a:t>
            </a:r>
            <a:r>
              <a:rPr sz="1500" spc="185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harcamalarında</a:t>
            </a:r>
            <a:r>
              <a:rPr sz="1500" spc="204" dirty="0">
                <a:latin typeface="Tahoma"/>
                <a:cs typeface="Tahoma"/>
              </a:rPr>
              <a:t> </a:t>
            </a:r>
            <a:r>
              <a:rPr sz="1500" spc="55" dirty="0">
                <a:latin typeface="Tahoma"/>
                <a:cs typeface="Tahoma"/>
              </a:rPr>
              <a:t>önemli</a:t>
            </a:r>
            <a:r>
              <a:rPr sz="1500" spc="21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bir</a:t>
            </a:r>
            <a:r>
              <a:rPr sz="1500" spc="20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yer</a:t>
            </a:r>
            <a:r>
              <a:rPr sz="1500" spc="170" dirty="0">
                <a:latin typeface="Tahoma"/>
                <a:cs typeface="Tahoma"/>
              </a:rPr>
              <a:t> </a:t>
            </a:r>
            <a:r>
              <a:rPr sz="1500" spc="40" dirty="0">
                <a:latin typeface="Tahoma"/>
                <a:cs typeface="Tahoma"/>
              </a:rPr>
              <a:t>tutmasının </a:t>
            </a:r>
            <a:r>
              <a:rPr sz="1500" dirty="0">
                <a:latin typeface="Tahoma"/>
                <a:cs typeface="Tahoma"/>
              </a:rPr>
              <a:t>yanı</a:t>
            </a:r>
            <a:r>
              <a:rPr sz="1500" spc="12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sıra</a:t>
            </a:r>
            <a:r>
              <a:rPr sz="1500" spc="135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en</a:t>
            </a:r>
            <a:r>
              <a:rPr sz="1500" spc="200" dirty="0">
                <a:latin typeface="Tahoma"/>
                <a:cs typeface="Tahoma"/>
              </a:rPr>
              <a:t> </a:t>
            </a:r>
            <a:r>
              <a:rPr sz="1500" spc="55" dirty="0">
                <a:latin typeface="Tahoma"/>
                <a:cs typeface="Tahoma"/>
              </a:rPr>
              <a:t>önemli</a:t>
            </a:r>
            <a:r>
              <a:rPr sz="1500" spc="215" dirty="0">
                <a:latin typeface="Tahoma"/>
                <a:cs typeface="Tahoma"/>
              </a:rPr>
              <a:t> </a:t>
            </a:r>
            <a:r>
              <a:rPr sz="1500" spc="55" dirty="0">
                <a:latin typeface="Tahoma"/>
                <a:cs typeface="Tahoma"/>
              </a:rPr>
              <a:t>morbidite</a:t>
            </a:r>
            <a:r>
              <a:rPr sz="1500" spc="20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ve</a:t>
            </a:r>
            <a:r>
              <a:rPr sz="1500" spc="10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mortalite</a:t>
            </a:r>
            <a:r>
              <a:rPr sz="1500" spc="14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nedenlerin</a:t>
            </a:r>
            <a:r>
              <a:rPr sz="1500" spc="185" dirty="0">
                <a:latin typeface="Tahoma"/>
                <a:cs typeface="Tahoma"/>
              </a:rPr>
              <a:t> </a:t>
            </a:r>
            <a:r>
              <a:rPr sz="1500" spc="35" dirty="0">
                <a:latin typeface="Tahoma"/>
                <a:cs typeface="Tahoma"/>
              </a:rPr>
              <a:t>başında </a:t>
            </a:r>
            <a:r>
              <a:rPr sz="1500" spc="-10" dirty="0">
                <a:latin typeface="Tahoma"/>
                <a:cs typeface="Tahoma"/>
              </a:rPr>
              <a:t>gelmektedir.</a:t>
            </a:r>
            <a:endParaRPr sz="1500">
              <a:latin typeface="Tahoma"/>
              <a:cs typeface="Tahoma"/>
            </a:endParaRPr>
          </a:p>
          <a:p>
            <a:pPr marL="241300" marR="372745">
              <a:lnSpc>
                <a:spcPts val="1300"/>
              </a:lnSpc>
              <a:spcBef>
                <a:spcPts val="1019"/>
              </a:spcBef>
            </a:pPr>
            <a:r>
              <a:rPr sz="1200" spc="45" dirty="0">
                <a:latin typeface="Tahoma"/>
                <a:cs typeface="Tahoma"/>
              </a:rPr>
              <a:t>Berberoğlu,</a:t>
            </a:r>
            <a:r>
              <a:rPr sz="1200" spc="23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Z.,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&amp;</a:t>
            </a:r>
            <a:r>
              <a:rPr sz="1200" spc="2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Hocaoglu,</a:t>
            </a:r>
            <a:r>
              <a:rPr sz="1200" spc="14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C.</a:t>
            </a:r>
            <a:r>
              <a:rPr sz="1200" spc="4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(2021).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Küresel</a:t>
            </a:r>
            <a:r>
              <a:rPr sz="1200" spc="20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Sağlık</a:t>
            </a:r>
            <a:r>
              <a:rPr sz="1200" spc="15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Sorunu</a:t>
            </a:r>
            <a:r>
              <a:rPr sz="1200" spc="190" dirty="0">
                <a:latin typeface="Tahoma"/>
                <a:cs typeface="Tahoma"/>
              </a:rPr>
              <a:t>  </a:t>
            </a:r>
            <a:r>
              <a:rPr sz="1200" spc="-10" dirty="0">
                <a:latin typeface="Tahoma"/>
                <a:cs typeface="Tahoma"/>
              </a:rPr>
              <a:t>‘Obezite’: </a:t>
            </a:r>
            <a:r>
              <a:rPr sz="1200" dirty="0">
                <a:latin typeface="Tahoma"/>
                <a:cs typeface="Tahoma"/>
              </a:rPr>
              <a:t>Güncel</a:t>
            </a:r>
            <a:r>
              <a:rPr sz="1200" spc="10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Bir</a:t>
            </a:r>
            <a:r>
              <a:rPr sz="1200" spc="14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Gözden</a:t>
            </a:r>
            <a:r>
              <a:rPr sz="1200" spc="12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Geçirme.</a:t>
            </a:r>
            <a:r>
              <a:rPr sz="1200" spc="7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Celal</a:t>
            </a:r>
            <a:r>
              <a:rPr sz="1200" spc="5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Bayar</a:t>
            </a:r>
            <a:r>
              <a:rPr sz="1200" spc="8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Üniversitesi</a:t>
            </a:r>
            <a:r>
              <a:rPr sz="1200" spc="2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Sağlık</a:t>
            </a:r>
            <a:r>
              <a:rPr sz="1200" spc="2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Bilimleri </a:t>
            </a:r>
            <a:r>
              <a:rPr sz="1200" dirty="0">
                <a:latin typeface="Tahoma"/>
                <a:cs typeface="Tahoma"/>
              </a:rPr>
              <a:t>Enstitüsü</a:t>
            </a:r>
            <a:r>
              <a:rPr sz="1200" spc="47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Dergisi,</a:t>
            </a:r>
            <a:r>
              <a:rPr sz="1200" spc="445" dirty="0">
                <a:latin typeface="Tahoma"/>
                <a:cs typeface="Tahoma"/>
              </a:rPr>
              <a:t> </a:t>
            </a:r>
            <a:r>
              <a:rPr sz="1200" spc="-50" dirty="0">
                <a:latin typeface="Tahoma"/>
                <a:cs typeface="Tahoma"/>
              </a:rPr>
              <a:t>8(3),</a:t>
            </a:r>
            <a:r>
              <a:rPr sz="1200" spc="9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543-552.</a:t>
            </a:r>
            <a:r>
              <a:rPr sz="1200" spc="260" dirty="0">
                <a:latin typeface="Tahoma"/>
                <a:cs typeface="Tahoma"/>
              </a:rPr>
              <a:t>  </a:t>
            </a:r>
            <a:r>
              <a:rPr sz="1200" spc="-10" dirty="0">
                <a:latin typeface="Tahoma"/>
                <a:cs typeface="Tahoma"/>
              </a:rPr>
              <a:t>https://doi.org/10.34087/cbusbed.886473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3671" y="667969"/>
            <a:ext cx="38919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30" dirty="0">
                <a:latin typeface="Tahoma"/>
                <a:cs typeface="Tahoma"/>
              </a:rPr>
              <a:t>Projenin</a:t>
            </a:r>
            <a:r>
              <a:rPr sz="3600" spc="-135" dirty="0">
                <a:latin typeface="Tahoma"/>
                <a:cs typeface="Tahoma"/>
              </a:rPr>
              <a:t> </a:t>
            </a:r>
            <a:r>
              <a:rPr sz="3600" spc="160" dirty="0">
                <a:latin typeface="Tahoma"/>
                <a:cs typeface="Tahoma"/>
              </a:rPr>
              <a:t>Amacı</a:t>
            </a:r>
            <a:r>
              <a:rPr sz="3600" spc="-50" dirty="0">
                <a:latin typeface="Tahoma"/>
                <a:cs typeface="Tahoma"/>
              </a:rPr>
              <a:t> </a:t>
            </a:r>
            <a:r>
              <a:rPr sz="3600" spc="-25" dirty="0">
                <a:latin typeface="Tahoma"/>
                <a:cs typeface="Tahoma"/>
              </a:rPr>
              <a:t>ve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3671" y="1404620"/>
            <a:ext cx="1741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80" dirty="0">
                <a:latin typeface="Tahoma"/>
                <a:cs typeface="Tahoma"/>
              </a:rPr>
              <a:t>Tanıtımı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49"/>
            <a:ext cx="4052315" cy="685164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632918" y="2354538"/>
            <a:ext cx="4288155" cy="90170"/>
            <a:chOff x="4632918" y="2354538"/>
            <a:chExt cx="4288155" cy="90170"/>
          </a:xfrm>
        </p:grpSpPr>
        <p:sp>
          <p:nvSpPr>
            <p:cNvPr id="6" name="object 6"/>
            <p:cNvSpPr/>
            <p:nvPr/>
          </p:nvSpPr>
          <p:spPr>
            <a:xfrm>
              <a:off x="4655058" y="2376677"/>
              <a:ext cx="4243705" cy="45720"/>
            </a:xfrm>
            <a:custGeom>
              <a:avLst/>
              <a:gdLst/>
              <a:ahLst/>
              <a:cxnLst/>
              <a:rect l="l" t="t" r="r" b="b"/>
              <a:pathLst>
                <a:path w="4243705" h="45719">
                  <a:moveTo>
                    <a:pt x="0" y="20066"/>
                  </a:moveTo>
                  <a:lnTo>
                    <a:pt x="66928" y="14097"/>
                  </a:lnTo>
                  <a:lnTo>
                    <a:pt x="126618" y="9779"/>
                  </a:lnTo>
                  <a:lnTo>
                    <a:pt x="180720" y="6985"/>
                  </a:lnTo>
                  <a:lnTo>
                    <a:pt x="230758" y="5842"/>
                  </a:lnTo>
                  <a:lnTo>
                    <a:pt x="278638" y="5969"/>
                  </a:lnTo>
                  <a:lnTo>
                    <a:pt x="325627" y="7620"/>
                  </a:lnTo>
                  <a:lnTo>
                    <a:pt x="373633" y="10541"/>
                  </a:lnTo>
                  <a:lnTo>
                    <a:pt x="424052" y="14732"/>
                  </a:lnTo>
                  <a:lnTo>
                    <a:pt x="478789" y="20066"/>
                  </a:lnTo>
                  <a:lnTo>
                    <a:pt x="530351" y="23875"/>
                  </a:lnTo>
                  <a:lnTo>
                    <a:pt x="582167" y="24892"/>
                  </a:lnTo>
                  <a:lnTo>
                    <a:pt x="633729" y="24002"/>
                  </a:lnTo>
                  <a:lnTo>
                    <a:pt x="684783" y="21717"/>
                  </a:lnTo>
                  <a:lnTo>
                    <a:pt x="734821" y="18923"/>
                  </a:lnTo>
                  <a:lnTo>
                    <a:pt x="783589" y="16129"/>
                  </a:lnTo>
                  <a:lnTo>
                    <a:pt x="830579" y="14224"/>
                  </a:lnTo>
                  <a:lnTo>
                    <a:pt x="875411" y="13716"/>
                  </a:lnTo>
                  <a:lnTo>
                    <a:pt x="917955" y="15494"/>
                  </a:lnTo>
                  <a:lnTo>
                    <a:pt x="957452" y="20066"/>
                  </a:lnTo>
                  <a:lnTo>
                    <a:pt x="994155" y="25400"/>
                  </a:lnTo>
                  <a:lnTo>
                    <a:pt x="1035050" y="29718"/>
                  </a:lnTo>
                  <a:lnTo>
                    <a:pt x="1079500" y="33147"/>
                  </a:lnTo>
                  <a:lnTo>
                    <a:pt x="1127252" y="35687"/>
                  </a:lnTo>
                  <a:lnTo>
                    <a:pt x="1178052" y="36957"/>
                  </a:lnTo>
                  <a:lnTo>
                    <a:pt x="1231264" y="37211"/>
                  </a:lnTo>
                  <a:lnTo>
                    <a:pt x="1286509" y="36322"/>
                  </a:lnTo>
                  <a:lnTo>
                    <a:pt x="1343659" y="34289"/>
                  </a:lnTo>
                  <a:lnTo>
                    <a:pt x="1401952" y="30861"/>
                  </a:lnTo>
                  <a:lnTo>
                    <a:pt x="1461262" y="26162"/>
                  </a:lnTo>
                  <a:lnTo>
                    <a:pt x="1521078" y="20066"/>
                  </a:lnTo>
                  <a:lnTo>
                    <a:pt x="1568450" y="15112"/>
                  </a:lnTo>
                  <a:lnTo>
                    <a:pt x="1615947" y="10795"/>
                  </a:lnTo>
                  <a:lnTo>
                    <a:pt x="1663827" y="7112"/>
                  </a:lnTo>
                  <a:lnTo>
                    <a:pt x="1711959" y="4191"/>
                  </a:lnTo>
                  <a:lnTo>
                    <a:pt x="1760346" y="2032"/>
                  </a:lnTo>
                  <a:lnTo>
                    <a:pt x="1809241" y="635"/>
                  </a:lnTo>
                  <a:lnTo>
                    <a:pt x="1858264" y="0"/>
                  </a:lnTo>
                  <a:lnTo>
                    <a:pt x="1907793" y="254"/>
                  </a:lnTo>
                  <a:lnTo>
                    <a:pt x="1957577" y="1270"/>
                  </a:lnTo>
                  <a:lnTo>
                    <a:pt x="2007742" y="3175"/>
                  </a:lnTo>
                  <a:lnTo>
                    <a:pt x="2058289" y="5969"/>
                  </a:lnTo>
                  <a:lnTo>
                    <a:pt x="2109216" y="9779"/>
                  </a:lnTo>
                  <a:lnTo>
                    <a:pt x="2160523" y="14477"/>
                  </a:lnTo>
                  <a:lnTo>
                    <a:pt x="2212213" y="20066"/>
                  </a:lnTo>
                  <a:lnTo>
                    <a:pt x="2281046" y="26924"/>
                  </a:lnTo>
                  <a:lnTo>
                    <a:pt x="2342768" y="30734"/>
                  </a:lnTo>
                  <a:lnTo>
                    <a:pt x="2398775" y="31876"/>
                  </a:lnTo>
                  <a:lnTo>
                    <a:pt x="2450084" y="31242"/>
                  </a:lnTo>
                  <a:lnTo>
                    <a:pt x="2498216" y="29210"/>
                  </a:lnTo>
                  <a:lnTo>
                    <a:pt x="2544317" y="26416"/>
                  </a:lnTo>
                  <a:lnTo>
                    <a:pt x="2589530" y="23495"/>
                  </a:lnTo>
                  <a:lnTo>
                    <a:pt x="2635376" y="21082"/>
                  </a:lnTo>
                  <a:lnTo>
                    <a:pt x="2682874" y="19812"/>
                  </a:lnTo>
                  <a:lnTo>
                    <a:pt x="2733420" y="20066"/>
                  </a:lnTo>
                  <a:lnTo>
                    <a:pt x="2786380" y="20827"/>
                  </a:lnTo>
                  <a:lnTo>
                    <a:pt x="2839846" y="20574"/>
                  </a:lnTo>
                  <a:lnTo>
                    <a:pt x="2893441" y="19685"/>
                  </a:lnTo>
                  <a:lnTo>
                    <a:pt x="2947162" y="18287"/>
                  </a:lnTo>
                  <a:lnTo>
                    <a:pt x="3000501" y="16891"/>
                  </a:lnTo>
                  <a:lnTo>
                    <a:pt x="3053461" y="15748"/>
                  </a:lnTo>
                  <a:lnTo>
                    <a:pt x="3105658" y="15239"/>
                  </a:lnTo>
                  <a:lnTo>
                    <a:pt x="3156712" y="15494"/>
                  </a:lnTo>
                  <a:lnTo>
                    <a:pt x="3206622" y="17018"/>
                  </a:lnTo>
                  <a:lnTo>
                    <a:pt x="3255010" y="20066"/>
                  </a:lnTo>
                  <a:lnTo>
                    <a:pt x="3283203" y="21844"/>
                  </a:lnTo>
                  <a:lnTo>
                    <a:pt x="3317620" y="23113"/>
                  </a:lnTo>
                  <a:lnTo>
                    <a:pt x="3357625" y="23875"/>
                  </a:lnTo>
                  <a:lnTo>
                    <a:pt x="3402457" y="24257"/>
                  </a:lnTo>
                  <a:lnTo>
                    <a:pt x="3451606" y="24257"/>
                  </a:lnTo>
                  <a:lnTo>
                    <a:pt x="3504438" y="23875"/>
                  </a:lnTo>
                  <a:lnTo>
                    <a:pt x="3560317" y="23368"/>
                  </a:lnTo>
                  <a:lnTo>
                    <a:pt x="3618611" y="22606"/>
                  </a:lnTo>
                  <a:lnTo>
                    <a:pt x="3678809" y="21717"/>
                  </a:lnTo>
                  <a:lnTo>
                    <a:pt x="3740149" y="20827"/>
                  </a:lnTo>
                  <a:lnTo>
                    <a:pt x="3801998" y="19938"/>
                  </a:lnTo>
                  <a:lnTo>
                    <a:pt x="3863847" y="19050"/>
                  </a:lnTo>
                  <a:lnTo>
                    <a:pt x="3925062" y="18414"/>
                  </a:lnTo>
                  <a:lnTo>
                    <a:pt x="3984878" y="17907"/>
                  </a:lnTo>
                  <a:lnTo>
                    <a:pt x="4042791" y="17525"/>
                  </a:lnTo>
                  <a:lnTo>
                    <a:pt x="4098290" y="17652"/>
                  </a:lnTo>
                  <a:lnTo>
                    <a:pt x="4150487" y="18034"/>
                  </a:lnTo>
                  <a:lnTo>
                    <a:pt x="4199000" y="18796"/>
                  </a:lnTo>
                  <a:lnTo>
                    <a:pt x="4243070" y="20066"/>
                  </a:lnTo>
                  <a:lnTo>
                    <a:pt x="4243705" y="28956"/>
                  </a:lnTo>
                  <a:lnTo>
                    <a:pt x="4242308" y="29337"/>
                  </a:lnTo>
                  <a:lnTo>
                    <a:pt x="4243070" y="38226"/>
                  </a:lnTo>
                  <a:lnTo>
                    <a:pt x="4200906" y="40512"/>
                  </a:lnTo>
                  <a:lnTo>
                    <a:pt x="4159503" y="41529"/>
                  </a:lnTo>
                  <a:lnTo>
                    <a:pt x="4118356" y="41529"/>
                  </a:lnTo>
                  <a:lnTo>
                    <a:pt x="4076699" y="40894"/>
                  </a:lnTo>
                  <a:lnTo>
                    <a:pt x="4034282" y="39624"/>
                  </a:lnTo>
                  <a:lnTo>
                    <a:pt x="3990340" y="38100"/>
                  </a:lnTo>
                  <a:lnTo>
                    <a:pt x="3944366" y="36449"/>
                  </a:lnTo>
                  <a:lnTo>
                    <a:pt x="3895724" y="35051"/>
                  </a:lnTo>
                  <a:lnTo>
                    <a:pt x="3844036" y="33909"/>
                  </a:lnTo>
                  <a:lnTo>
                    <a:pt x="3788537" y="33527"/>
                  </a:lnTo>
                  <a:lnTo>
                    <a:pt x="3728846" y="33909"/>
                  </a:lnTo>
                  <a:lnTo>
                    <a:pt x="3664331" y="35433"/>
                  </a:lnTo>
                  <a:lnTo>
                    <a:pt x="3594481" y="38226"/>
                  </a:lnTo>
                  <a:lnTo>
                    <a:pt x="3522598" y="40894"/>
                  </a:lnTo>
                  <a:lnTo>
                    <a:pt x="3463290" y="41910"/>
                  </a:lnTo>
                  <a:lnTo>
                    <a:pt x="3414394" y="41401"/>
                  </a:lnTo>
                  <a:lnTo>
                    <a:pt x="3373755" y="40005"/>
                  </a:lnTo>
                  <a:lnTo>
                    <a:pt x="3338830" y="37846"/>
                  </a:lnTo>
                  <a:lnTo>
                    <a:pt x="3307715" y="35560"/>
                  </a:lnTo>
                  <a:lnTo>
                    <a:pt x="3277996" y="33400"/>
                  </a:lnTo>
                  <a:lnTo>
                    <a:pt x="3247516" y="31750"/>
                  </a:lnTo>
                  <a:lnTo>
                    <a:pt x="3213989" y="30987"/>
                  </a:lnTo>
                  <a:lnTo>
                    <a:pt x="3175126" y="31623"/>
                  </a:lnTo>
                  <a:lnTo>
                    <a:pt x="3128898" y="33909"/>
                  </a:lnTo>
                  <a:lnTo>
                    <a:pt x="3072891" y="38226"/>
                  </a:lnTo>
                  <a:lnTo>
                    <a:pt x="3010026" y="42799"/>
                  </a:lnTo>
                  <a:lnTo>
                    <a:pt x="2955036" y="44958"/>
                  </a:lnTo>
                  <a:lnTo>
                    <a:pt x="2906141" y="45085"/>
                  </a:lnTo>
                  <a:lnTo>
                    <a:pt x="2861817" y="43814"/>
                  </a:lnTo>
                  <a:lnTo>
                    <a:pt x="2820542" y="41656"/>
                  </a:lnTo>
                  <a:lnTo>
                    <a:pt x="2780918" y="38988"/>
                  </a:lnTo>
                  <a:lnTo>
                    <a:pt x="2741167" y="36575"/>
                  </a:lnTo>
                  <a:lnTo>
                    <a:pt x="2700019" y="34671"/>
                  </a:lnTo>
                  <a:lnTo>
                    <a:pt x="2655696" y="34036"/>
                  </a:lnTo>
                  <a:lnTo>
                    <a:pt x="2606801" y="35051"/>
                  </a:lnTo>
                  <a:lnTo>
                    <a:pt x="2551684" y="38226"/>
                  </a:lnTo>
                  <a:lnTo>
                    <a:pt x="2502916" y="41401"/>
                  </a:lnTo>
                  <a:lnTo>
                    <a:pt x="2455925" y="43561"/>
                  </a:lnTo>
                  <a:lnTo>
                    <a:pt x="2409951" y="44831"/>
                  </a:lnTo>
                  <a:lnTo>
                    <a:pt x="2364740" y="45466"/>
                  </a:lnTo>
                  <a:lnTo>
                    <a:pt x="2319527" y="45466"/>
                  </a:lnTo>
                  <a:lnTo>
                    <a:pt x="2274062" y="44958"/>
                  </a:lnTo>
                  <a:lnTo>
                    <a:pt x="2227580" y="44196"/>
                  </a:lnTo>
                  <a:lnTo>
                    <a:pt x="2179827" y="43052"/>
                  </a:lnTo>
                  <a:lnTo>
                    <a:pt x="2130297" y="41783"/>
                  </a:lnTo>
                  <a:lnTo>
                    <a:pt x="2078227" y="40639"/>
                  </a:lnTo>
                  <a:lnTo>
                    <a:pt x="2023364" y="39497"/>
                  </a:lnTo>
                  <a:lnTo>
                    <a:pt x="1965197" y="38735"/>
                  </a:lnTo>
                  <a:lnTo>
                    <a:pt x="1903094" y="38226"/>
                  </a:lnTo>
                  <a:lnTo>
                    <a:pt x="1846452" y="37973"/>
                  </a:lnTo>
                  <a:lnTo>
                    <a:pt x="1795271" y="38100"/>
                  </a:lnTo>
                  <a:lnTo>
                    <a:pt x="1748408" y="38226"/>
                  </a:lnTo>
                  <a:lnTo>
                    <a:pt x="1704720" y="38608"/>
                  </a:lnTo>
                  <a:lnTo>
                    <a:pt x="1663318" y="38988"/>
                  </a:lnTo>
                  <a:lnTo>
                    <a:pt x="1622932" y="39370"/>
                  </a:lnTo>
                  <a:lnTo>
                    <a:pt x="1582674" y="39750"/>
                  </a:lnTo>
                  <a:lnTo>
                    <a:pt x="1541271" y="40132"/>
                  </a:lnTo>
                  <a:lnTo>
                    <a:pt x="1497964" y="40386"/>
                  </a:lnTo>
                  <a:lnTo>
                    <a:pt x="1451355" y="40386"/>
                  </a:lnTo>
                  <a:lnTo>
                    <a:pt x="1400555" y="40259"/>
                  </a:lnTo>
                  <a:lnTo>
                    <a:pt x="1344549" y="39877"/>
                  </a:lnTo>
                  <a:lnTo>
                    <a:pt x="1282064" y="39243"/>
                  </a:lnTo>
                  <a:lnTo>
                    <a:pt x="1212341" y="38226"/>
                  </a:lnTo>
                  <a:lnTo>
                    <a:pt x="1118742" y="36702"/>
                  </a:lnTo>
                  <a:lnTo>
                    <a:pt x="1043431" y="35560"/>
                  </a:lnTo>
                  <a:lnTo>
                    <a:pt x="983233" y="35051"/>
                  </a:lnTo>
                  <a:lnTo>
                    <a:pt x="935101" y="34798"/>
                  </a:lnTo>
                  <a:lnTo>
                    <a:pt x="896112" y="34925"/>
                  </a:lnTo>
                  <a:lnTo>
                    <a:pt x="863218" y="35306"/>
                  </a:lnTo>
                  <a:lnTo>
                    <a:pt x="833501" y="35813"/>
                  </a:lnTo>
                  <a:lnTo>
                    <a:pt x="803909" y="36575"/>
                  </a:lnTo>
                  <a:lnTo>
                    <a:pt x="771525" y="37337"/>
                  </a:lnTo>
                  <a:lnTo>
                    <a:pt x="733170" y="38226"/>
                  </a:lnTo>
                  <a:lnTo>
                    <a:pt x="699134" y="38608"/>
                  </a:lnTo>
                  <a:lnTo>
                    <a:pt x="657859" y="38862"/>
                  </a:lnTo>
                  <a:lnTo>
                    <a:pt x="610615" y="38862"/>
                  </a:lnTo>
                  <a:lnTo>
                    <a:pt x="558291" y="38735"/>
                  </a:lnTo>
                  <a:lnTo>
                    <a:pt x="502157" y="38481"/>
                  </a:lnTo>
                  <a:lnTo>
                    <a:pt x="443229" y="38100"/>
                  </a:lnTo>
                  <a:lnTo>
                    <a:pt x="382524" y="37846"/>
                  </a:lnTo>
                  <a:lnTo>
                    <a:pt x="321182" y="37464"/>
                  </a:lnTo>
                  <a:lnTo>
                    <a:pt x="260222" y="37211"/>
                  </a:lnTo>
                  <a:lnTo>
                    <a:pt x="200913" y="37084"/>
                  </a:lnTo>
                  <a:lnTo>
                    <a:pt x="144017" y="37084"/>
                  </a:lnTo>
                  <a:lnTo>
                    <a:pt x="90931" y="37211"/>
                  </a:lnTo>
                  <a:lnTo>
                    <a:pt x="42544" y="37592"/>
                  </a:lnTo>
                  <a:lnTo>
                    <a:pt x="0" y="38226"/>
                  </a:lnTo>
                  <a:lnTo>
                    <a:pt x="0" y="33909"/>
                  </a:lnTo>
                  <a:lnTo>
                    <a:pt x="380" y="25781"/>
                  </a:lnTo>
                  <a:lnTo>
                    <a:pt x="0" y="20066"/>
                  </a:lnTo>
                  <a:close/>
                </a:path>
              </a:pathLst>
            </a:custGeom>
            <a:ln w="44278">
              <a:solidFill>
                <a:srgbClr val="E86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54296" y="2382011"/>
              <a:ext cx="4244340" cy="48895"/>
            </a:xfrm>
            <a:custGeom>
              <a:avLst/>
              <a:gdLst/>
              <a:ahLst/>
              <a:cxnLst/>
              <a:rect l="l" t="t" r="r" b="b"/>
              <a:pathLst>
                <a:path w="4244340" h="48894">
                  <a:moveTo>
                    <a:pt x="109855" y="22860"/>
                  </a:moveTo>
                  <a:lnTo>
                    <a:pt x="85090" y="21590"/>
                  </a:lnTo>
                  <a:lnTo>
                    <a:pt x="42799" y="18161"/>
                  </a:lnTo>
                  <a:lnTo>
                    <a:pt x="254" y="13843"/>
                  </a:lnTo>
                  <a:lnTo>
                    <a:pt x="0" y="21971"/>
                  </a:lnTo>
                  <a:lnTo>
                    <a:pt x="889" y="24638"/>
                  </a:lnTo>
                  <a:lnTo>
                    <a:pt x="254" y="32131"/>
                  </a:lnTo>
                  <a:lnTo>
                    <a:pt x="37084" y="28194"/>
                  </a:lnTo>
                  <a:lnTo>
                    <a:pt x="75946" y="24892"/>
                  </a:lnTo>
                  <a:lnTo>
                    <a:pt x="109855" y="22860"/>
                  </a:lnTo>
                  <a:close/>
                </a:path>
                <a:path w="4244340" h="48894">
                  <a:moveTo>
                    <a:pt x="344043" y="22606"/>
                  </a:moveTo>
                  <a:lnTo>
                    <a:pt x="318262" y="21590"/>
                  </a:lnTo>
                  <a:lnTo>
                    <a:pt x="261620" y="20320"/>
                  </a:lnTo>
                  <a:lnTo>
                    <a:pt x="209550" y="20066"/>
                  </a:lnTo>
                  <a:lnTo>
                    <a:pt x="161671" y="20828"/>
                  </a:lnTo>
                  <a:lnTo>
                    <a:pt x="109855" y="22860"/>
                  </a:lnTo>
                  <a:lnTo>
                    <a:pt x="128016" y="23876"/>
                  </a:lnTo>
                  <a:lnTo>
                    <a:pt x="172339" y="25146"/>
                  </a:lnTo>
                  <a:lnTo>
                    <a:pt x="219202" y="25527"/>
                  </a:lnTo>
                  <a:lnTo>
                    <a:pt x="269240" y="24892"/>
                  </a:lnTo>
                  <a:lnTo>
                    <a:pt x="323723" y="23368"/>
                  </a:lnTo>
                  <a:lnTo>
                    <a:pt x="344043" y="22606"/>
                  </a:lnTo>
                  <a:close/>
                </a:path>
                <a:path w="4244340" h="48894">
                  <a:moveTo>
                    <a:pt x="3795395" y="25400"/>
                  </a:moveTo>
                  <a:lnTo>
                    <a:pt x="3767963" y="25400"/>
                  </a:lnTo>
                  <a:lnTo>
                    <a:pt x="3712972" y="24892"/>
                  </a:lnTo>
                  <a:lnTo>
                    <a:pt x="3655695" y="23622"/>
                  </a:lnTo>
                  <a:lnTo>
                    <a:pt x="3595878" y="21336"/>
                  </a:lnTo>
                  <a:lnTo>
                    <a:pt x="3533394" y="18161"/>
                  </a:lnTo>
                  <a:lnTo>
                    <a:pt x="3441192" y="12192"/>
                  </a:lnTo>
                  <a:lnTo>
                    <a:pt x="3397885" y="9652"/>
                  </a:lnTo>
                  <a:lnTo>
                    <a:pt x="3331845" y="7493"/>
                  </a:lnTo>
                  <a:lnTo>
                    <a:pt x="3269742" y="6985"/>
                  </a:lnTo>
                  <a:lnTo>
                    <a:pt x="3211068" y="7874"/>
                  </a:lnTo>
                  <a:lnTo>
                    <a:pt x="3155823" y="9779"/>
                  </a:lnTo>
                  <a:lnTo>
                    <a:pt x="2964434" y="20066"/>
                  </a:lnTo>
                  <a:lnTo>
                    <a:pt x="2923032" y="21717"/>
                  </a:lnTo>
                  <a:lnTo>
                    <a:pt x="2883662" y="22225"/>
                  </a:lnTo>
                  <a:lnTo>
                    <a:pt x="2874518" y="21971"/>
                  </a:lnTo>
                  <a:lnTo>
                    <a:pt x="2846324" y="21336"/>
                  </a:lnTo>
                  <a:lnTo>
                    <a:pt x="2810637" y="18669"/>
                  </a:lnTo>
                  <a:lnTo>
                    <a:pt x="2738882" y="8255"/>
                  </a:lnTo>
                  <a:lnTo>
                    <a:pt x="2697988" y="4191"/>
                  </a:lnTo>
                  <a:lnTo>
                    <a:pt x="2654300" y="1651"/>
                  </a:lnTo>
                  <a:lnTo>
                    <a:pt x="2607945" y="254"/>
                  </a:lnTo>
                  <a:lnTo>
                    <a:pt x="2559431" y="0"/>
                  </a:lnTo>
                  <a:lnTo>
                    <a:pt x="2509012" y="635"/>
                  </a:lnTo>
                  <a:lnTo>
                    <a:pt x="2456815" y="1905"/>
                  </a:lnTo>
                  <a:lnTo>
                    <a:pt x="1899526" y="21590"/>
                  </a:lnTo>
                  <a:lnTo>
                    <a:pt x="1798828" y="24765"/>
                  </a:lnTo>
                  <a:lnTo>
                    <a:pt x="1755546" y="25438"/>
                  </a:lnTo>
                  <a:lnTo>
                    <a:pt x="1698498" y="25400"/>
                  </a:lnTo>
                  <a:lnTo>
                    <a:pt x="1654175" y="24511"/>
                  </a:lnTo>
                  <a:lnTo>
                    <a:pt x="1608582" y="22352"/>
                  </a:lnTo>
                  <a:lnTo>
                    <a:pt x="1564513" y="18796"/>
                  </a:lnTo>
                  <a:lnTo>
                    <a:pt x="1559052" y="18161"/>
                  </a:lnTo>
                  <a:lnTo>
                    <a:pt x="1521587" y="13843"/>
                  </a:lnTo>
                  <a:lnTo>
                    <a:pt x="1471041" y="8636"/>
                  </a:lnTo>
                  <a:lnTo>
                    <a:pt x="1420368" y="6477"/>
                  </a:lnTo>
                  <a:lnTo>
                    <a:pt x="1369695" y="6731"/>
                  </a:lnTo>
                  <a:lnTo>
                    <a:pt x="1318641" y="8636"/>
                  </a:lnTo>
                  <a:lnTo>
                    <a:pt x="1215390" y="14478"/>
                  </a:lnTo>
                  <a:lnTo>
                    <a:pt x="1162939" y="17018"/>
                  </a:lnTo>
                  <a:lnTo>
                    <a:pt x="1109599" y="18161"/>
                  </a:lnTo>
                  <a:lnTo>
                    <a:pt x="1055497" y="17399"/>
                  </a:lnTo>
                  <a:lnTo>
                    <a:pt x="1000252" y="13843"/>
                  </a:lnTo>
                  <a:lnTo>
                    <a:pt x="943356" y="8763"/>
                  </a:lnTo>
                  <a:lnTo>
                    <a:pt x="894334" y="5207"/>
                  </a:lnTo>
                  <a:lnTo>
                    <a:pt x="850138" y="2921"/>
                  </a:lnTo>
                  <a:lnTo>
                    <a:pt x="807974" y="1905"/>
                  </a:lnTo>
                  <a:lnTo>
                    <a:pt x="764794" y="2032"/>
                  </a:lnTo>
                  <a:lnTo>
                    <a:pt x="717550" y="3429"/>
                  </a:lnTo>
                  <a:lnTo>
                    <a:pt x="663194" y="5842"/>
                  </a:lnTo>
                  <a:lnTo>
                    <a:pt x="549021" y="12192"/>
                  </a:lnTo>
                  <a:lnTo>
                    <a:pt x="368300" y="21590"/>
                  </a:lnTo>
                  <a:lnTo>
                    <a:pt x="344043" y="22606"/>
                  </a:lnTo>
                  <a:lnTo>
                    <a:pt x="380111" y="24003"/>
                  </a:lnTo>
                  <a:lnTo>
                    <a:pt x="447675" y="27432"/>
                  </a:lnTo>
                  <a:lnTo>
                    <a:pt x="586740" y="36068"/>
                  </a:lnTo>
                  <a:lnTo>
                    <a:pt x="643382" y="38862"/>
                  </a:lnTo>
                  <a:lnTo>
                    <a:pt x="693547" y="40513"/>
                  </a:lnTo>
                  <a:lnTo>
                    <a:pt x="739140" y="41148"/>
                  </a:lnTo>
                  <a:lnTo>
                    <a:pt x="781812" y="41021"/>
                  </a:lnTo>
                  <a:lnTo>
                    <a:pt x="823595" y="40259"/>
                  </a:lnTo>
                  <a:lnTo>
                    <a:pt x="1300353" y="27178"/>
                  </a:lnTo>
                  <a:lnTo>
                    <a:pt x="1442593" y="25400"/>
                  </a:lnTo>
                  <a:lnTo>
                    <a:pt x="1535430" y="25781"/>
                  </a:lnTo>
                  <a:lnTo>
                    <a:pt x="1631315" y="27940"/>
                  </a:lnTo>
                  <a:lnTo>
                    <a:pt x="1734058" y="32131"/>
                  </a:lnTo>
                  <a:lnTo>
                    <a:pt x="1786255" y="33909"/>
                  </a:lnTo>
                  <a:lnTo>
                    <a:pt x="1828419" y="34036"/>
                  </a:lnTo>
                  <a:lnTo>
                    <a:pt x="1862823" y="32893"/>
                  </a:lnTo>
                  <a:lnTo>
                    <a:pt x="1891792" y="30861"/>
                  </a:lnTo>
                  <a:lnTo>
                    <a:pt x="1942973" y="25908"/>
                  </a:lnTo>
                  <a:lnTo>
                    <a:pt x="1948548" y="25527"/>
                  </a:lnTo>
                  <a:lnTo>
                    <a:pt x="1970024" y="23749"/>
                  </a:lnTo>
                  <a:lnTo>
                    <a:pt x="2000999" y="22352"/>
                  </a:lnTo>
                  <a:lnTo>
                    <a:pt x="2051405" y="22339"/>
                  </a:lnTo>
                  <a:lnTo>
                    <a:pt x="2084578" y="23241"/>
                  </a:lnTo>
                  <a:lnTo>
                    <a:pt x="2149348" y="27051"/>
                  </a:lnTo>
                  <a:lnTo>
                    <a:pt x="2276475" y="37465"/>
                  </a:lnTo>
                  <a:lnTo>
                    <a:pt x="2334006" y="41656"/>
                  </a:lnTo>
                  <a:lnTo>
                    <a:pt x="2386330" y="44704"/>
                  </a:lnTo>
                  <a:lnTo>
                    <a:pt x="2434463" y="46863"/>
                  </a:lnTo>
                  <a:lnTo>
                    <a:pt x="2479294" y="48006"/>
                  </a:lnTo>
                  <a:lnTo>
                    <a:pt x="2521966" y="48514"/>
                  </a:lnTo>
                  <a:lnTo>
                    <a:pt x="2563368" y="48133"/>
                  </a:lnTo>
                  <a:lnTo>
                    <a:pt x="2604643" y="47117"/>
                  </a:lnTo>
                  <a:lnTo>
                    <a:pt x="2690495" y="43561"/>
                  </a:lnTo>
                  <a:lnTo>
                    <a:pt x="2966085" y="29337"/>
                  </a:lnTo>
                  <a:lnTo>
                    <a:pt x="3024251" y="27559"/>
                  </a:lnTo>
                  <a:lnTo>
                    <a:pt x="3078861" y="26543"/>
                  </a:lnTo>
                  <a:lnTo>
                    <a:pt x="3182950" y="26492"/>
                  </a:lnTo>
                  <a:lnTo>
                    <a:pt x="3497199" y="32766"/>
                  </a:lnTo>
                  <a:lnTo>
                    <a:pt x="3545078" y="32766"/>
                  </a:lnTo>
                  <a:lnTo>
                    <a:pt x="3595243" y="32131"/>
                  </a:lnTo>
                  <a:lnTo>
                    <a:pt x="3776853" y="26162"/>
                  </a:lnTo>
                  <a:lnTo>
                    <a:pt x="3795395" y="25400"/>
                  </a:lnTo>
                  <a:close/>
                </a:path>
                <a:path w="4244340" h="48894">
                  <a:moveTo>
                    <a:pt x="4022852" y="20320"/>
                  </a:moveTo>
                  <a:lnTo>
                    <a:pt x="3996436" y="20193"/>
                  </a:lnTo>
                  <a:lnTo>
                    <a:pt x="3948557" y="20701"/>
                  </a:lnTo>
                  <a:lnTo>
                    <a:pt x="3900551" y="21844"/>
                  </a:lnTo>
                  <a:lnTo>
                    <a:pt x="3797173" y="25400"/>
                  </a:lnTo>
                  <a:lnTo>
                    <a:pt x="3820795" y="25273"/>
                  </a:lnTo>
                  <a:lnTo>
                    <a:pt x="3921506" y="23622"/>
                  </a:lnTo>
                  <a:lnTo>
                    <a:pt x="4022852" y="20320"/>
                  </a:lnTo>
                  <a:close/>
                </a:path>
                <a:path w="4244340" h="48894">
                  <a:moveTo>
                    <a:pt x="4243959" y="13843"/>
                  </a:moveTo>
                  <a:lnTo>
                    <a:pt x="4198747" y="14605"/>
                  </a:lnTo>
                  <a:lnTo>
                    <a:pt x="4022852" y="20320"/>
                  </a:lnTo>
                  <a:lnTo>
                    <a:pt x="4044569" y="20447"/>
                  </a:lnTo>
                  <a:lnTo>
                    <a:pt x="4093083" y="21590"/>
                  </a:lnTo>
                  <a:lnTo>
                    <a:pt x="4142232" y="23876"/>
                  </a:lnTo>
                  <a:lnTo>
                    <a:pt x="4192397" y="27305"/>
                  </a:lnTo>
                  <a:lnTo>
                    <a:pt x="4243959" y="32131"/>
                  </a:lnTo>
                  <a:lnTo>
                    <a:pt x="4243197" y="19939"/>
                  </a:lnTo>
                  <a:lnTo>
                    <a:pt x="4243959" y="13843"/>
                  </a:lnTo>
                  <a:close/>
                </a:path>
              </a:pathLst>
            </a:custGeom>
            <a:solidFill>
              <a:srgbClr val="E86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733290" y="2708274"/>
            <a:ext cx="6289675" cy="127508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>
              <a:lnSpc>
                <a:spcPts val="240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latin typeface="Tahoma"/>
                <a:cs typeface="Tahoma"/>
              </a:rPr>
              <a:t>Covid</a:t>
            </a:r>
            <a:r>
              <a:rPr sz="2200" spc="285" dirty="0">
                <a:latin typeface="Tahoma"/>
                <a:cs typeface="Tahoma"/>
              </a:rPr>
              <a:t> </a:t>
            </a:r>
            <a:r>
              <a:rPr sz="2200" spc="85" dirty="0">
                <a:latin typeface="Tahoma"/>
                <a:cs typeface="Tahoma"/>
              </a:rPr>
              <a:t>pandemisinde</a:t>
            </a:r>
            <a:r>
              <a:rPr sz="2200" spc="3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iyice</a:t>
            </a:r>
            <a:r>
              <a:rPr sz="2200" spc="225" dirty="0">
                <a:latin typeface="Tahoma"/>
                <a:cs typeface="Tahoma"/>
              </a:rPr>
              <a:t> </a:t>
            </a:r>
            <a:r>
              <a:rPr sz="2200" spc="40" dirty="0">
                <a:latin typeface="Tahoma"/>
                <a:cs typeface="Tahoma"/>
              </a:rPr>
              <a:t>yaygınlaşan </a:t>
            </a:r>
            <a:r>
              <a:rPr sz="2200" spc="50" dirty="0">
                <a:latin typeface="Tahoma"/>
                <a:cs typeface="Tahoma"/>
              </a:rPr>
              <a:t>hareketsizlik</a:t>
            </a:r>
            <a:r>
              <a:rPr sz="2200" spc="200" dirty="0">
                <a:latin typeface="Tahoma"/>
                <a:cs typeface="Tahoma"/>
              </a:rPr>
              <a:t> </a:t>
            </a:r>
            <a:r>
              <a:rPr sz="2200" spc="50" dirty="0">
                <a:latin typeface="Tahoma"/>
                <a:cs typeface="Tahoma"/>
              </a:rPr>
              <a:t>aşırı</a:t>
            </a:r>
            <a:r>
              <a:rPr sz="2200" spc="185" dirty="0">
                <a:latin typeface="Tahoma"/>
                <a:cs typeface="Tahoma"/>
              </a:rPr>
              <a:t> </a:t>
            </a:r>
            <a:r>
              <a:rPr sz="2200" spc="50" dirty="0">
                <a:latin typeface="Tahoma"/>
                <a:cs typeface="Tahoma"/>
              </a:rPr>
              <a:t>kilo</a:t>
            </a:r>
            <a:r>
              <a:rPr sz="2200" spc="175" dirty="0">
                <a:latin typeface="Tahoma"/>
                <a:cs typeface="Tahoma"/>
              </a:rPr>
              <a:t> </a:t>
            </a:r>
            <a:r>
              <a:rPr sz="2200" spc="90" dirty="0">
                <a:latin typeface="Tahoma"/>
                <a:cs typeface="Tahoma"/>
              </a:rPr>
              <a:t>sorununun</a:t>
            </a:r>
            <a:r>
              <a:rPr sz="2200" spc="300" dirty="0">
                <a:latin typeface="Tahoma"/>
                <a:cs typeface="Tahoma"/>
              </a:rPr>
              <a:t> </a:t>
            </a:r>
            <a:r>
              <a:rPr sz="2200" spc="45" dirty="0">
                <a:latin typeface="Tahoma"/>
                <a:cs typeface="Tahoma"/>
              </a:rPr>
              <a:t>saptanması, </a:t>
            </a:r>
            <a:r>
              <a:rPr sz="2200" spc="60" dirty="0">
                <a:latin typeface="Tahoma"/>
                <a:cs typeface="Tahoma"/>
              </a:rPr>
              <a:t>halkın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70" dirty="0">
                <a:latin typeface="Tahoma"/>
                <a:cs typeface="Tahoma"/>
              </a:rPr>
              <a:t>bilinçlendirilmesi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ve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spc="65" dirty="0">
                <a:latin typeface="Tahoma"/>
                <a:cs typeface="Tahoma"/>
              </a:rPr>
              <a:t>bu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spc="75" dirty="0">
                <a:latin typeface="Tahoma"/>
                <a:cs typeface="Tahoma"/>
              </a:rPr>
              <a:t>sorunun </a:t>
            </a:r>
            <a:r>
              <a:rPr sz="2200" spc="70" dirty="0">
                <a:latin typeface="Tahoma"/>
                <a:cs typeface="Tahoma"/>
              </a:rPr>
              <a:t>çözümü.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80" dirty="0">
                <a:latin typeface="Tahoma"/>
                <a:cs typeface="Tahoma"/>
              </a:rPr>
              <a:t>HEDEF</a:t>
            </a:r>
            <a:r>
              <a:rPr sz="6000" spc="-275" dirty="0">
                <a:latin typeface="Tahoma"/>
                <a:cs typeface="Tahoma"/>
              </a:rPr>
              <a:t> </a:t>
            </a:r>
            <a:r>
              <a:rPr sz="6000" spc="-10" dirty="0">
                <a:latin typeface="Tahoma"/>
                <a:cs typeface="Tahoma"/>
              </a:rPr>
              <a:t>KİTLE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just">
              <a:lnSpc>
                <a:spcPct val="90200"/>
              </a:lnSpc>
              <a:spcBef>
                <a:spcPts val="380"/>
              </a:spcBef>
            </a:pPr>
            <a:r>
              <a:rPr sz="2400" u="none" spc="70" dirty="0"/>
              <a:t>Çocuklar</a:t>
            </a:r>
            <a:r>
              <a:rPr sz="2400" u="none" spc="295" dirty="0"/>
              <a:t> </a:t>
            </a:r>
            <a:r>
              <a:rPr sz="2400" u="none" dirty="0"/>
              <a:t>,</a:t>
            </a:r>
            <a:r>
              <a:rPr sz="2400" u="none" spc="90" dirty="0"/>
              <a:t> </a:t>
            </a:r>
            <a:r>
              <a:rPr sz="2400" u="none" dirty="0"/>
              <a:t>gençler,ev</a:t>
            </a:r>
            <a:r>
              <a:rPr sz="2400" u="none" spc="185" dirty="0"/>
              <a:t> </a:t>
            </a:r>
            <a:r>
              <a:rPr sz="2400" u="none" spc="80" dirty="0"/>
              <a:t>hanımları, </a:t>
            </a:r>
            <a:r>
              <a:rPr sz="2400" u="none" spc="45" dirty="0"/>
              <a:t>yaşlılar</a:t>
            </a:r>
            <a:r>
              <a:rPr sz="2400" u="none" spc="150" dirty="0"/>
              <a:t> </a:t>
            </a:r>
            <a:r>
              <a:rPr sz="2400" u="none" dirty="0"/>
              <a:t>(evde</a:t>
            </a:r>
            <a:r>
              <a:rPr sz="2400" u="none" spc="70" dirty="0"/>
              <a:t> </a:t>
            </a:r>
            <a:r>
              <a:rPr sz="2400" u="none" dirty="0"/>
              <a:t>fazla</a:t>
            </a:r>
            <a:r>
              <a:rPr sz="2400" u="none" spc="130" dirty="0"/>
              <a:t> </a:t>
            </a:r>
            <a:r>
              <a:rPr sz="2400" u="none" dirty="0"/>
              <a:t>vakit</a:t>
            </a:r>
            <a:r>
              <a:rPr sz="2400" u="none" spc="135" dirty="0"/>
              <a:t> </a:t>
            </a:r>
            <a:r>
              <a:rPr sz="2400" u="none" spc="60" dirty="0"/>
              <a:t>geçiren </a:t>
            </a:r>
            <a:r>
              <a:rPr sz="2400" u="none" spc="-10" dirty="0"/>
              <a:t>kesim)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0209276" y="0"/>
            <a:ext cx="1135380" cy="478790"/>
          </a:xfrm>
          <a:custGeom>
            <a:avLst/>
            <a:gdLst/>
            <a:ahLst/>
            <a:cxnLst/>
            <a:rect l="l" t="t" r="r" b="b"/>
            <a:pathLst>
              <a:path w="1135379" h="478790">
                <a:moveTo>
                  <a:pt x="1135126" y="0"/>
                </a:moveTo>
                <a:lnTo>
                  <a:pt x="0" y="0"/>
                </a:lnTo>
                <a:lnTo>
                  <a:pt x="1397" y="16509"/>
                </a:lnTo>
                <a:lnTo>
                  <a:pt x="12826" y="62356"/>
                </a:lnTo>
                <a:lnTo>
                  <a:pt x="27685" y="106552"/>
                </a:lnTo>
                <a:lnTo>
                  <a:pt x="45974" y="149225"/>
                </a:lnTo>
                <a:lnTo>
                  <a:pt x="67564" y="189992"/>
                </a:lnTo>
                <a:lnTo>
                  <a:pt x="92201" y="228726"/>
                </a:lnTo>
                <a:lnTo>
                  <a:pt x="119633" y="265302"/>
                </a:lnTo>
                <a:lnTo>
                  <a:pt x="149859" y="299593"/>
                </a:lnTo>
                <a:lnTo>
                  <a:pt x="182752" y="331343"/>
                </a:lnTo>
                <a:lnTo>
                  <a:pt x="217931" y="360552"/>
                </a:lnTo>
                <a:lnTo>
                  <a:pt x="255397" y="386841"/>
                </a:lnTo>
                <a:lnTo>
                  <a:pt x="295021" y="410210"/>
                </a:lnTo>
                <a:lnTo>
                  <a:pt x="336550" y="430402"/>
                </a:lnTo>
                <a:lnTo>
                  <a:pt x="379856" y="447166"/>
                </a:lnTo>
                <a:lnTo>
                  <a:pt x="424688" y="460628"/>
                </a:lnTo>
                <a:lnTo>
                  <a:pt x="471043" y="470408"/>
                </a:lnTo>
                <a:lnTo>
                  <a:pt x="518668" y="476376"/>
                </a:lnTo>
                <a:lnTo>
                  <a:pt x="567308" y="478409"/>
                </a:lnTo>
                <a:lnTo>
                  <a:pt x="616076" y="476376"/>
                </a:lnTo>
                <a:lnTo>
                  <a:pt x="663701" y="470408"/>
                </a:lnTo>
                <a:lnTo>
                  <a:pt x="710056" y="460628"/>
                </a:lnTo>
                <a:lnTo>
                  <a:pt x="754888" y="447166"/>
                </a:lnTo>
                <a:lnTo>
                  <a:pt x="798195" y="430402"/>
                </a:lnTo>
                <a:lnTo>
                  <a:pt x="839724" y="410210"/>
                </a:lnTo>
                <a:lnTo>
                  <a:pt x="879348" y="386841"/>
                </a:lnTo>
                <a:lnTo>
                  <a:pt x="916813" y="360552"/>
                </a:lnTo>
                <a:lnTo>
                  <a:pt x="951992" y="331343"/>
                </a:lnTo>
                <a:lnTo>
                  <a:pt x="984884" y="299593"/>
                </a:lnTo>
                <a:lnTo>
                  <a:pt x="1015110" y="265302"/>
                </a:lnTo>
                <a:lnTo>
                  <a:pt x="1042543" y="228726"/>
                </a:lnTo>
                <a:lnTo>
                  <a:pt x="1067180" y="189992"/>
                </a:lnTo>
                <a:lnTo>
                  <a:pt x="1088771" y="149225"/>
                </a:lnTo>
                <a:lnTo>
                  <a:pt x="1107058" y="106552"/>
                </a:lnTo>
                <a:lnTo>
                  <a:pt x="1121918" y="62356"/>
                </a:lnTo>
                <a:lnTo>
                  <a:pt x="1133221" y="16509"/>
                </a:lnTo>
                <a:lnTo>
                  <a:pt x="1135126" y="0"/>
                </a:lnTo>
                <a:close/>
              </a:path>
            </a:pathLst>
          </a:custGeom>
          <a:solidFill>
            <a:srgbClr val="9F2A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22185" y="2625089"/>
            <a:ext cx="812165" cy="812165"/>
          </a:xfrm>
          <a:custGeom>
            <a:avLst/>
            <a:gdLst/>
            <a:ahLst/>
            <a:cxnLst/>
            <a:rect l="l" t="t" r="r" b="b"/>
            <a:pathLst>
              <a:path w="812165" h="812164">
                <a:moveTo>
                  <a:pt x="0" y="405764"/>
                </a:moveTo>
                <a:lnTo>
                  <a:pt x="3429" y="352679"/>
                </a:lnTo>
                <a:lnTo>
                  <a:pt x="13843" y="300736"/>
                </a:lnTo>
                <a:lnTo>
                  <a:pt x="30861" y="250571"/>
                </a:lnTo>
                <a:lnTo>
                  <a:pt x="54356" y="202946"/>
                </a:lnTo>
                <a:lnTo>
                  <a:pt x="83947" y="158623"/>
                </a:lnTo>
                <a:lnTo>
                  <a:pt x="118872" y="118745"/>
                </a:lnTo>
                <a:lnTo>
                  <a:pt x="158750" y="83820"/>
                </a:lnTo>
                <a:lnTo>
                  <a:pt x="202946" y="54356"/>
                </a:lnTo>
                <a:lnTo>
                  <a:pt x="250698" y="30861"/>
                </a:lnTo>
                <a:lnTo>
                  <a:pt x="300863" y="13843"/>
                </a:lnTo>
                <a:lnTo>
                  <a:pt x="352933" y="3429"/>
                </a:lnTo>
                <a:lnTo>
                  <a:pt x="406146" y="0"/>
                </a:lnTo>
                <a:lnTo>
                  <a:pt x="459232" y="3429"/>
                </a:lnTo>
                <a:lnTo>
                  <a:pt x="511175" y="13843"/>
                </a:lnTo>
                <a:lnTo>
                  <a:pt x="561340" y="30861"/>
                </a:lnTo>
                <a:lnTo>
                  <a:pt x="609092" y="54356"/>
                </a:lnTo>
                <a:lnTo>
                  <a:pt x="653288" y="83820"/>
                </a:lnTo>
                <a:lnTo>
                  <a:pt x="693039" y="118745"/>
                </a:lnTo>
                <a:lnTo>
                  <a:pt x="728091" y="158623"/>
                </a:lnTo>
                <a:lnTo>
                  <a:pt x="757682" y="202946"/>
                </a:lnTo>
                <a:lnTo>
                  <a:pt x="781177" y="250571"/>
                </a:lnTo>
                <a:lnTo>
                  <a:pt x="798195" y="300736"/>
                </a:lnTo>
                <a:lnTo>
                  <a:pt x="808482" y="352679"/>
                </a:lnTo>
                <a:lnTo>
                  <a:pt x="812038" y="405764"/>
                </a:lnTo>
                <a:lnTo>
                  <a:pt x="808482" y="458977"/>
                </a:lnTo>
                <a:lnTo>
                  <a:pt x="798195" y="510921"/>
                </a:lnTo>
                <a:lnTo>
                  <a:pt x="781177" y="561086"/>
                </a:lnTo>
                <a:lnTo>
                  <a:pt x="757682" y="608711"/>
                </a:lnTo>
                <a:lnTo>
                  <a:pt x="728091" y="653034"/>
                </a:lnTo>
                <a:lnTo>
                  <a:pt x="693039" y="692912"/>
                </a:lnTo>
                <a:lnTo>
                  <a:pt x="653288" y="727837"/>
                </a:lnTo>
                <a:lnTo>
                  <a:pt x="609092" y="757301"/>
                </a:lnTo>
                <a:lnTo>
                  <a:pt x="561340" y="780923"/>
                </a:lnTo>
                <a:lnTo>
                  <a:pt x="511175" y="798068"/>
                </a:lnTo>
                <a:lnTo>
                  <a:pt x="459232" y="808482"/>
                </a:lnTo>
                <a:lnTo>
                  <a:pt x="406146" y="812038"/>
                </a:lnTo>
                <a:lnTo>
                  <a:pt x="352933" y="808482"/>
                </a:lnTo>
                <a:lnTo>
                  <a:pt x="300863" y="798068"/>
                </a:lnTo>
                <a:lnTo>
                  <a:pt x="250698" y="780923"/>
                </a:lnTo>
                <a:lnTo>
                  <a:pt x="202946" y="757301"/>
                </a:lnTo>
                <a:lnTo>
                  <a:pt x="158750" y="727837"/>
                </a:lnTo>
                <a:lnTo>
                  <a:pt x="118872" y="692912"/>
                </a:lnTo>
                <a:lnTo>
                  <a:pt x="83947" y="653034"/>
                </a:lnTo>
                <a:lnTo>
                  <a:pt x="54356" y="608711"/>
                </a:lnTo>
                <a:lnTo>
                  <a:pt x="30861" y="561086"/>
                </a:lnTo>
                <a:lnTo>
                  <a:pt x="13843" y="510921"/>
                </a:lnTo>
                <a:lnTo>
                  <a:pt x="3429" y="458977"/>
                </a:lnTo>
                <a:lnTo>
                  <a:pt x="0" y="405764"/>
                </a:lnTo>
                <a:close/>
              </a:path>
            </a:pathLst>
          </a:custGeom>
          <a:ln w="127076">
            <a:solidFill>
              <a:srgbClr val="9F2A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821423" y="0"/>
            <a:ext cx="3284220" cy="3590925"/>
            <a:chOff x="6821423" y="0"/>
            <a:chExt cx="3284220" cy="3590925"/>
          </a:xfrm>
        </p:grpSpPr>
        <p:sp>
          <p:nvSpPr>
            <p:cNvPr id="7" name="object 7"/>
            <p:cNvSpPr/>
            <p:nvPr/>
          </p:nvSpPr>
          <p:spPr>
            <a:xfrm>
              <a:off x="8912351" y="1202436"/>
              <a:ext cx="1193800" cy="2388235"/>
            </a:xfrm>
            <a:custGeom>
              <a:avLst/>
              <a:gdLst/>
              <a:ahLst/>
              <a:cxnLst/>
              <a:rect l="l" t="t" r="r" b="b"/>
              <a:pathLst>
                <a:path w="1193800" h="2388235">
                  <a:moveTo>
                    <a:pt x="1193292" y="0"/>
                  </a:moveTo>
                  <a:lnTo>
                    <a:pt x="1140968" y="1142"/>
                  </a:lnTo>
                  <a:lnTo>
                    <a:pt x="1088898" y="4572"/>
                  </a:lnTo>
                  <a:lnTo>
                    <a:pt x="1037208" y="10287"/>
                  </a:lnTo>
                  <a:lnTo>
                    <a:pt x="985774" y="18161"/>
                  </a:lnTo>
                  <a:lnTo>
                    <a:pt x="934847" y="28321"/>
                  </a:lnTo>
                  <a:lnTo>
                    <a:pt x="884427" y="40639"/>
                  </a:lnTo>
                  <a:lnTo>
                    <a:pt x="834517" y="55117"/>
                  </a:lnTo>
                  <a:lnTo>
                    <a:pt x="785368" y="71881"/>
                  </a:lnTo>
                  <a:lnTo>
                    <a:pt x="736853" y="90677"/>
                  </a:lnTo>
                  <a:lnTo>
                    <a:pt x="689228" y="111633"/>
                  </a:lnTo>
                  <a:lnTo>
                    <a:pt x="642493" y="134747"/>
                  </a:lnTo>
                  <a:lnTo>
                    <a:pt x="596646" y="159892"/>
                  </a:lnTo>
                  <a:lnTo>
                    <a:pt x="551942" y="187071"/>
                  </a:lnTo>
                  <a:lnTo>
                    <a:pt x="508507" y="216026"/>
                  </a:lnTo>
                  <a:lnTo>
                    <a:pt x="466598" y="246887"/>
                  </a:lnTo>
                  <a:lnTo>
                    <a:pt x="426084" y="279400"/>
                  </a:lnTo>
                  <a:lnTo>
                    <a:pt x="386969" y="313689"/>
                  </a:lnTo>
                  <a:lnTo>
                    <a:pt x="349503" y="349630"/>
                  </a:lnTo>
                  <a:lnTo>
                    <a:pt x="313563" y="387223"/>
                  </a:lnTo>
                  <a:lnTo>
                    <a:pt x="279273" y="426338"/>
                  </a:lnTo>
                  <a:lnTo>
                    <a:pt x="246761" y="466851"/>
                  </a:lnTo>
                  <a:lnTo>
                    <a:pt x="215900" y="508888"/>
                  </a:lnTo>
                  <a:lnTo>
                    <a:pt x="186944" y="552323"/>
                  </a:lnTo>
                  <a:lnTo>
                    <a:pt x="159766" y="597026"/>
                  </a:lnTo>
                  <a:lnTo>
                    <a:pt x="134620" y="642874"/>
                  </a:lnTo>
                  <a:lnTo>
                    <a:pt x="111632" y="689737"/>
                  </a:lnTo>
                  <a:lnTo>
                    <a:pt x="90677" y="737362"/>
                  </a:lnTo>
                  <a:lnTo>
                    <a:pt x="71754" y="785876"/>
                  </a:lnTo>
                  <a:lnTo>
                    <a:pt x="55118" y="835151"/>
                  </a:lnTo>
                  <a:lnTo>
                    <a:pt x="40640" y="884936"/>
                  </a:lnTo>
                  <a:lnTo>
                    <a:pt x="28321" y="935481"/>
                  </a:lnTo>
                  <a:lnTo>
                    <a:pt x="18161" y="986409"/>
                  </a:lnTo>
                  <a:lnTo>
                    <a:pt x="10287" y="1037843"/>
                  </a:lnTo>
                  <a:lnTo>
                    <a:pt x="4572" y="1089660"/>
                  </a:lnTo>
                  <a:lnTo>
                    <a:pt x="1143" y="1141856"/>
                  </a:lnTo>
                  <a:lnTo>
                    <a:pt x="0" y="1194053"/>
                  </a:lnTo>
                  <a:lnTo>
                    <a:pt x="1143" y="1246377"/>
                  </a:lnTo>
                  <a:lnTo>
                    <a:pt x="4572" y="1298448"/>
                  </a:lnTo>
                  <a:lnTo>
                    <a:pt x="10287" y="1350137"/>
                  </a:lnTo>
                  <a:lnTo>
                    <a:pt x="18161" y="1401572"/>
                  </a:lnTo>
                  <a:lnTo>
                    <a:pt x="28321" y="1452626"/>
                  </a:lnTo>
                  <a:lnTo>
                    <a:pt x="40640" y="1503044"/>
                  </a:lnTo>
                  <a:lnTo>
                    <a:pt x="55118" y="1552955"/>
                  </a:lnTo>
                  <a:lnTo>
                    <a:pt x="71754" y="1602104"/>
                  </a:lnTo>
                  <a:lnTo>
                    <a:pt x="90677" y="1650618"/>
                  </a:lnTo>
                  <a:lnTo>
                    <a:pt x="111632" y="1698371"/>
                  </a:lnTo>
                  <a:lnTo>
                    <a:pt x="134620" y="1745106"/>
                  </a:lnTo>
                  <a:lnTo>
                    <a:pt x="159766" y="1790953"/>
                  </a:lnTo>
                  <a:lnTo>
                    <a:pt x="186944" y="1835785"/>
                  </a:lnTo>
                  <a:lnTo>
                    <a:pt x="215900" y="1879091"/>
                  </a:lnTo>
                  <a:lnTo>
                    <a:pt x="246761" y="1921128"/>
                  </a:lnTo>
                  <a:lnTo>
                    <a:pt x="279273" y="1961768"/>
                  </a:lnTo>
                  <a:lnTo>
                    <a:pt x="313563" y="2000758"/>
                  </a:lnTo>
                  <a:lnTo>
                    <a:pt x="349503" y="2038350"/>
                  </a:lnTo>
                  <a:lnTo>
                    <a:pt x="386969" y="2074290"/>
                  </a:lnTo>
                  <a:lnTo>
                    <a:pt x="426084" y="2108580"/>
                  </a:lnTo>
                  <a:lnTo>
                    <a:pt x="466598" y="2141219"/>
                  </a:lnTo>
                  <a:lnTo>
                    <a:pt x="508507" y="2171954"/>
                  </a:lnTo>
                  <a:lnTo>
                    <a:pt x="551942" y="2201037"/>
                  </a:lnTo>
                  <a:lnTo>
                    <a:pt x="596646" y="2228215"/>
                  </a:lnTo>
                  <a:lnTo>
                    <a:pt x="642493" y="2253361"/>
                  </a:lnTo>
                  <a:lnTo>
                    <a:pt x="689228" y="2276348"/>
                  </a:lnTo>
                  <a:lnTo>
                    <a:pt x="736853" y="2297303"/>
                  </a:lnTo>
                  <a:lnTo>
                    <a:pt x="785368" y="2316226"/>
                  </a:lnTo>
                  <a:lnTo>
                    <a:pt x="834517" y="2332863"/>
                  </a:lnTo>
                  <a:lnTo>
                    <a:pt x="884427" y="2347341"/>
                  </a:lnTo>
                  <a:lnTo>
                    <a:pt x="934847" y="2359787"/>
                  </a:lnTo>
                  <a:lnTo>
                    <a:pt x="985774" y="2369819"/>
                  </a:lnTo>
                  <a:lnTo>
                    <a:pt x="1037208" y="2377821"/>
                  </a:lnTo>
                  <a:lnTo>
                    <a:pt x="1088898" y="2383409"/>
                  </a:lnTo>
                  <a:lnTo>
                    <a:pt x="1140968" y="2386838"/>
                  </a:lnTo>
                  <a:lnTo>
                    <a:pt x="1193292" y="2387980"/>
                  </a:lnTo>
                  <a:lnTo>
                    <a:pt x="1193292" y="1790953"/>
                  </a:lnTo>
                  <a:lnTo>
                    <a:pt x="1141095" y="1788667"/>
                  </a:lnTo>
                  <a:lnTo>
                    <a:pt x="1089532" y="1781937"/>
                  </a:lnTo>
                  <a:lnTo>
                    <a:pt x="1038859" y="1770634"/>
                  </a:lnTo>
                  <a:lnTo>
                    <a:pt x="989329" y="1755013"/>
                  </a:lnTo>
                  <a:lnTo>
                    <a:pt x="941197" y="1735201"/>
                  </a:lnTo>
                  <a:lnTo>
                    <a:pt x="894969" y="1711071"/>
                  </a:lnTo>
                  <a:lnTo>
                    <a:pt x="850900" y="1683003"/>
                  </a:lnTo>
                  <a:lnTo>
                    <a:pt x="809625" y="1651253"/>
                  </a:lnTo>
                  <a:lnTo>
                    <a:pt x="771398" y="1616075"/>
                  </a:lnTo>
                  <a:lnTo>
                    <a:pt x="736346" y="1577848"/>
                  </a:lnTo>
                  <a:lnTo>
                    <a:pt x="704596" y="1536573"/>
                  </a:lnTo>
                  <a:lnTo>
                    <a:pt x="676528" y="1492503"/>
                  </a:lnTo>
                  <a:lnTo>
                    <a:pt x="652526" y="1446149"/>
                  </a:lnTo>
                  <a:lnTo>
                    <a:pt x="632587" y="1398142"/>
                  </a:lnTo>
                  <a:lnTo>
                    <a:pt x="616966" y="1348486"/>
                  </a:lnTo>
                  <a:lnTo>
                    <a:pt x="605790" y="1297813"/>
                  </a:lnTo>
                  <a:lnTo>
                    <a:pt x="598931" y="1246251"/>
                  </a:lnTo>
                  <a:lnTo>
                    <a:pt x="596646" y="1194053"/>
                  </a:lnTo>
                  <a:lnTo>
                    <a:pt x="598931" y="1141729"/>
                  </a:lnTo>
                  <a:lnTo>
                    <a:pt x="605790" y="1090167"/>
                  </a:lnTo>
                  <a:lnTo>
                    <a:pt x="616966" y="1039494"/>
                  </a:lnTo>
                  <a:lnTo>
                    <a:pt x="632587" y="989964"/>
                  </a:lnTo>
                  <a:lnTo>
                    <a:pt x="652526" y="941831"/>
                  </a:lnTo>
                  <a:lnTo>
                    <a:pt x="676528" y="895476"/>
                  </a:lnTo>
                  <a:lnTo>
                    <a:pt x="704596" y="851408"/>
                  </a:lnTo>
                  <a:lnTo>
                    <a:pt x="736346" y="810260"/>
                  </a:lnTo>
                  <a:lnTo>
                    <a:pt x="771398" y="771905"/>
                  </a:lnTo>
                  <a:lnTo>
                    <a:pt x="809625" y="736853"/>
                  </a:lnTo>
                  <a:lnTo>
                    <a:pt x="850900" y="705103"/>
                  </a:lnTo>
                  <a:lnTo>
                    <a:pt x="894969" y="676910"/>
                  </a:lnTo>
                  <a:lnTo>
                    <a:pt x="941197" y="652906"/>
                  </a:lnTo>
                  <a:lnTo>
                    <a:pt x="989329" y="632967"/>
                  </a:lnTo>
                  <a:lnTo>
                    <a:pt x="1038859" y="617347"/>
                  </a:lnTo>
                  <a:lnTo>
                    <a:pt x="1089532" y="606171"/>
                  </a:lnTo>
                  <a:lnTo>
                    <a:pt x="1141095" y="599313"/>
                  </a:lnTo>
                  <a:lnTo>
                    <a:pt x="1193292" y="597026"/>
                  </a:lnTo>
                  <a:lnTo>
                    <a:pt x="1193292" y="0"/>
                  </a:lnTo>
                  <a:close/>
                </a:path>
              </a:pathLst>
            </a:custGeom>
            <a:solidFill>
              <a:srgbClr val="E86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21423" y="0"/>
              <a:ext cx="2315210" cy="1551305"/>
            </a:xfrm>
            <a:custGeom>
              <a:avLst/>
              <a:gdLst/>
              <a:ahLst/>
              <a:cxnLst/>
              <a:rect l="l" t="t" r="r" b="b"/>
              <a:pathLst>
                <a:path w="2315209" h="1551305">
                  <a:moveTo>
                    <a:pt x="1999360" y="0"/>
                  </a:moveTo>
                  <a:lnTo>
                    <a:pt x="1722501" y="0"/>
                  </a:lnTo>
                  <a:lnTo>
                    <a:pt x="2107437" y="222503"/>
                  </a:lnTo>
                  <a:lnTo>
                    <a:pt x="138556" y="1361313"/>
                  </a:lnTo>
                  <a:lnTo>
                    <a:pt x="138556" y="0"/>
                  </a:lnTo>
                  <a:lnTo>
                    <a:pt x="0" y="0"/>
                  </a:lnTo>
                  <a:lnTo>
                    <a:pt x="0" y="1481454"/>
                  </a:lnTo>
                  <a:lnTo>
                    <a:pt x="5460" y="1508505"/>
                  </a:lnTo>
                  <a:lnTo>
                    <a:pt x="20193" y="1530603"/>
                  </a:lnTo>
                  <a:lnTo>
                    <a:pt x="42164" y="1545463"/>
                  </a:lnTo>
                  <a:lnTo>
                    <a:pt x="69087" y="1551051"/>
                  </a:lnTo>
                  <a:lnTo>
                    <a:pt x="78231" y="1550415"/>
                  </a:lnTo>
                  <a:lnTo>
                    <a:pt x="2280666" y="282575"/>
                  </a:lnTo>
                  <a:lnTo>
                    <a:pt x="2314829" y="231013"/>
                  </a:lnTo>
                  <a:lnTo>
                    <a:pt x="2312924" y="204470"/>
                  </a:lnTo>
                  <a:lnTo>
                    <a:pt x="2301240" y="180594"/>
                  </a:lnTo>
                  <a:lnTo>
                    <a:pt x="2280666" y="162305"/>
                  </a:lnTo>
                  <a:lnTo>
                    <a:pt x="1999360" y="0"/>
                  </a:lnTo>
                  <a:close/>
                </a:path>
              </a:pathLst>
            </a:custGeom>
            <a:solidFill>
              <a:srgbClr val="4DA6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1661647" y="1331975"/>
            <a:ext cx="126364" cy="1597025"/>
          </a:xfrm>
          <a:custGeom>
            <a:avLst/>
            <a:gdLst/>
            <a:ahLst/>
            <a:cxnLst/>
            <a:rect l="l" t="t" r="r" b="b"/>
            <a:pathLst>
              <a:path w="126365" h="1597025">
                <a:moveTo>
                  <a:pt x="125939" y="0"/>
                </a:moveTo>
                <a:lnTo>
                  <a:pt x="0" y="0"/>
                </a:lnTo>
                <a:lnTo>
                  <a:pt x="0" y="1596516"/>
                </a:lnTo>
                <a:lnTo>
                  <a:pt x="125939" y="1596516"/>
                </a:lnTo>
                <a:lnTo>
                  <a:pt x="125939" y="0"/>
                </a:lnTo>
                <a:close/>
              </a:path>
            </a:pathLst>
          </a:custGeom>
          <a:solidFill>
            <a:srgbClr val="0D9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04804" y="4111752"/>
            <a:ext cx="1187450" cy="1772920"/>
          </a:xfrm>
          <a:custGeom>
            <a:avLst/>
            <a:gdLst/>
            <a:ahLst/>
            <a:cxnLst/>
            <a:rect l="l" t="t" r="r" b="b"/>
            <a:pathLst>
              <a:path w="1187450" h="1772920">
                <a:moveTo>
                  <a:pt x="1186942" y="0"/>
                </a:moveTo>
                <a:lnTo>
                  <a:pt x="61595" y="0"/>
                </a:lnTo>
                <a:lnTo>
                  <a:pt x="37719" y="4825"/>
                </a:lnTo>
                <a:lnTo>
                  <a:pt x="18034" y="17906"/>
                </a:lnTo>
                <a:lnTo>
                  <a:pt x="4825" y="37592"/>
                </a:lnTo>
                <a:lnTo>
                  <a:pt x="0" y="61595"/>
                </a:lnTo>
                <a:lnTo>
                  <a:pt x="0" y="1710385"/>
                </a:lnTo>
                <a:lnTo>
                  <a:pt x="4825" y="1734489"/>
                </a:lnTo>
                <a:lnTo>
                  <a:pt x="18034" y="1754174"/>
                </a:lnTo>
                <a:lnTo>
                  <a:pt x="37719" y="1767459"/>
                </a:lnTo>
                <a:lnTo>
                  <a:pt x="61595" y="1772323"/>
                </a:lnTo>
                <a:lnTo>
                  <a:pt x="1186942" y="1772323"/>
                </a:lnTo>
                <a:lnTo>
                  <a:pt x="1186942" y="1648434"/>
                </a:lnTo>
                <a:lnTo>
                  <a:pt x="123571" y="1648434"/>
                </a:lnTo>
                <a:lnTo>
                  <a:pt x="123571" y="123571"/>
                </a:lnTo>
                <a:lnTo>
                  <a:pt x="1186942" y="123571"/>
                </a:lnTo>
                <a:lnTo>
                  <a:pt x="1186942" y="0"/>
                </a:lnTo>
                <a:close/>
              </a:path>
            </a:pathLst>
          </a:custGeom>
          <a:solidFill>
            <a:srgbClr val="4DA6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821423" y="4082503"/>
            <a:ext cx="3382010" cy="2775585"/>
            <a:chOff x="6821423" y="4082503"/>
            <a:chExt cx="3382010" cy="2775585"/>
          </a:xfrm>
        </p:grpSpPr>
        <p:sp>
          <p:nvSpPr>
            <p:cNvPr id="12" name="object 12"/>
            <p:cNvSpPr/>
            <p:nvPr/>
          </p:nvSpPr>
          <p:spPr>
            <a:xfrm>
              <a:off x="7771637" y="4146042"/>
              <a:ext cx="2368550" cy="1682750"/>
            </a:xfrm>
            <a:custGeom>
              <a:avLst/>
              <a:gdLst/>
              <a:ahLst/>
              <a:cxnLst/>
              <a:rect l="l" t="t" r="r" b="b"/>
              <a:pathLst>
                <a:path w="2368550" h="1682750">
                  <a:moveTo>
                    <a:pt x="0" y="31749"/>
                  </a:moveTo>
                  <a:lnTo>
                    <a:pt x="50418" y="23367"/>
                  </a:lnTo>
                  <a:lnTo>
                    <a:pt x="101091" y="16255"/>
                  </a:lnTo>
                  <a:lnTo>
                    <a:pt x="151637" y="10413"/>
                  </a:lnTo>
                  <a:lnTo>
                    <a:pt x="202437" y="5968"/>
                  </a:lnTo>
                  <a:lnTo>
                    <a:pt x="253237" y="2666"/>
                  </a:lnTo>
                  <a:lnTo>
                    <a:pt x="304037" y="761"/>
                  </a:lnTo>
                  <a:lnTo>
                    <a:pt x="354837" y="0"/>
                  </a:lnTo>
                  <a:lnTo>
                    <a:pt x="405510" y="507"/>
                  </a:lnTo>
                  <a:lnTo>
                    <a:pt x="456310" y="2412"/>
                  </a:lnTo>
                  <a:lnTo>
                    <a:pt x="506983" y="5460"/>
                  </a:lnTo>
                  <a:lnTo>
                    <a:pt x="557529" y="9778"/>
                  </a:lnTo>
                  <a:lnTo>
                    <a:pt x="607948" y="15366"/>
                  </a:lnTo>
                  <a:lnTo>
                    <a:pt x="658240" y="22224"/>
                  </a:lnTo>
                  <a:lnTo>
                    <a:pt x="708405" y="30225"/>
                  </a:lnTo>
                  <a:lnTo>
                    <a:pt x="758316" y="39623"/>
                  </a:lnTo>
                  <a:lnTo>
                    <a:pt x="808101" y="50164"/>
                  </a:lnTo>
                  <a:lnTo>
                    <a:pt x="857630" y="61975"/>
                  </a:lnTo>
                  <a:lnTo>
                    <a:pt x="906906" y="75056"/>
                  </a:lnTo>
                  <a:lnTo>
                    <a:pt x="955801" y="89407"/>
                  </a:lnTo>
                  <a:lnTo>
                    <a:pt x="1004569" y="104901"/>
                  </a:lnTo>
                  <a:lnTo>
                    <a:pt x="1052829" y="121665"/>
                  </a:lnTo>
                  <a:lnTo>
                    <a:pt x="1100708" y="139699"/>
                  </a:lnTo>
                  <a:lnTo>
                    <a:pt x="1148079" y="158876"/>
                  </a:lnTo>
                  <a:lnTo>
                    <a:pt x="1194815" y="179196"/>
                  </a:lnTo>
                  <a:lnTo>
                    <a:pt x="1241043" y="200659"/>
                  </a:lnTo>
                  <a:lnTo>
                    <a:pt x="1286636" y="223138"/>
                  </a:lnTo>
                  <a:lnTo>
                    <a:pt x="1331594" y="246887"/>
                  </a:lnTo>
                  <a:lnTo>
                    <a:pt x="1376044" y="271652"/>
                  </a:lnTo>
                  <a:lnTo>
                    <a:pt x="1419732" y="297560"/>
                  </a:lnTo>
                  <a:lnTo>
                    <a:pt x="1462785" y="324484"/>
                  </a:lnTo>
                  <a:lnTo>
                    <a:pt x="1505077" y="352424"/>
                  </a:lnTo>
                  <a:lnTo>
                    <a:pt x="1546732" y="381507"/>
                  </a:lnTo>
                  <a:lnTo>
                    <a:pt x="1587627" y="411479"/>
                  </a:lnTo>
                  <a:lnTo>
                    <a:pt x="1627758" y="442594"/>
                  </a:lnTo>
                  <a:lnTo>
                    <a:pt x="1667128" y="474598"/>
                  </a:lnTo>
                  <a:lnTo>
                    <a:pt x="1705736" y="507745"/>
                  </a:lnTo>
                  <a:lnTo>
                    <a:pt x="1743455" y="541781"/>
                  </a:lnTo>
                  <a:lnTo>
                    <a:pt x="1780412" y="576706"/>
                  </a:lnTo>
                  <a:lnTo>
                    <a:pt x="1816607" y="612647"/>
                  </a:lnTo>
                  <a:lnTo>
                    <a:pt x="1851786" y="649604"/>
                  </a:lnTo>
                  <a:lnTo>
                    <a:pt x="1886203" y="687450"/>
                  </a:lnTo>
                  <a:lnTo>
                    <a:pt x="1919731" y="726058"/>
                  </a:lnTo>
                  <a:lnTo>
                    <a:pt x="1952116" y="765555"/>
                  </a:lnTo>
                  <a:lnTo>
                    <a:pt x="1983485" y="805814"/>
                  </a:lnTo>
                  <a:lnTo>
                    <a:pt x="2013838" y="846835"/>
                  </a:lnTo>
                  <a:lnTo>
                    <a:pt x="2043176" y="888491"/>
                  </a:lnTo>
                  <a:lnTo>
                    <a:pt x="2071369" y="930782"/>
                  </a:lnTo>
                  <a:lnTo>
                    <a:pt x="2098420" y="973835"/>
                  </a:lnTo>
                  <a:lnTo>
                    <a:pt x="2124455" y="1017396"/>
                  </a:lnTo>
                  <a:lnTo>
                    <a:pt x="2149475" y="1061592"/>
                  </a:lnTo>
                  <a:lnTo>
                    <a:pt x="2173223" y="1106423"/>
                  </a:lnTo>
                  <a:lnTo>
                    <a:pt x="2195956" y="1151889"/>
                  </a:lnTo>
                  <a:lnTo>
                    <a:pt x="2217419" y="1197736"/>
                  </a:lnTo>
                  <a:lnTo>
                    <a:pt x="2237866" y="1244218"/>
                  </a:lnTo>
                  <a:lnTo>
                    <a:pt x="2257043" y="1291208"/>
                  </a:lnTo>
                  <a:lnTo>
                    <a:pt x="2275204" y="1338706"/>
                  </a:lnTo>
                  <a:lnTo>
                    <a:pt x="2292095" y="1386585"/>
                  </a:lnTo>
                  <a:lnTo>
                    <a:pt x="2307843" y="1434972"/>
                  </a:lnTo>
                  <a:lnTo>
                    <a:pt x="2322321" y="1483702"/>
                  </a:lnTo>
                  <a:lnTo>
                    <a:pt x="2335656" y="1532864"/>
                  </a:lnTo>
                  <a:lnTo>
                    <a:pt x="2347721" y="1582394"/>
                  </a:lnTo>
                  <a:lnTo>
                    <a:pt x="2358516" y="1632280"/>
                  </a:lnTo>
                  <a:lnTo>
                    <a:pt x="2368168" y="1682495"/>
                  </a:lnTo>
                </a:path>
              </a:pathLst>
            </a:custGeom>
            <a:ln w="127076">
              <a:solidFill>
                <a:srgbClr val="0D9DD3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21423" y="4962144"/>
              <a:ext cx="2642870" cy="1896110"/>
            </a:xfrm>
            <a:custGeom>
              <a:avLst/>
              <a:gdLst/>
              <a:ahLst/>
              <a:cxnLst/>
              <a:rect l="l" t="t" r="r" b="b"/>
              <a:pathLst>
                <a:path w="2642870" h="1896109">
                  <a:moveTo>
                    <a:pt x="1321053" y="0"/>
                  </a:moveTo>
                  <a:lnTo>
                    <a:pt x="1272667" y="888"/>
                  </a:lnTo>
                  <a:lnTo>
                    <a:pt x="1224660" y="3428"/>
                  </a:lnTo>
                  <a:lnTo>
                    <a:pt x="1177162" y="7746"/>
                  </a:lnTo>
                  <a:lnTo>
                    <a:pt x="1130046" y="13715"/>
                  </a:lnTo>
                  <a:lnTo>
                    <a:pt x="1083564" y="21335"/>
                  </a:lnTo>
                  <a:lnTo>
                    <a:pt x="1037590" y="30479"/>
                  </a:lnTo>
                  <a:lnTo>
                    <a:pt x="992251" y="41274"/>
                  </a:lnTo>
                  <a:lnTo>
                    <a:pt x="947547" y="53593"/>
                  </a:lnTo>
                  <a:lnTo>
                    <a:pt x="903477" y="67309"/>
                  </a:lnTo>
                  <a:lnTo>
                    <a:pt x="860044" y="82676"/>
                  </a:lnTo>
                  <a:lnTo>
                    <a:pt x="817372" y="99440"/>
                  </a:lnTo>
                  <a:lnTo>
                    <a:pt x="775334" y="117601"/>
                  </a:lnTo>
                  <a:lnTo>
                    <a:pt x="734186" y="137159"/>
                  </a:lnTo>
                  <a:lnTo>
                    <a:pt x="693801" y="158114"/>
                  </a:lnTo>
                  <a:lnTo>
                    <a:pt x="654176" y="180466"/>
                  </a:lnTo>
                  <a:lnTo>
                    <a:pt x="615569" y="203961"/>
                  </a:lnTo>
                  <a:lnTo>
                    <a:pt x="577723" y="228853"/>
                  </a:lnTo>
                  <a:lnTo>
                    <a:pt x="540766" y="255015"/>
                  </a:lnTo>
                  <a:lnTo>
                    <a:pt x="504825" y="282320"/>
                  </a:lnTo>
                  <a:lnTo>
                    <a:pt x="469900" y="310768"/>
                  </a:lnTo>
                  <a:lnTo>
                    <a:pt x="435864" y="340486"/>
                  </a:lnTo>
                  <a:lnTo>
                    <a:pt x="402971" y="371220"/>
                  </a:lnTo>
                  <a:lnTo>
                    <a:pt x="371094" y="403097"/>
                  </a:lnTo>
                  <a:lnTo>
                    <a:pt x="340232" y="436117"/>
                  </a:lnTo>
                  <a:lnTo>
                    <a:pt x="310642" y="470153"/>
                  </a:lnTo>
                  <a:lnTo>
                    <a:pt x="282194" y="505078"/>
                  </a:lnTo>
                  <a:lnTo>
                    <a:pt x="254889" y="541019"/>
                  </a:lnTo>
                  <a:lnTo>
                    <a:pt x="228726" y="577976"/>
                  </a:lnTo>
                  <a:lnTo>
                    <a:pt x="203834" y="615822"/>
                  </a:lnTo>
                  <a:lnTo>
                    <a:pt x="180340" y="654583"/>
                  </a:lnTo>
                  <a:lnTo>
                    <a:pt x="158115" y="694169"/>
                  </a:lnTo>
                  <a:lnTo>
                    <a:pt x="137159" y="734593"/>
                  </a:lnTo>
                  <a:lnTo>
                    <a:pt x="117601" y="775804"/>
                  </a:lnTo>
                  <a:lnTo>
                    <a:pt x="99441" y="817791"/>
                  </a:lnTo>
                  <a:lnTo>
                    <a:pt x="82676" y="860513"/>
                  </a:lnTo>
                  <a:lnTo>
                    <a:pt x="67309" y="903947"/>
                  </a:lnTo>
                  <a:lnTo>
                    <a:pt x="53467" y="948054"/>
                  </a:lnTo>
                  <a:lnTo>
                    <a:pt x="41275" y="992822"/>
                  </a:lnTo>
                  <a:lnTo>
                    <a:pt x="30479" y="1038199"/>
                  </a:lnTo>
                  <a:lnTo>
                    <a:pt x="21335" y="1084173"/>
                  </a:lnTo>
                  <a:lnTo>
                    <a:pt x="13716" y="1130706"/>
                  </a:lnTo>
                  <a:lnTo>
                    <a:pt x="7747" y="1177759"/>
                  </a:lnTo>
                  <a:lnTo>
                    <a:pt x="3428" y="1225321"/>
                  </a:lnTo>
                  <a:lnTo>
                    <a:pt x="889" y="1273352"/>
                  </a:lnTo>
                  <a:lnTo>
                    <a:pt x="0" y="1321828"/>
                  </a:lnTo>
                  <a:lnTo>
                    <a:pt x="1143" y="1376324"/>
                  </a:lnTo>
                  <a:lnTo>
                    <a:pt x="4318" y="1430261"/>
                  </a:lnTo>
                  <a:lnTo>
                    <a:pt x="9778" y="1483601"/>
                  </a:lnTo>
                  <a:lnTo>
                    <a:pt x="17145" y="1536280"/>
                  </a:lnTo>
                  <a:lnTo>
                    <a:pt x="26670" y="1588274"/>
                  </a:lnTo>
                  <a:lnTo>
                    <a:pt x="38226" y="1639544"/>
                  </a:lnTo>
                  <a:lnTo>
                    <a:pt x="51689" y="1690014"/>
                  </a:lnTo>
                  <a:lnTo>
                    <a:pt x="67182" y="1739684"/>
                  </a:lnTo>
                  <a:lnTo>
                    <a:pt x="84454" y="1788478"/>
                  </a:lnTo>
                  <a:lnTo>
                    <a:pt x="103631" y="1836367"/>
                  </a:lnTo>
                  <a:lnTo>
                    <a:pt x="132079" y="1895778"/>
                  </a:lnTo>
                  <a:lnTo>
                    <a:pt x="2510154" y="1895778"/>
                  </a:lnTo>
                  <a:lnTo>
                    <a:pt x="2538603" y="1836367"/>
                  </a:lnTo>
                  <a:lnTo>
                    <a:pt x="2557779" y="1788478"/>
                  </a:lnTo>
                  <a:lnTo>
                    <a:pt x="2575052" y="1739684"/>
                  </a:lnTo>
                  <a:lnTo>
                    <a:pt x="2590546" y="1690014"/>
                  </a:lnTo>
                  <a:lnTo>
                    <a:pt x="2604134" y="1639544"/>
                  </a:lnTo>
                  <a:lnTo>
                    <a:pt x="2615692" y="1588274"/>
                  </a:lnTo>
                  <a:lnTo>
                    <a:pt x="2625217" y="1536280"/>
                  </a:lnTo>
                  <a:lnTo>
                    <a:pt x="2632836" y="1483601"/>
                  </a:lnTo>
                  <a:lnTo>
                    <a:pt x="2638171" y="1430261"/>
                  </a:lnTo>
                  <a:lnTo>
                    <a:pt x="2641473" y="1376324"/>
                  </a:lnTo>
                  <a:lnTo>
                    <a:pt x="2642616" y="1321828"/>
                  </a:lnTo>
                  <a:lnTo>
                    <a:pt x="2641727" y="1273352"/>
                  </a:lnTo>
                  <a:lnTo>
                    <a:pt x="2639186" y="1225321"/>
                  </a:lnTo>
                  <a:lnTo>
                    <a:pt x="2634869" y="1177759"/>
                  </a:lnTo>
                  <a:lnTo>
                    <a:pt x="2628900" y="1130706"/>
                  </a:lnTo>
                  <a:lnTo>
                    <a:pt x="2621279" y="1084173"/>
                  </a:lnTo>
                  <a:lnTo>
                    <a:pt x="2612135" y="1038199"/>
                  </a:lnTo>
                  <a:lnTo>
                    <a:pt x="2601341" y="992822"/>
                  </a:lnTo>
                  <a:lnTo>
                    <a:pt x="2589022" y="948054"/>
                  </a:lnTo>
                  <a:lnTo>
                    <a:pt x="2575179" y="903947"/>
                  </a:lnTo>
                  <a:lnTo>
                    <a:pt x="2559939" y="860513"/>
                  </a:lnTo>
                  <a:lnTo>
                    <a:pt x="2543175" y="817791"/>
                  </a:lnTo>
                  <a:lnTo>
                    <a:pt x="2525014" y="775804"/>
                  </a:lnTo>
                  <a:lnTo>
                    <a:pt x="2505329" y="734593"/>
                  </a:lnTo>
                  <a:lnTo>
                    <a:pt x="2484501" y="694169"/>
                  </a:lnTo>
                  <a:lnTo>
                    <a:pt x="2462149" y="654583"/>
                  </a:lnTo>
                  <a:lnTo>
                    <a:pt x="2438527" y="615822"/>
                  </a:lnTo>
                  <a:lnTo>
                    <a:pt x="2413761" y="577976"/>
                  </a:lnTo>
                  <a:lnTo>
                    <a:pt x="2387600" y="541019"/>
                  </a:lnTo>
                  <a:lnTo>
                    <a:pt x="2360295" y="505078"/>
                  </a:lnTo>
                  <a:lnTo>
                    <a:pt x="2331847" y="470153"/>
                  </a:lnTo>
                  <a:lnTo>
                    <a:pt x="2302129" y="436117"/>
                  </a:lnTo>
                  <a:lnTo>
                    <a:pt x="2271395" y="403097"/>
                  </a:lnTo>
                  <a:lnTo>
                    <a:pt x="2239518" y="371220"/>
                  </a:lnTo>
                  <a:lnTo>
                    <a:pt x="2206498" y="340486"/>
                  </a:lnTo>
                  <a:lnTo>
                    <a:pt x="2172461" y="310768"/>
                  </a:lnTo>
                  <a:lnTo>
                    <a:pt x="2137536" y="282320"/>
                  </a:lnTo>
                  <a:lnTo>
                    <a:pt x="2101596" y="255015"/>
                  </a:lnTo>
                  <a:lnTo>
                    <a:pt x="2064639" y="228853"/>
                  </a:lnTo>
                  <a:lnTo>
                    <a:pt x="2026793" y="203961"/>
                  </a:lnTo>
                  <a:lnTo>
                    <a:pt x="1988057" y="180466"/>
                  </a:lnTo>
                  <a:lnTo>
                    <a:pt x="1948560" y="158114"/>
                  </a:lnTo>
                  <a:lnTo>
                    <a:pt x="1908048" y="137159"/>
                  </a:lnTo>
                  <a:lnTo>
                    <a:pt x="1866900" y="117601"/>
                  </a:lnTo>
                  <a:lnTo>
                    <a:pt x="1824990" y="99440"/>
                  </a:lnTo>
                  <a:lnTo>
                    <a:pt x="1782191" y="82676"/>
                  </a:lnTo>
                  <a:lnTo>
                    <a:pt x="1738756" y="67309"/>
                  </a:lnTo>
                  <a:lnTo>
                    <a:pt x="1694687" y="53593"/>
                  </a:lnTo>
                  <a:lnTo>
                    <a:pt x="1649983" y="41274"/>
                  </a:lnTo>
                  <a:lnTo>
                    <a:pt x="1604645" y="30479"/>
                  </a:lnTo>
                  <a:lnTo>
                    <a:pt x="1558671" y="21335"/>
                  </a:lnTo>
                  <a:lnTo>
                    <a:pt x="1512189" y="13715"/>
                  </a:lnTo>
                  <a:lnTo>
                    <a:pt x="1465072" y="7746"/>
                  </a:lnTo>
                  <a:lnTo>
                    <a:pt x="1417574" y="3428"/>
                  </a:lnTo>
                  <a:lnTo>
                    <a:pt x="1369568" y="888"/>
                  </a:lnTo>
                  <a:lnTo>
                    <a:pt x="1321053" y="0"/>
                  </a:lnTo>
                  <a:close/>
                </a:path>
              </a:pathLst>
            </a:custGeom>
            <a:solidFill>
              <a:srgbClr val="E86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786755" cy="6858000"/>
            <a:chOff x="0" y="0"/>
            <a:chExt cx="578675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786628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891" y="815339"/>
              <a:ext cx="5227320" cy="522732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2738" y="2666238"/>
            <a:ext cx="4298695" cy="59004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6260" y="3305175"/>
            <a:ext cx="4402709" cy="2559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99148" y="3619880"/>
            <a:ext cx="4278757" cy="2459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00038" y="3923538"/>
            <a:ext cx="4346447" cy="24714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1976" y="4229480"/>
            <a:ext cx="1731264" cy="23939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85702" y="3598417"/>
            <a:ext cx="25400" cy="325957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863590" y="5650788"/>
            <a:ext cx="55105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World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Health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Organization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(2022).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WHO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European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Regional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Obesity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Report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2022,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Tahoma"/>
                <a:cs typeface="Tahoma"/>
              </a:rPr>
              <a:t>Geneva.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04192" cy="15758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4220">
              <a:lnSpc>
                <a:spcPct val="100000"/>
              </a:lnSpc>
              <a:spcBef>
                <a:spcPts val="95"/>
              </a:spcBef>
            </a:pPr>
            <a:r>
              <a:rPr sz="4000" spc="85" dirty="0">
                <a:solidFill>
                  <a:srgbClr val="FFFFFF"/>
                </a:solidFill>
              </a:rPr>
              <a:t>Proje</a:t>
            </a:r>
            <a:r>
              <a:rPr sz="4000" spc="-145" dirty="0">
                <a:solidFill>
                  <a:srgbClr val="FFFFFF"/>
                </a:solidFill>
              </a:rPr>
              <a:t> </a:t>
            </a:r>
            <a:r>
              <a:rPr sz="4000" spc="80" dirty="0">
                <a:solidFill>
                  <a:srgbClr val="FFFFFF"/>
                </a:solidFill>
              </a:rPr>
              <a:t>İçeriği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2654694" y="2972825"/>
            <a:ext cx="1848485" cy="1298575"/>
          </a:xfrm>
          <a:custGeom>
            <a:avLst/>
            <a:gdLst/>
            <a:ahLst/>
            <a:cxnLst/>
            <a:rect l="l" t="t" r="r" b="b"/>
            <a:pathLst>
              <a:path w="1848485" h="1298575">
                <a:moveTo>
                  <a:pt x="1686101" y="0"/>
                </a:moveTo>
                <a:lnTo>
                  <a:pt x="662034" y="968094"/>
                </a:lnTo>
                <a:lnTo>
                  <a:pt x="170002" y="464045"/>
                </a:lnTo>
                <a:lnTo>
                  <a:pt x="0" y="626060"/>
                </a:lnTo>
                <a:lnTo>
                  <a:pt x="654034" y="1298126"/>
                </a:lnTo>
                <a:lnTo>
                  <a:pt x="826045" y="1138110"/>
                </a:lnTo>
                <a:lnTo>
                  <a:pt x="1848111" y="168016"/>
                </a:lnTo>
                <a:lnTo>
                  <a:pt x="1686101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10864" y="5011039"/>
            <a:ext cx="930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İLK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AŞAMA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65135" y="2826880"/>
            <a:ext cx="1580515" cy="1580515"/>
          </a:xfrm>
          <a:custGeom>
            <a:avLst/>
            <a:gdLst/>
            <a:ahLst/>
            <a:cxnLst/>
            <a:rect l="l" t="t" r="r" b="b"/>
            <a:pathLst>
              <a:path w="1580515" h="1580514">
                <a:moveTo>
                  <a:pt x="1240078" y="820013"/>
                </a:moveTo>
                <a:lnTo>
                  <a:pt x="1237703" y="771550"/>
                </a:lnTo>
                <a:lnTo>
                  <a:pt x="1230731" y="724611"/>
                </a:lnTo>
                <a:lnTo>
                  <a:pt x="1219339" y="679310"/>
                </a:lnTo>
                <a:lnTo>
                  <a:pt x="1203718" y="635749"/>
                </a:lnTo>
                <a:lnTo>
                  <a:pt x="1184071" y="593991"/>
                </a:lnTo>
                <a:lnTo>
                  <a:pt x="1094066" y="684009"/>
                </a:lnTo>
                <a:lnTo>
                  <a:pt x="1105725" y="716229"/>
                </a:lnTo>
                <a:lnTo>
                  <a:pt x="1113815" y="749757"/>
                </a:lnTo>
                <a:lnTo>
                  <a:pt x="1118539" y="784415"/>
                </a:lnTo>
                <a:lnTo>
                  <a:pt x="1120063" y="820013"/>
                </a:lnTo>
                <a:lnTo>
                  <a:pt x="1116761" y="868705"/>
                </a:lnTo>
                <a:lnTo>
                  <a:pt x="1107147" y="915441"/>
                </a:lnTo>
                <a:lnTo>
                  <a:pt x="1091666" y="959815"/>
                </a:lnTo>
                <a:lnTo>
                  <a:pt x="1070737" y="1001369"/>
                </a:lnTo>
                <a:lnTo>
                  <a:pt x="1044803" y="1039672"/>
                </a:lnTo>
                <a:lnTo>
                  <a:pt x="1014310" y="1074293"/>
                </a:lnTo>
                <a:lnTo>
                  <a:pt x="979690" y="1104785"/>
                </a:lnTo>
                <a:lnTo>
                  <a:pt x="941387" y="1130719"/>
                </a:lnTo>
                <a:lnTo>
                  <a:pt x="899833" y="1151648"/>
                </a:lnTo>
                <a:lnTo>
                  <a:pt x="855472" y="1167130"/>
                </a:lnTo>
                <a:lnTo>
                  <a:pt x="808723" y="1176743"/>
                </a:lnTo>
                <a:lnTo>
                  <a:pt x="760044" y="1180058"/>
                </a:lnTo>
                <a:lnTo>
                  <a:pt x="711365" y="1176743"/>
                </a:lnTo>
                <a:lnTo>
                  <a:pt x="664629" y="1167130"/>
                </a:lnTo>
                <a:lnTo>
                  <a:pt x="620255" y="1151648"/>
                </a:lnTo>
                <a:lnTo>
                  <a:pt x="578700" y="1130719"/>
                </a:lnTo>
                <a:lnTo>
                  <a:pt x="540397" y="1104785"/>
                </a:lnTo>
                <a:lnTo>
                  <a:pt x="505777" y="1074293"/>
                </a:lnTo>
                <a:lnTo>
                  <a:pt x="475284" y="1039672"/>
                </a:lnTo>
                <a:lnTo>
                  <a:pt x="449364" y="1001369"/>
                </a:lnTo>
                <a:lnTo>
                  <a:pt x="428434" y="959815"/>
                </a:lnTo>
                <a:lnTo>
                  <a:pt x="412940" y="915441"/>
                </a:lnTo>
                <a:lnTo>
                  <a:pt x="403326" y="868705"/>
                </a:lnTo>
                <a:lnTo>
                  <a:pt x="400024" y="820013"/>
                </a:lnTo>
                <a:lnTo>
                  <a:pt x="403326" y="771334"/>
                </a:lnTo>
                <a:lnTo>
                  <a:pt x="412940" y="724585"/>
                </a:lnTo>
                <a:lnTo>
                  <a:pt x="428434" y="680224"/>
                </a:lnTo>
                <a:lnTo>
                  <a:pt x="449364" y="638670"/>
                </a:lnTo>
                <a:lnTo>
                  <a:pt x="475284" y="600354"/>
                </a:lnTo>
                <a:lnTo>
                  <a:pt x="505777" y="565746"/>
                </a:lnTo>
                <a:lnTo>
                  <a:pt x="540397" y="535254"/>
                </a:lnTo>
                <a:lnTo>
                  <a:pt x="578700" y="509320"/>
                </a:lnTo>
                <a:lnTo>
                  <a:pt x="620255" y="488391"/>
                </a:lnTo>
                <a:lnTo>
                  <a:pt x="664629" y="472897"/>
                </a:lnTo>
                <a:lnTo>
                  <a:pt x="711365" y="463283"/>
                </a:lnTo>
                <a:lnTo>
                  <a:pt x="760044" y="459981"/>
                </a:lnTo>
                <a:lnTo>
                  <a:pt x="795642" y="461797"/>
                </a:lnTo>
                <a:lnTo>
                  <a:pt x="830300" y="466979"/>
                </a:lnTo>
                <a:lnTo>
                  <a:pt x="863828" y="475170"/>
                </a:lnTo>
                <a:lnTo>
                  <a:pt x="896048" y="485990"/>
                </a:lnTo>
                <a:lnTo>
                  <a:pt x="986066" y="395973"/>
                </a:lnTo>
                <a:lnTo>
                  <a:pt x="944308" y="376326"/>
                </a:lnTo>
                <a:lnTo>
                  <a:pt x="900747" y="360705"/>
                </a:lnTo>
                <a:lnTo>
                  <a:pt x="855446" y="349313"/>
                </a:lnTo>
                <a:lnTo>
                  <a:pt x="808507" y="342341"/>
                </a:lnTo>
                <a:lnTo>
                  <a:pt x="760044" y="339966"/>
                </a:lnTo>
                <a:lnTo>
                  <a:pt x="711149" y="342455"/>
                </a:lnTo>
                <a:lnTo>
                  <a:pt x="663613" y="349770"/>
                </a:lnTo>
                <a:lnTo>
                  <a:pt x="617702" y="361645"/>
                </a:lnTo>
                <a:lnTo>
                  <a:pt x="573659" y="377850"/>
                </a:lnTo>
                <a:lnTo>
                  <a:pt x="531723" y="398132"/>
                </a:lnTo>
                <a:lnTo>
                  <a:pt x="492137" y="422249"/>
                </a:lnTo>
                <a:lnTo>
                  <a:pt x="455155" y="449948"/>
                </a:lnTo>
                <a:lnTo>
                  <a:pt x="421017" y="480987"/>
                </a:lnTo>
                <a:lnTo>
                  <a:pt x="389978" y="515124"/>
                </a:lnTo>
                <a:lnTo>
                  <a:pt x="362280" y="552094"/>
                </a:lnTo>
                <a:lnTo>
                  <a:pt x="338175" y="591680"/>
                </a:lnTo>
                <a:lnTo>
                  <a:pt x="317893" y="633628"/>
                </a:lnTo>
                <a:lnTo>
                  <a:pt x="301688" y="677672"/>
                </a:lnTo>
                <a:lnTo>
                  <a:pt x="289814" y="723582"/>
                </a:lnTo>
                <a:lnTo>
                  <a:pt x="282498" y="771118"/>
                </a:lnTo>
                <a:lnTo>
                  <a:pt x="280009" y="820013"/>
                </a:lnTo>
                <a:lnTo>
                  <a:pt x="282498" y="868921"/>
                </a:lnTo>
                <a:lnTo>
                  <a:pt x="289814" y="916444"/>
                </a:lnTo>
                <a:lnTo>
                  <a:pt x="301688" y="962355"/>
                </a:lnTo>
                <a:lnTo>
                  <a:pt x="317893" y="1006411"/>
                </a:lnTo>
                <a:lnTo>
                  <a:pt x="338175" y="1048346"/>
                </a:lnTo>
                <a:lnTo>
                  <a:pt x="362280" y="1087932"/>
                </a:lnTo>
                <a:lnTo>
                  <a:pt x="389978" y="1124915"/>
                </a:lnTo>
                <a:lnTo>
                  <a:pt x="421017" y="1159052"/>
                </a:lnTo>
                <a:lnTo>
                  <a:pt x="455155" y="1190091"/>
                </a:lnTo>
                <a:lnTo>
                  <a:pt x="492137" y="1217790"/>
                </a:lnTo>
                <a:lnTo>
                  <a:pt x="531723" y="1241907"/>
                </a:lnTo>
                <a:lnTo>
                  <a:pt x="573659" y="1262189"/>
                </a:lnTo>
                <a:lnTo>
                  <a:pt x="617702" y="1278382"/>
                </a:lnTo>
                <a:lnTo>
                  <a:pt x="663613" y="1290269"/>
                </a:lnTo>
                <a:lnTo>
                  <a:pt x="711149" y="1297571"/>
                </a:lnTo>
                <a:lnTo>
                  <a:pt x="760044" y="1300060"/>
                </a:lnTo>
                <a:lnTo>
                  <a:pt x="808951" y="1297571"/>
                </a:lnTo>
                <a:lnTo>
                  <a:pt x="856475" y="1290269"/>
                </a:lnTo>
                <a:lnTo>
                  <a:pt x="902385" y="1278382"/>
                </a:lnTo>
                <a:lnTo>
                  <a:pt x="946429" y="1262189"/>
                </a:lnTo>
                <a:lnTo>
                  <a:pt x="988377" y="1241907"/>
                </a:lnTo>
                <a:lnTo>
                  <a:pt x="1027950" y="1217790"/>
                </a:lnTo>
                <a:lnTo>
                  <a:pt x="1064933" y="1190091"/>
                </a:lnTo>
                <a:lnTo>
                  <a:pt x="1099070" y="1159052"/>
                </a:lnTo>
                <a:lnTo>
                  <a:pt x="1130109" y="1124915"/>
                </a:lnTo>
                <a:lnTo>
                  <a:pt x="1157808" y="1087932"/>
                </a:lnTo>
                <a:lnTo>
                  <a:pt x="1181912" y="1048346"/>
                </a:lnTo>
                <a:lnTo>
                  <a:pt x="1202194" y="1006411"/>
                </a:lnTo>
                <a:lnTo>
                  <a:pt x="1218399" y="962355"/>
                </a:lnTo>
                <a:lnTo>
                  <a:pt x="1230274" y="916444"/>
                </a:lnTo>
                <a:lnTo>
                  <a:pt x="1237589" y="868921"/>
                </a:lnTo>
                <a:lnTo>
                  <a:pt x="1240078" y="820013"/>
                </a:lnTo>
                <a:close/>
              </a:path>
              <a:path w="1580515" h="1580514">
                <a:moveTo>
                  <a:pt x="1520101" y="820013"/>
                </a:moveTo>
                <a:lnTo>
                  <a:pt x="1518158" y="764921"/>
                </a:lnTo>
                <a:lnTo>
                  <a:pt x="1512392" y="711123"/>
                </a:lnTo>
                <a:lnTo>
                  <a:pt x="1502930" y="658685"/>
                </a:lnTo>
                <a:lnTo>
                  <a:pt x="1489862" y="607682"/>
                </a:lnTo>
                <a:lnTo>
                  <a:pt x="1473301" y="558190"/>
                </a:lnTo>
                <a:lnTo>
                  <a:pt x="1453337" y="510260"/>
                </a:lnTo>
                <a:lnTo>
                  <a:pt x="1430083" y="463981"/>
                </a:lnTo>
                <a:lnTo>
                  <a:pt x="1416088" y="475983"/>
                </a:lnTo>
                <a:lnTo>
                  <a:pt x="1390091" y="503986"/>
                </a:lnTo>
                <a:lnTo>
                  <a:pt x="1310081" y="493979"/>
                </a:lnTo>
                <a:lnTo>
                  <a:pt x="1332699" y="535978"/>
                </a:lnTo>
                <a:lnTo>
                  <a:pt x="1352423" y="579615"/>
                </a:lnTo>
                <a:lnTo>
                  <a:pt x="1369021" y="624827"/>
                </a:lnTo>
                <a:lnTo>
                  <a:pt x="1382293" y="671537"/>
                </a:lnTo>
                <a:lnTo>
                  <a:pt x="1392034" y="719696"/>
                </a:lnTo>
                <a:lnTo>
                  <a:pt x="1398041" y="769213"/>
                </a:lnTo>
                <a:lnTo>
                  <a:pt x="1400086" y="820013"/>
                </a:lnTo>
                <a:lnTo>
                  <a:pt x="1398320" y="867600"/>
                </a:lnTo>
                <a:lnTo>
                  <a:pt x="1393113" y="914273"/>
                </a:lnTo>
                <a:lnTo>
                  <a:pt x="1384592" y="959891"/>
                </a:lnTo>
                <a:lnTo>
                  <a:pt x="1372870" y="1004341"/>
                </a:lnTo>
                <a:lnTo>
                  <a:pt x="1358087" y="1047496"/>
                </a:lnTo>
                <a:lnTo>
                  <a:pt x="1340358" y="1089215"/>
                </a:lnTo>
                <a:lnTo>
                  <a:pt x="1319822" y="1129398"/>
                </a:lnTo>
                <a:lnTo>
                  <a:pt x="1296606" y="1167892"/>
                </a:lnTo>
                <a:lnTo>
                  <a:pt x="1270825" y="1204582"/>
                </a:lnTo>
                <a:lnTo>
                  <a:pt x="1242606" y="1239354"/>
                </a:lnTo>
                <a:lnTo>
                  <a:pt x="1212075" y="1272057"/>
                </a:lnTo>
                <a:lnTo>
                  <a:pt x="1179372" y="1302588"/>
                </a:lnTo>
                <a:lnTo>
                  <a:pt x="1144600" y="1330807"/>
                </a:lnTo>
                <a:lnTo>
                  <a:pt x="1107909" y="1356588"/>
                </a:lnTo>
                <a:lnTo>
                  <a:pt x="1069416" y="1379816"/>
                </a:lnTo>
                <a:lnTo>
                  <a:pt x="1029233" y="1400352"/>
                </a:lnTo>
                <a:lnTo>
                  <a:pt x="987513" y="1418082"/>
                </a:lnTo>
                <a:lnTo>
                  <a:pt x="944359" y="1432864"/>
                </a:lnTo>
                <a:lnTo>
                  <a:pt x="899922" y="1444574"/>
                </a:lnTo>
                <a:lnTo>
                  <a:pt x="854290" y="1453108"/>
                </a:lnTo>
                <a:lnTo>
                  <a:pt x="807631" y="1458315"/>
                </a:lnTo>
                <a:lnTo>
                  <a:pt x="760044" y="1460080"/>
                </a:lnTo>
                <a:lnTo>
                  <a:pt x="712457" y="1458315"/>
                </a:lnTo>
                <a:lnTo>
                  <a:pt x="665797" y="1453108"/>
                </a:lnTo>
                <a:lnTo>
                  <a:pt x="620179" y="1444574"/>
                </a:lnTo>
                <a:lnTo>
                  <a:pt x="575729" y="1432864"/>
                </a:lnTo>
                <a:lnTo>
                  <a:pt x="532574" y="1418082"/>
                </a:lnTo>
                <a:lnTo>
                  <a:pt x="490855" y="1400352"/>
                </a:lnTo>
                <a:lnTo>
                  <a:pt x="450684" y="1379816"/>
                </a:lnTo>
                <a:lnTo>
                  <a:pt x="412178" y="1356588"/>
                </a:lnTo>
                <a:lnTo>
                  <a:pt x="375488" y="1330807"/>
                </a:lnTo>
                <a:lnTo>
                  <a:pt x="340728" y="1302588"/>
                </a:lnTo>
                <a:lnTo>
                  <a:pt x="308013" y="1272057"/>
                </a:lnTo>
                <a:lnTo>
                  <a:pt x="277495" y="1239354"/>
                </a:lnTo>
                <a:lnTo>
                  <a:pt x="249275" y="1204582"/>
                </a:lnTo>
                <a:lnTo>
                  <a:pt x="223494" y="1167892"/>
                </a:lnTo>
                <a:lnTo>
                  <a:pt x="200266" y="1129398"/>
                </a:lnTo>
                <a:lnTo>
                  <a:pt x="179730" y="1089215"/>
                </a:lnTo>
                <a:lnTo>
                  <a:pt x="162001" y="1047496"/>
                </a:lnTo>
                <a:lnTo>
                  <a:pt x="147218" y="1004341"/>
                </a:lnTo>
                <a:lnTo>
                  <a:pt x="135509" y="959891"/>
                </a:lnTo>
                <a:lnTo>
                  <a:pt x="126974" y="914273"/>
                </a:lnTo>
                <a:lnTo>
                  <a:pt x="121767" y="867600"/>
                </a:lnTo>
                <a:lnTo>
                  <a:pt x="120002" y="820013"/>
                </a:lnTo>
                <a:lnTo>
                  <a:pt x="121767" y="772426"/>
                </a:lnTo>
                <a:lnTo>
                  <a:pt x="126974" y="725766"/>
                </a:lnTo>
                <a:lnTo>
                  <a:pt x="135509" y="680135"/>
                </a:lnTo>
                <a:lnTo>
                  <a:pt x="147218" y="635698"/>
                </a:lnTo>
                <a:lnTo>
                  <a:pt x="162001" y="592543"/>
                </a:lnTo>
                <a:lnTo>
                  <a:pt x="179730" y="550811"/>
                </a:lnTo>
                <a:lnTo>
                  <a:pt x="200266" y="510641"/>
                </a:lnTo>
                <a:lnTo>
                  <a:pt x="223481" y="472147"/>
                </a:lnTo>
                <a:lnTo>
                  <a:pt x="249275" y="435444"/>
                </a:lnTo>
                <a:lnTo>
                  <a:pt x="277495" y="400685"/>
                </a:lnTo>
                <a:lnTo>
                  <a:pt x="308013" y="367969"/>
                </a:lnTo>
                <a:lnTo>
                  <a:pt x="340728" y="337451"/>
                </a:lnTo>
                <a:lnTo>
                  <a:pt x="375488" y="309232"/>
                </a:lnTo>
                <a:lnTo>
                  <a:pt x="412178" y="283438"/>
                </a:lnTo>
                <a:lnTo>
                  <a:pt x="450684" y="260223"/>
                </a:lnTo>
                <a:lnTo>
                  <a:pt x="490855" y="239687"/>
                </a:lnTo>
                <a:lnTo>
                  <a:pt x="532574" y="221957"/>
                </a:lnTo>
                <a:lnTo>
                  <a:pt x="575729" y="207175"/>
                </a:lnTo>
                <a:lnTo>
                  <a:pt x="620179" y="195453"/>
                </a:lnTo>
                <a:lnTo>
                  <a:pt x="665797" y="186931"/>
                </a:lnTo>
                <a:lnTo>
                  <a:pt x="712457" y="181724"/>
                </a:lnTo>
                <a:lnTo>
                  <a:pt x="760044" y="179959"/>
                </a:lnTo>
                <a:lnTo>
                  <a:pt x="810221" y="181902"/>
                </a:lnTo>
                <a:lnTo>
                  <a:pt x="859497" y="187655"/>
                </a:lnTo>
                <a:lnTo>
                  <a:pt x="907681" y="197116"/>
                </a:lnTo>
                <a:lnTo>
                  <a:pt x="954595" y="210185"/>
                </a:lnTo>
                <a:lnTo>
                  <a:pt x="1000086" y="226758"/>
                </a:lnTo>
                <a:lnTo>
                  <a:pt x="1043965" y="246710"/>
                </a:lnTo>
                <a:lnTo>
                  <a:pt x="1086065" y="269963"/>
                </a:lnTo>
                <a:lnTo>
                  <a:pt x="1076071" y="189953"/>
                </a:lnTo>
                <a:lnTo>
                  <a:pt x="1118069" y="147955"/>
                </a:lnTo>
                <a:lnTo>
                  <a:pt x="1071054" y="125463"/>
                </a:lnTo>
                <a:lnTo>
                  <a:pt x="1022604" y="106057"/>
                </a:lnTo>
                <a:lnTo>
                  <a:pt x="972743" y="89852"/>
                </a:lnTo>
                <a:lnTo>
                  <a:pt x="921537" y="77012"/>
                </a:lnTo>
                <a:lnTo>
                  <a:pt x="868984" y="67665"/>
                </a:lnTo>
                <a:lnTo>
                  <a:pt x="815149" y="61950"/>
                </a:lnTo>
                <a:lnTo>
                  <a:pt x="760044" y="60007"/>
                </a:lnTo>
                <a:lnTo>
                  <a:pt x="664654" y="65925"/>
                </a:lnTo>
                <a:lnTo>
                  <a:pt x="572820" y="83197"/>
                </a:lnTo>
                <a:lnTo>
                  <a:pt x="485228" y="111125"/>
                </a:lnTo>
                <a:lnTo>
                  <a:pt x="402628" y="148996"/>
                </a:lnTo>
                <a:lnTo>
                  <a:pt x="325704" y="196100"/>
                </a:lnTo>
                <a:lnTo>
                  <a:pt x="255155" y="251714"/>
                </a:lnTo>
                <a:lnTo>
                  <a:pt x="191719" y="315150"/>
                </a:lnTo>
                <a:lnTo>
                  <a:pt x="136105" y="385673"/>
                </a:lnTo>
                <a:lnTo>
                  <a:pt x="89001" y="462597"/>
                </a:lnTo>
                <a:lnTo>
                  <a:pt x="51130" y="545211"/>
                </a:lnTo>
                <a:lnTo>
                  <a:pt x="23190" y="632790"/>
                </a:lnTo>
                <a:lnTo>
                  <a:pt x="5918" y="724623"/>
                </a:lnTo>
                <a:lnTo>
                  <a:pt x="0" y="820013"/>
                </a:lnTo>
                <a:lnTo>
                  <a:pt x="5918" y="915416"/>
                </a:lnTo>
                <a:lnTo>
                  <a:pt x="23190" y="1007249"/>
                </a:lnTo>
                <a:lnTo>
                  <a:pt x="51130" y="1094841"/>
                </a:lnTo>
                <a:lnTo>
                  <a:pt x="89001" y="1177442"/>
                </a:lnTo>
                <a:lnTo>
                  <a:pt x="136105" y="1254379"/>
                </a:lnTo>
                <a:lnTo>
                  <a:pt x="191719" y="1324914"/>
                </a:lnTo>
                <a:lnTo>
                  <a:pt x="255155" y="1388351"/>
                </a:lnTo>
                <a:lnTo>
                  <a:pt x="325704" y="1443977"/>
                </a:lnTo>
                <a:lnTo>
                  <a:pt x="402628" y="1491094"/>
                </a:lnTo>
                <a:lnTo>
                  <a:pt x="485241" y="1528965"/>
                </a:lnTo>
                <a:lnTo>
                  <a:pt x="572820" y="1556893"/>
                </a:lnTo>
                <a:lnTo>
                  <a:pt x="664654" y="1574177"/>
                </a:lnTo>
                <a:lnTo>
                  <a:pt x="760044" y="1580095"/>
                </a:lnTo>
                <a:lnTo>
                  <a:pt x="855433" y="1574177"/>
                </a:lnTo>
                <a:lnTo>
                  <a:pt x="947280" y="1556893"/>
                </a:lnTo>
                <a:lnTo>
                  <a:pt x="1034859" y="1528965"/>
                </a:lnTo>
                <a:lnTo>
                  <a:pt x="1117460" y="1491094"/>
                </a:lnTo>
                <a:lnTo>
                  <a:pt x="1194396" y="1443977"/>
                </a:lnTo>
                <a:lnTo>
                  <a:pt x="1264932" y="1388351"/>
                </a:lnTo>
                <a:lnTo>
                  <a:pt x="1328369" y="1324914"/>
                </a:lnTo>
                <a:lnTo>
                  <a:pt x="1383995" y="1254379"/>
                </a:lnTo>
                <a:lnTo>
                  <a:pt x="1431099" y="1177442"/>
                </a:lnTo>
                <a:lnTo>
                  <a:pt x="1468970" y="1094841"/>
                </a:lnTo>
                <a:lnTo>
                  <a:pt x="1496898" y="1007249"/>
                </a:lnTo>
                <a:lnTo>
                  <a:pt x="1514182" y="915416"/>
                </a:lnTo>
                <a:lnTo>
                  <a:pt x="1520101" y="820013"/>
                </a:lnTo>
                <a:close/>
              </a:path>
              <a:path w="1580515" h="1580514">
                <a:moveTo>
                  <a:pt x="1580095" y="199961"/>
                </a:moveTo>
                <a:lnTo>
                  <a:pt x="1400086" y="179959"/>
                </a:lnTo>
                <a:lnTo>
                  <a:pt x="1380083" y="0"/>
                </a:lnTo>
                <a:lnTo>
                  <a:pt x="1160068" y="219964"/>
                </a:lnTo>
                <a:lnTo>
                  <a:pt x="1172070" y="323964"/>
                </a:lnTo>
                <a:lnTo>
                  <a:pt x="852055" y="644004"/>
                </a:lnTo>
                <a:lnTo>
                  <a:pt x="830326" y="634339"/>
                </a:lnTo>
                <a:lnTo>
                  <a:pt x="807300" y="626745"/>
                </a:lnTo>
                <a:lnTo>
                  <a:pt x="783145" y="621779"/>
                </a:lnTo>
                <a:lnTo>
                  <a:pt x="758050" y="620001"/>
                </a:lnTo>
                <a:lnTo>
                  <a:pt x="712330" y="625309"/>
                </a:lnTo>
                <a:lnTo>
                  <a:pt x="670280" y="640410"/>
                </a:lnTo>
                <a:lnTo>
                  <a:pt x="633145" y="664083"/>
                </a:lnTo>
                <a:lnTo>
                  <a:pt x="602119" y="695109"/>
                </a:lnTo>
                <a:lnTo>
                  <a:pt x="578446" y="732256"/>
                </a:lnTo>
                <a:lnTo>
                  <a:pt x="563333" y="774293"/>
                </a:lnTo>
                <a:lnTo>
                  <a:pt x="558038" y="820013"/>
                </a:lnTo>
                <a:lnTo>
                  <a:pt x="563333" y="865733"/>
                </a:lnTo>
                <a:lnTo>
                  <a:pt x="578446" y="907783"/>
                </a:lnTo>
                <a:lnTo>
                  <a:pt x="602119" y="944930"/>
                </a:lnTo>
                <a:lnTo>
                  <a:pt x="633145" y="975956"/>
                </a:lnTo>
                <a:lnTo>
                  <a:pt x="670280" y="999629"/>
                </a:lnTo>
                <a:lnTo>
                  <a:pt x="712330" y="1014730"/>
                </a:lnTo>
                <a:lnTo>
                  <a:pt x="758050" y="1020038"/>
                </a:lnTo>
                <a:lnTo>
                  <a:pt x="803757" y="1014730"/>
                </a:lnTo>
                <a:lnTo>
                  <a:pt x="845807" y="999629"/>
                </a:lnTo>
                <a:lnTo>
                  <a:pt x="882954" y="975956"/>
                </a:lnTo>
                <a:lnTo>
                  <a:pt x="913968" y="944930"/>
                </a:lnTo>
                <a:lnTo>
                  <a:pt x="937653" y="907783"/>
                </a:lnTo>
                <a:lnTo>
                  <a:pt x="952754" y="865733"/>
                </a:lnTo>
                <a:lnTo>
                  <a:pt x="958062" y="820013"/>
                </a:lnTo>
                <a:lnTo>
                  <a:pt x="956589" y="795235"/>
                </a:lnTo>
                <a:lnTo>
                  <a:pt x="952309" y="771766"/>
                </a:lnTo>
                <a:lnTo>
                  <a:pt x="945400" y="749414"/>
                </a:lnTo>
                <a:lnTo>
                  <a:pt x="936053" y="728002"/>
                </a:lnTo>
                <a:lnTo>
                  <a:pt x="1256080" y="407974"/>
                </a:lnTo>
                <a:lnTo>
                  <a:pt x="1360081" y="419976"/>
                </a:lnTo>
                <a:lnTo>
                  <a:pt x="1580095" y="199961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06336" y="5011039"/>
            <a:ext cx="4270375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33020" algn="just">
              <a:lnSpc>
                <a:spcPct val="916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Hedef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kitleye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ulaşma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amacı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ile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çevre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apartmanlara, </a:t>
            </a:r>
            <a:r>
              <a:rPr sz="1600" dirty="0">
                <a:latin typeface="Calibri"/>
                <a:cs typeface="Calibri"/>
              </a:rPr>
              <a:t>Aile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Sağlığı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Merkezleri’ne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gelenlere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broşür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dağıtma. </a:t>
            </a:r>
            <a:r>
              <a:rPr sz="1600" dirty="0">
                <a:latin typeface="Calibri"/>
                <a:cs typeface="Calibri"/>
              </a:rPr>
              <a:t>Hedef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kitle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sayısını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belirleme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kilolarını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ölçme.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04192" cy="15758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45413" y="2113026"/>
            <a:ext cx="8750935" cy="922019"/>
          </a:xfrm>
          <a:custGeom>
            <a:avLst/>
            <a:gdLst/>
            <a:ahLst/>
            <a:cxnLst/>
            <a:rect l="l" t="t" r="r" b="b"/>
            <a:pathLst>
              <a:path w="8750935" h="922019">
                <a:moveTo>
                  <a:pt x="8658606" y="0"/>
                </a:moveTo>
                <a:lnTo>
                  <a:pt x="92201" y="0"/>
                </a:lnTo>
                <a:lnTo>
                  <a:pt x="56310" y="7244"/>
                </a:lnTo>
                <a:lnTo>
                  <a:pt x="27003" y="27003"/>
                </a:lnTo>
                <a:lnTo>
                  <a:pt x="7244" y="56310"/>
                </a:lnTo>
                <a:lnTo>
                  <a:pt x="0" y="92201"/>
                </a:lnTo>
                <a:lnTo>
                  <a:pt x="0" y="829818"/>
                </a:lnTo>
                <a:lnTo>
                  <a:pt x="7244" y="865709"/>
                </a:lnTo>
                <a:lnTo>
                  <a:pt x="27003" y="895016"/>
                </a:lnTo>
                <a:lnTo>
                  <a:pt x="56310" y="914775"/>
                </a:lnTo>
                <a:lnTo>
                  <a:pt x="92201" y="922020"/>
                </a:lnTo>
                <a:lnTo>
                  <a:pt x="8658606" y="922020"/>
                </a:lnTo>
                <a:lnTo>
                  <a:pt x="8694497" y="914775"/>
                </a:lnTo>
                <a:lnTo>
                  <a:pt x="8723804" y="895016"/>
                </a:lnTo>
                <a:lnTo>
                  <a:pt x="8743563" y="865709"/>
                </a:lnTo>
                <a:lnTo>
                  <a:pt x="8750808" y="829818"/>
                </a:lnTo>
                <a:lnTo>
                  <a:pt x="8750808" y="92201"/>
                </a:lnTo>
                <a:lnTo>
                  <a:pt x="8743563" y="56310"/>
                </a:lnTo>
                <a:lnTo>
                  <a:pt x="8723804" y="27003"/>
                </a:lnTo>
                <a:lnTo>
                  <a:pt x="8694497" y="7244"/>
                </a:lnTo>
                <a:lnTo>
                  <a:pt x="865860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2899" y="2361056"/>
            <a:ext cx="16236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</a:rPr>
              <a:t>İKİNCİ</a:t>
            </a:r>
            <a:r>
              <a:rPr sz="2200" spc="-25" dirty="0">
                <a:solidFill>
                  <a:srgbClr val="FFFFFF"/>
                </a:solidFill>
              </a:rPr>
              <a:t> </a:t>
            </a:r>
            <a:r>
              <a:rPr sz="2200" spc="-20" dirty="0">
                <a:solidFill>
                  <a:srgbClr val="FFFFFF"/>
                </a:solidFill>
              </a:rPr>
              <a:t>AŞAMA</a:t>
            </a:r>
            <a:endParaRPr sz="2200"/>
          </a:p>
        </p:txBody>
      </p:sp>
      <p:grpSp>
        <p:nvGrpSpPr>
          <p:cNvPr id="5" name="object 5"/>
          <p:cNvGrpSpPr/>
          <p:nvPr/>
        </p:nvGrpSpPr>
        <p:grpSpPr>
          <a:xfrm>
            <a:off x="1378458" y="3204210"/>
            <a:ext cx="10206355" cy="3101340"/>
            <a:chOff x="1378458" y="3204210"/>
            <a:chExt cx="10206355" cy="3101340"/>
          </a:xfrm>
        </p:grpSpPr>
        <p:sp>
          <p:nvSpPr>
            <p:cNvPr id="6" name="object 6"/>
            <p:cNvSpPr/>
            <p:nvPr/>
          </p:nvSpPr>
          <p:spPr>
            <a:xfrm>
              <a:off x="1378458" y="3204210"/>
              <a:ext cx="8750935" cy="922019"/>
            </a:xfrm>
            <a:custGeom>
              <a:avLst/>
              <a:gdLst/>
              <a:ahLst/>
              <a:cxnLst/>
              <a:rect l="l" t="t" r="r" b="b"/>
              <a:pathLst>
                <a:path w="8750935" h="922020">
                  <a:moveTo>
                    <a:pt x="8658606" y="0"/>
                  </a:moveTo>
                  <a:lnTo>
                    <a:pt x="92201" y="0"/>
                  </a:lnTo>
                  <a:lnTo>
                    <a:pt x="56310" y="7244"/>
                  </a:lnTo>
                  <a:lnTo>
                    <a:pt x="27003" y="27003"/>
                  </a:lnTo>
                  <a:lnTo>
                    <a:pt x="7244" y="56310"/>
                  </a:lnTo>
                  <a:lnTo>
                    <a:pt x="0" y="92201"/>
                  </a:lnTo>
                  <a:lnTo>
                    <a:pt x="0" y="829817"/>
                  </a:lnTo>
                  <a:lnTo>
                    <a:pt x="7244" y="865709"/>
                  </a:lnTo>
                  <a:lnTo>
                    <a:pt x="27003" y="895016"/>
                  </a:lnTo>
                  <a:lnTo>
                    <a:pt x="56310" y="914775"/>
                  </a:lnTo>
                  <a:lnTo>
                    <a:pt x="92201" y="922019"/>
                  </a:lnTo>
                  <a:lnTo>
                    <a:pt x="8658606" y="922019"/>
                  </a:lnTo>
                  <a:lnTo>
                    <a:pt x="8694497" y="914775"/>
                  </a:lnTo>
                  <a:lnTo>
                    <a:pt x="8723804" y="895016"/>
                  </a:lnTo>
                  <a:lnTo>
                    <a:pt x="8743563" y="865709"/>
                  </a:lnTo>
                  <a:lnTo>
                    <a:pt x="8750808" y="829817"/>
                  </a:lnTo>
                  <a:lnTo>
                    <a:pt x="8750808" y="92201"/>
                  </a:lnTo>
                  <a:lnTo>
                    <a:pt x="8743563" y="56310"/>
                  </a:lnTo>
                  <a:lnTo>
                    <a:pt x="8723804" y="27003"/>
                  </a:lnTo>
                  <a:lnTo>
                    <a:pt x="8694497" y="7244"/>
                  </a:lnTo>
                  <a:lnTo>
                    <a:pt x="8658606" y="0"/>
                  </a:lnTo>
                  <a:close/>
                </a:path>
              </a:pathLst>
            </a:custGeom>
            <a:solidFill>
              <a:srgbClr val="BD8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00834" y="4293870"/>
              <a:ext cx="8750935" cy="922019"/>
            </a:xfrm>
            <a:custGeom>
              <a:avLst/>
              <a:gdLst/>
              <a:ahLst/>
              <a:cxnLst/>
              <a:rect l="l" t="t" r="r" b="b"/>
              <a:pathLst>
                <a:path w="8750935" h="922020">
                  <a:moveTo>
                    <a:pt x="8658606" y="0"/>
                  </a:moveTo>
                  <a:lnTo>
                    <a:pt x="92202" y="0"/>
                  </a:lnTo>
                  <a:lnTo>
                    <a:pt x="56310" y="7244"/>
                  </a:lnTo>
                  <a:lnTo>
                    <a:pt x="27003" y="27003"/>
                  </a:lnTo>
                  <a:lnTo>
                    <a:pt x="7244" y="56310"/>
                  </a:lnTo>
                  <a:lnTo>
                    <a:pt x="0" y="92201"/>
                  </a:lnTo>
                  <a:lnTo>
                    <a:pt x="0" y="829817"/>
                  </a:lnTo>
                  <a:lnTo>
                    <a:pt x="7244" y="865709"/>
                  </a:lnTo>
                  <a:lnTo>
                    <a:pt x="27003" y="895016"/>
                  </a:lnTo>
                  <a:lnTo>
                    <a:pt x="56310" y="914775"/>
                  </a:lnTo>
                  <a:lnTo>
                    <a:pt x="92202" y="922019"/>
                  </a:lnTo>
                  <a:lnTo>
                    <a:pt x="8658606" y="922019"/>
                  </a:lnTo>
                  <a:lnTo>
                    <a:pt x="8694497" y="914775"/>
                  </a:lnTo>
                  <a:lnTo>
                    <a:pt x="8723804" y="895016"/>
                  </a:lnTo>
                  <a:lnTo>
                    <a:pt x="8743563" y="865709"/>
                  </a:lnTo>
                  <a:lnTo>
                    <a:pt x="8750808" y="829817"/>
                  </a:lnTo>
                  <a:lnTo>
                    <a:pt x="8750808" y="92201"/>
                  </a:lnTo>
                  <a:lnTo>
                    <a:pt x="8743563" y="56310"/>
                  </a:lnTo>
                  <a:lnTo>
                    <a:pt x="8723804" y="27003"/>
                  </a:lnTo>
                  <a:lnTo>
                    <a:pt x="8694497" y="7244"/>
                  </a:lnTo>
                  <a:lnTo>
                    <a:pt x="8658606" y="0"/>
                  </a:lnTo>
                  <a:close/>
                </a:path>
              </a:pathLst>
            </a:custGeom>
            <a:solidFill>
              <a:srgbClr val="BCB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33877" y="5383530"/>
              <a:ext cx="8750935" cy="922019"/>
            </a:xfrm>
            <a:custGeom>
              <a:avLst/>
              <a:gdLst/>
              <a:ahLst/>
              <a:cxnLst/>
              <a:rect l="l" t="t" r="r" b="b"/>
              <a:pathLst>
                <a:path w="8750935" h="922020">
                  <a:moveTo>
                    <a:pt x="8658606" y="0"/>
                  </a:moveTo>
                  <a:lnTo>
                    <a:pt x="92202" y="0"/>
                  </a:lnTo>
                  <a:lnTo>
                    <a:pt x="56310" y="7244"/>
                  </a:lnTo>
                  <a:lnTo>
                    <a:pt x="27003" y="27003"/>
                  </a:lnTo>
                  <a:lnTo>
                    <a:pt x="7244" y="56310"/>
                  </a:lnTo>
                  <a:lnTo>
                    <a:pt x="0" y="92202"/>
                  </a:lnTo>
                  <a:lnTo>
                    <a:pt x="0" y="829818"/>
                  </a:lnTo>
                  <a:lnTo>
                    <a:pt x="7244" y="865709"/>
                  </a:lnTo>
                  <a:lnTo>
                    <a:pt x="27003" y="895016"/>
                  </a:lnTo>
                  <a:lnTo>
                    <a:pt x="56310" y="914775"/>
                  </a:lnTo>
                  <a:lnTo>
                    <a:pt x="92202" y="922020"/>
                  </a:lnTo>
                  <a:lnTo>
                    <a:pt x="8658606" y="922020"/>
                  </a:lnTo>
                  <a:lnTo>
                    <a:pt x="8694497" y="914775"/>
                  </a:lnTo>
                  <a:lnTo>
                    <a:pt x="8723804" y="895016"/>
                  </a:lnTo>
                  <a:lnTo>
                    <a:pt x="8743563" y="865709"/>
                  </a:lnTo>
                  <a:lnTo>
                    <a:pt x="8750808" y="829818"/>
                  </a:lnTo>
                  <a:lnTo>
                    <a:pt x="8750808" y="92202"/>
                  </a:lnTo>
                  <a:lnTo>
                    <a:pt x="8743563" y="56310"/>
                  </a:lnTo>
                  <a:lnTo>
                    <a:pt x="8723804" y="27003"/>
                  </a:lnTo>
                  <a:lnTo>
                    <a:pt x="8694497" y="7244"/>
                  </a:lnTo>
                  <a:lnTo>
                    <a:pt x="865860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75994" y="3297377"/>
            <a:ext cx="8552180" cy="2849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35"/>
              </a:lnSpc>
              <a:spcBef>
                <a:spcPts val="95"/>
              </a:spcBef>
            </a:pP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SHM’deki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diyetisyenler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ile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ortak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çalışılarak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sağlıklı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yemek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35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atölyeleri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düzenlenmesi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2200">
              <a:latin typeface="Calibri"/>
              <a:cs typeface="Calibri"/>
            </a:endParaRPr>
          </a:p>
          <a:p>
            <a:pPr marL="734060">
              <a:lnSpc>
                <a:spcPts val="2530"/>
              </a:lnSpc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Hedef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kitlenin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hareketin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önemi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obezitenin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zararları</a:t>
            </a:r>
            <a:r>
              <a:rPr sz="2200" spc="3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konusunda</a:t>
            </a:r>
            <a:endParaRPr sz="2200">
              <a:latin typeface="Calibri"/>
              <a:cs typeface="Calibri"/>
            </a:endParaRPr>
          </a:p>
          <a:p>
            <a:pPr marL="734060">
              <a:lnSpc>
                <a:spcPts val="2530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bilinçlendirilmesi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2200">
              <a:latin typeface="Calibri"/>
              <a:cs typeface="Calibri"/>
            </a:endParaRPr>
          </a:p>
          <a:p>
            <a:pPr marL="1467485" marR="5080">
              <a:lnSpc>
                <a:spcPts val="2420"/>
              </a:lnSpc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Hedef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kitleye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evde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yapabilecekleri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basit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egzersizlerin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SHM’deki fizyoterapistler</a:t>
            </a:r>
            <a:r>
              <a:rPr sz="2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tarafıdan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uygulamalı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olarak</a:t>
            </a:r>
            <a:r>
              <a:rPr sz="2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gösterilmesi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784590" y="2807461"/>
            <a:ext cx="2080260" cy="2805430"/>
            <a:chOff x="8784590" y="2807461"/>
            <a:chExt cx="2080260" cy="2805430"/>
          </a:xfrm>
        </p:grpSpPr>
        <p:sp>
          <p:nvSpPr>
            <p:cNvPr id="11" name="object 11"/>
            <p:cNvSpPr/>
            <p:nvPr/>
          </p:nvSpPr>
          <p:spPr>
            <a:xfrm>
              <a:off x="8797290" y="2820161"/>
              <a:ext cx="599440" cy="599440"/>
            </a:xfrm>
            <a:custGeom>
              <a:avLst/>
              <a:gdLst/>
              <a:ahLst/>
              <a:cxnLst/>
              <a:rect l="l" t="t" r="r" b="b"/>
              <a:pathLst>
                <a:path w="599440" h="599439">
                  <a:moveTo>
                    <a:pt x="464184" y="0"/>
                  </a:moveTo>
                  <a:lnTo>
                    <a:pt x="134746" y="0"/>
                  </a:lnTo>
                  <a:lnTo>
                    <a:pt x="134746" y="329438"/>
                  </a:lnTo>
                  <a:lnTo>
                    <a:pt x="0" y="329438"/>
                  </a:lnTo>
                  <a:lnTo>
                    <a:pt x="299465" y="598932"/>
                  </a:lnTo>
                  <a:lnTo>
                    <a:pt x="598931" y="329438"/>
                  </a:lnTo>
                  <a:lnTo>
                    <a:pt x="464184" y="329438"/>
                  </a:lnTo>
                  <a:lnTo>
                    <a:pt x="464184" y="0"/>
                  </a:lnTo>
                  <a:close/>
                </a:path>
              </a:pathLst>
            </a:custGeom>
            <a:solidFill>
              <a:srgbClr val="E8D0D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97290" y="2820161"/>
              <a:ext cx="599440" cy="599440"/>
            </a:xfrm>
            <a:custGeom>
              <a:avLst/>
              <a:gdLst/>
              <a:ahLst/>
              <a:cxnLst/>
              <a:rect l="l" t="t" r="r" b="b"/>
              <a:pathLst>
                <a:path w="599440" h="599439">
                  <a:moveTo>
                    <a:pt x="0" y="329438"/>
                  </a:moveTo>
                  <a:lnTo>
                    <a:pt x="134746" y="329438"/>
                  </a:lnTo>
                  <a:lnTo>
                    <a:pt x="134746" y="0"/>
                  </a:lnTo>
                  <a:lnTo>
                    <a:pt x="464184" y="0"/>
                  </a:lnTo>
                  <a:lnTo>
                    <a:pt x="464184" y="329438"/>
                  </a:lnTo>
                  <a:lnTo>
                    <a:pt x="598931" y="329438"/>
                  </a:lnTo>
                  <a:lnTo>
                    <a:pt x="299465" y="598932"/>
                  </a:lnTo>
                  <a:lnTo>
                    <a:pt x="0" y="329438"/>
                  </a:lnTo>
                  <a:close/>
                </a:path>
              </a:pathLst>
            </a:custGeom>
            <a:ln w="25400">
              <a:solidFill>
                <a:srgbClr val="E8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530334" y="3909822"/>
              <a:ext cx="599440" cy="600710"/>
            </a:xfrm>
            <a:custGeom>
              <a:avLst/>
              <a:gdLst/>
              <a:ahLst/>
              <a:cxnLst/>
              <a:rect l="l" t="t" r="r" b="b"/>
              <a:pathLst>
                <a:path w="599440" h="600710">
                  <a:moveTo>
                    <a:pt x="464185" y="0"/>
                  </a:moveTo>
                  <a:lnTo>
                    <a:pt x="134747" y="0"/>
                  </a:lnTo>
                  <a:lnTo>
                    <a:pt x="134747" y="330961"/>
                  </a:lnTo>
                  <a:lnTo>
                    <a:pt x="0" y="330961"/>
                  </a:lnTo>
                  <a:lnTo>
                    <a:pt x="299466" y="600455"/>
                  </a:lnTo>
                  <a:lnTo>
                    <a:pt x="598932" y="330961"/>
                  </a:lnTo>
                  <a:lnTo>
                    <a:pt x="464185" y="330961"/>
                  </a:lnTo>
                  <a:lnTo>
                    <a:pt x="464185" y="0"/>
                  </a:lnTo>
                  <a:close/>
                </a:path>
              </a:pathLst>
            </a:custGeom>
            <a:solidFill>
              <a:srgbClr val="E8E0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30334" y="3909822"/>
              <a:ext cx="599440" cy="600710"/>
            </a:xfrm>
            <a:custGeom>
              <a:avLst/>
              <a:gdLst/>
              <a:ahLst/>
              <a:cxnLst/>
              <a:rect l="l" t="t" r="r" b="b"/>
              <a:pathLst>
                <a:path w="599440" h="600710">
                  <a:moveTo>
                    <a:pt x="0" y="330961"/>
                  </a:moveTo>
                  <a:lnTo>
                    <a:pt x="134747" y="330961"/>
                  </a:lnTo>
                  <a:lnTo>
                    <a:pt x="134747" y="0"/>
                  </a:lnTo>
                  <a:lnTo>
                    <a:pt x="464185" y="0"/>
                  </a:lnTo>
                  <a:lnTo>
                    <a:pt x="464185" y="330961"/>
                  </a:lnTo>
                  <a:lnTo>
                    <a:pt x="598932" y="330961"/>
                  </a:lnTo>
                  <a:lnTo>
                    <a:pt x="299466" y="600455"/>
                  </a:lnTo>
                  <a:lnTo>
                    <a:pt x="0" y="330961"/>
                  </a:lnTo>
                  <a:close/>
                </a:path>
              </a:pathLst>
            </a:custGeom>
            <a:ln w="25399">
              <a:solidFill>
                <a:srgbClr val="E8E0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252710" y="4999482"/>
              <a:ext cx="599440" cy="600710"/>
            </a:xfrm>
            <a:custGeom>
              <a:avLst/>
              <a:gdLst/>
              <a:ahLst/>
              <a:cxnLst/>
              <a:rect l="l" t="t" r="r" b="b"/>
              <a:pathLst>
                <a:path w="599440" h="600710">
                  <a:moveTo>
                    <a:pt x="464185" y="0"/>
                  </a:moveTo>
                  <a:lnTo>
                    <a:pt x="134747" y="0"/>
                  </a:lnTo>
                  <a:lnTo>
                    <a:pt x="134747" y="330962"/>
                  </a:lnTo>
                  <a:lnTo>
                    <a:pt x="0" y="330962"/>
                  </a:lnTo>
                  <a:lnTo>
                    <a:pt x="299466" y="600456"/>
                  </a:lnTo>
                  <a:lnTo>
                    <a:pt x="598932" y="330962"/>
                  </a:lnTo>
                  <a:lnTo>
                    <a:pt x="464185" y="330962"/>
                  </a:lnTo>
                  <a:lnTo>
                    <a:pt x="464185" y="0"/>
                  </a:lnTo>
                  <a:close/>
                </a:path>
              </a:pathLst>
            </a:custGeom>
            <a:solidFill>
              <a:srgbClr val="DEE7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52710" y="4999482"/>
              <a:ext cx="599440" cy="600710"/>
            </a:xfrm>
            <a:custGeom>
              <a:avLst/>
              <a:gdLst/>
              <a:ahLst/>
              <a:cxnLst/>
              <a:rect l="l" t="t" r="r" b="b"/>
              <a:pathLst>
                <a:path w="599440" h="600710">
                  <a:moveTo>
                    <a:pt x="0" y="330962"/>
                  </a:moveTo>
                  <a:lnTo>
                    <a:pt x="134747" y="330962"/>
                  </a:lnTo>
                  <a:lnTo>
                    <a:pt x="134747" y="0"/>
                  </a:lnTo>
                  <a:lnTo>
                    <a:pt x="464185" y="0"/>
                  </a:lnTo>
                  <a:lnTo>
                    <a:pt x="464185" y="330962"/>
                  </a:lnTo>
                  <a:lnTo>
                    <a:pt x="598932" y="330962"/>
                  </a:lnTo>
                  <a:lnTo>
                    <a:pt x="299466" y="600456"/>
                  </a:lnTo>
                  <a:lnTo>
                    <a:pt x="0" y="330962"/>
                  </a:lnTo>
                  <a:close/>
                </a:path>
              </a:pathLst>
            </a:custGeom>
            <a:ln w="25400">
              <a:solidFill>
                <a:srgbClr val="DEE7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Özel</PresentationFormat>
  <Slides>16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Office Theme</vt:lpstr>
      <vt:lpstr>SAĞLIKLI GELECEK İÇİN OBEZİTEYLE MÜCADELE</vt:lpstr>
      <vt:lpstr>PowerPoint Sunusu</vt:lpstr>
      <vt:lpstr>Obezite Nedir?</vt:lpstr>
      <vt:lpstr>Obezitenin komplikasyonları topluma oluşturduğu yük</vt:lpstr>
      <vt:lpstr>Projenin Amacı ve</vt:lpstr>
      <vt:lpstr>HEDEF KİTLE</vt:lpstr>
      <vt:lpstr>PowerPoint Sunusu</vt:lpstr>
      <vt:lpstr>Proje İçeriği</vt:lpstr>
      <vt:lpstr>İKİNCİ AŞAMA</vt:lpstr>
      <vt:lpstr>PowerPoint Sunusu</vt:lpstr>
      <vt:lpstr>Beklenen Faydalar</vt:lpstr>
      <vt:lpstr>Proje Kısıtlılıkları</vt:lpstr>
      <vt:lpstr>Olası İş Birlikçiler</vt:lpstr>
      <vt:lpstr>PowerPoint Sunusu</vt:lpstr>
      <vt:lpstr>PowerPoint Sunusu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TASLAK İSMİ</dc:title>
  <dc:creator>Elif Başaloğlu</dc:creator>
  <cp:lastModifiedBy>Bilge Çamlık</cp:lastModifiedBy>
  <cp:revision>1</cp:revision>
  <dcterms:created xsi:type="dcterms:W3CDTF">2024-04-04T16:19:09Z</dcterms:created>
  <dcterms:modified xsi:type="dcterms:W3CDTF">2024-04-16T07:27:02Z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2024-04-04T00:00:00Z</vt:filetime>
  </property>
  <property fmtid="{D5CDD505-2E9C-101B-9397-08002B2CF9AE}" pid="3" name="Creator">
    <vt:lpwstr>Impress</vt:lpwstr>
  </property>
  <property fmtid="{D5CDD505-2E9C-101B-9397-08002B2CF9AE}" pid="4" name="LastSaved">
    <vt:filetime>2024-04-04T00:00:00Z</vt:filetime>
  </property>
  <property fmtid="{D5CDD505-2E9C-101B-9397-08002B2CF9AE}" pid="5" name="Producer">
    <vt:lpwstr>ConvertAPI</vt:lpwstr>
  </property>
</Properties>
</file>