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97C8B-43E1-4DFA-85A3-E19310998119}" v="7" dt="2024-05-12T16:22:40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ra Yücel" userId="88e287e9eba27ca1" providerId="LiveId" clId="{63D97C8B-43E1-4DFA-85A3-E19310998119}"/>
    <pc:docChg chg="undo custSel modSld">
      <pc:chgData name="Semra Yücel" userId="88e287e9eba27ca1" providerId="LiveId" clId="{63D97C8B-43E1-4DFA-85A3-E19310998119}" dt="2024-05-13T04:38:59.505" v="137" actId="20577"/>
      <pc:docMkLst>
        <pc:docMk/>
      </pc:docMkLst>
      <pc:sldChg chg="addSp delSp modSp mod setBg setClrOvrMap">
        <pc:chgData name="Semra Yücel" userId="88e287e9eba27ca1" providerId="LiveId" clId="{63D97C8B-43E1-4DFA-85A3-E19310998119}" dt="2024-05-12T16:27:27.829" v="100" actId="26606"/>
        <pc:sldMkLst>
          <pc:docMk/>
          <pc:sldMk cId="0" sldId="256"/>
        </pc:sldMkLst>
        <pc:spChg chg="mod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Semra Yücel" userId="88e287e9eba27ca1" providerId="LiveId" clId="{63D97C8B-43E1-4DFA-85A3-E19310998119}" dt="2024-05-12T16:22:53.293" v="34" actId="26606"/>
          <ac:spMkLst>
            <pc:docMk/>
            <pc:sldMk cId="0" sldId="256"/>
            <ac:spMk id="10" creationId="{5C28659E-412C-4600-B45E-BAE370BC24B9}"/>
          </ac:spMkLst>
        </pc:spChg>
        <pc:spChg chg="add del">
          <ac:chgData name="Semra Yücel" userId="88e287e9eba27ca1" providerId="LiveId" clId="{63D97C8B-43E1-4DFA-85A3-E19310998119}" dt="2024-05-12T16:22:53.293" v="34" actId="26606"/>
          <ac:spMkLst>
            <pc:docMk/>
            <pc:sldMk cId="0" sldId="256"/>
            <ac:spMk id="12" creationId="{AE95896B-6905-4618-A7DF-DED8A61FBC83}"/>
          </ac:spMkLst>
        </pc:spChg>
        <pc:spChg chg="add del">
          <ac:chgData name="Semra Yücel" userId="88e287e9eba27ca1" providerId="LiveId" clId="{63D97C8B-43E1-4DFA-85A3-E19310998119}" dt="2024-05-12T16:22:53.293" v="34" actId="26606"/>
          <ac:spMkLst>
            <pc:docMk/>
            <pc:sldMk cId="0" sldId="256"/>
            <ac:spMk id="14" creationId="{7748BD8C-4984-4138-94CA-2DC5F39DC379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16" creationId="{E720DB99-7745-4E75-9D96-AAB6D55C531E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18" creationId="{D68803C4-E159-4360-B7BB-74205C8F782D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20" creationId="{504B0465-3B07-49BF-BEA7-D81476246293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21" creationId="{E009DD9B-5EE2-4C0D-8B2B-351C8C102205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22" creationId="{49B7FFA5-14CB-4A4F-9BCC-CA3AA5D9D276}"/>
          </ac:spMkLst>
        </pc:spChg>
        <pc:spChg chg="add del">
          <ac:chgData name="Semra Yücel" userId="88e287e9eba27ca1" providerId="LiveId" clId="{63D97C8B-43E1-4DFA-85A3-E19310998119}" dt="2024-05-12T16:22:54.241" v="36" actId="26606"/>
          <ac:spMkLst>
            <pc:docMk/>
            <pc:sldMk cId="0" sldId="256"/>
            <ac:spMk id="24" creationId="{04E48745-7512-4EC2-9E20-9092D12150CA}"/>
          </ac:spMkLst>
        </pc:spChg>
        <pc:spChg chg="add del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26" creationId="{CD60390C-0E4C-4682-8246-AFA2E49856DA}"/>
          </ac:spMkLst>
        </pc:spChg>
        <pc:spChg chg="add del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27" creationId="{CEBA87F4-FB8A-4D91-B3F3-DFA78E0CC64D}"/>
          </ac:spMkLst>
        </pc:spChg>
        <pc:spChg chg="add del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28" creationId="{D012A90F-45C2-4C9B-BAF6-9CE1F546C7EA}"/>
          </ac:spMkLst>
        </pc:spChg>
        <pc:spChg chg="add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37" creationId="{F79FF99C-BAA9-404F-9C96-6DD456B4F795}"/>
          </ac:spMkLst>
        </pc:spChg>
        <pc:spChg chg="add">
          <ac:chgData name="Semra Yücel" userId="88e287e9eba27ca1" providerId="LiveId" clId="{63D97C8B-43E1-4DFA-85A3-E19310998119}" dt="2024-05-12T16:27:27.829" v="100" actId="26606"/>
          <ac:spMkLst>
            <pc:docMk/>
            <pc:sldMk cId="0" sldId="256"/>
            <ac:spMk id="39" creationId="{49C44AFD-C72D-4D9C-84C6-73E615CED884}"/>
          </ac:spMkLst>
        </pc:spChg>
        <pc:grpChg chg="add del">
          <ac:chgData name="Semra Yücel" userId="88e287e9eba27ca1" providerId="LiveId" clId="{63D97C8B-43E1-4DFA-85A3-E19310998119}" dt="2024-05-12T16:22:54.241" v="36" actId="26606"/>
          <ac:grpSpMkLst>
            <pc:docMk/>
            <pc:sldMk cId="0" sldId="256"/>
            <ac:grpSpMk id="17" creationId="{16DBFAD4-B5FC-442B-A283-381B01B195F7}"/>
          </ac:grpSpMkLst>
        </pc:grpChg>
        <pc:grpChg chg="add">
          <ac:chgData name="Semra Yücel" userId="88e287e9eba27ca1" providerId="LiveId" clId="{63D97C8B-43E1-4DFA-85A3-E19310998119}" dt="2024-05-12T16:27:27.829" v="100" actId="26606"/>
          <ac:grpSpMkLst>
            <pc:docMk/>
            <pc:sldMk cId="0" sldId="256"/>
            <ac:grpSpMk id="33" creationId="{16DBFAD4-B5FC-442B-A283-381B01B195F7}"/>
          </ac:grpSpMkLst>
        </pc:grpChg>
        <pc:grpChg chg="add">
          <ac:chgData name="Semra Yücel" userId="88e287e9eba27ca1" providerId="LiveId" clId="{63D97C8B-43E1-4DFA-85A3-E19310998119}" dt="2024-05-12T16:27:27.829" v="100" actId="26606"/>
          <ac:grpSpMkLst>
            <pc:docMk/>
            <pc:sldMk cId="0" sldId="256"/>
            <ac:grpSpMk id="41" creationId="{1D25B14F-36E0-41E8-956F-CABEF1ADD65F}"/>
          </ac:grpSpMkLst>
        </pc:grpChg>
        <pc:picChg chg="add mod ord">
          <ac:chgData name="Semra Yücel" userId="88e287e9eba27ca1" providerId="LiveId" clId="{63D97C8B-43E1-4DFA-85A3-E19310998119}" dt="2024-05-12T16:22:54.460" v="37" actId="26606"/>
          <ac:picMkLst>
            <pc:docMk/>
            <pc:sldMk cId="0" sldId="256"/>
            <ac:picMk id="5" creationId="{8BEB00B6-0D3C-7DD1-C836-D7D95F59997E}"/>
          </ac:picMkLst>
        </pc:picChg>
      </pc:sldChg>
      <pc:sldChg chg="addSp modSp mod modTransition setBg">
        <pc:chgData name="Semra Yücel" userId="88e287e9eba27ca1" providerId="LiveId" clId="{63D97C8B-43E1-4DFA-85A3-E19310998119}" dt="2024-05-12T16:29:09.326" v="107" actId="20577"/>
        <pc:sldMkLst>
          <pc:docMk/>
          <pc:sldMk cId="0" sldId="257"/>
        </pc:sldMkLst>
        <pc:spChg chg="mod">
          <ac:chgData name="Semra Yücel" userId="88e287e9eba27ca1" providerId="LiveId" clId="{63D97C8B-43E1-4DFA-85A3-E19310998119}" dt="2024-05-12T16:23:05.425" v="38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29:09.326" v="107" actId="20577"/>
          <ac:spMkLst>
            <pc:docMk/>
            <pc:sldMk cId="0" sldId="257"/>
            <ac:spMk id="3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3:05.425" v="38" actId="26606"/>
          <ac:spMkLst>
            <pc:docMk/>
            <pc:sldMk cId="0" sldId="257"/>
            <ac:spMk id="9" creationId="{3964958D-AF5D-4863-B5FB-83F6B8CB12A0}"/>
          </ac:spMkLst>
        </pc:spChg>
        <pc:grpChg chg="add">
          <ac:chgData name="Semra Yücel" userId="88e287e9eba27ca1" providerId="LiveId" clId="{63D97C8B-43E1-4DFA-85A3-E19310998119}" dt="2024-05-12T16:23:05.425" v="38" actId="26606"/>
          <ac:grpSpMkLst>
            <pc:docMk/>
            <pc:sldMk cId="0" sldId="257"/>
            <ac:grpSpMk id="11" creationId="{11002ACD-3B0C-4885-8754-8A00E926FE4B}"/>
          </ac:grpSpMkLst>
        </pc:grpChg>
        <pc:picChg chg="add">
          <ac:chgData name="Semra Yücel" userId="88e287e9eba27ca1" providerId="LiveId" clId="{63D97C8B-43E1-4DFA-85A3-E19310998119}" dt="2024-05-12T16:23:05.425" v="38" actId="26606"/>
          <ac:picMkLst>
            <pc:docMk/>
            <pc:sldMk cId="0" sldId="257"/>
            <ac:picMk id="5" creationId="{57D11FB3-D86A-B025-03B8-55672CF2ACAB}"/>
          </ac:picMkLst>
        </pc:picChg>
      </pc:sldChg>
      <pc:sldChg chg="addSp delSp modSp mod setBg">
        <pc:chgData name="Semra Yücel" userId="88e287e9eba27ca1" providerId="LiveId" clId="{63D97C8B-43E1-4DFA-85A3-E19310998119}" dt="2024-05-12T16:29:20.018" v="110" actId="403"/>
        <pc:sldMkLst>
          <pc:docMk/>
          <pc:sldMk cId="0" sldId="258"/>
        </pc:sldMkLst>
        <pc:spChg chg="mod">
          <ac:chgData name="Semra Yücel" userId="88e287e9eba27ca1" providerId="LiveId" clId="{63D97C8B-43E1-4DFA-85A3-E19310998119}" dt="2024-05-12T16:28:05.268" v="101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29:20.018" v="110" actId="403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Semra Yücel" userId="88e287e9eba27ca1" providerId="LiveId" clId="{63D97C8B-43E1-4DFA-85A3-E19310998119}" dt="2024-05-12T16:23:21.149" v="40" actId="26606"/>
          <ac:spMkLst>
            <pc:docMk/>
            <pc:sldMk cId="0" sldId="258"/>
            <ac:spMk id="9" creationId="{3964958D-AF5D-4863-B5FB-83F6B8CB12A0}"/>
          </ac:spMkLst>
        </pc:spChg>
        <pc:spChg chg="add del">
          <ac:chgData name="Semra Yücel" userId="88e287e9eba27ca1" providerId="LiveId" clId="{63D97C8B-43E1-4DFA-85A3-E19310998119}" dt="2024-05-12T16:28:05.268" v="101" actId="26606"/>
          <ac:spMkLst>
            <pc:docMk/>
            <pc:sldMk cId="0" sldId="258"/>
            <ac:spMk id="15" creationId="{CCF043BA-0C52-4068-BCF5-2B2D89BA9D36}"/>
          </ac:spMkLst>
        </pc:spChg>
        <pc:spChg chg="add">
          <ac:chgData name="Semra Yücel" userId="88e287e9eba27ca1" providerId="LiveId" clId="{63D97C8B-43E1-4DFA-85A3-E19310998119}" dt="2024-05-12T16:28:05.268" v="101" actId="26606"/>
          <ac:spMkLst>
            <pc:docMk/>
            <pc:sldMk cId="0" sldId="258"/>
            <ac:spMk id="24" creationId="{362E11DD-B54B-4751-9C17-39DAF9EF46E7}"/>
          </ac:spMkLst>
        </pc:spChg>
        <pc:grpChg chg="add del">
          <ac:chgData name="Semra Yücel" userId="88e287e9eba27ca1" providerId="LiveId" clId="{63D97C8B-43E1-4DFA-85A3-E19310998119}" dt="2024-05-12T16:23:21.149" v="40" actId="26606"/>
          <ac:grpSpMkLst>
            <pc:docMk/>
            <pc:sldMk cId="0" sldId="258"/>
            <ac:grpSpMk id="11" creationId="{11002ACD-3B0C-4885-8754-8A00E926FE4B}"/>
          </ac:grpSpMkLst>
        </pc:grpChg>
        <pc:grpChg chg="add del">
          <ac:chgData name="Semra Yücel" userId="88e287e9eba27ca1" providerId="LiveId" clId="{63D97C8B-43E1-4DFA-85A3-E19310998119}" dt="2024-05-12T16:28:05.268" v="101" actId="26606"/>
          <ac:grpSpMkLst>
            <pc:docMk/>
            <pc:sldMk cId="0" sldId="258"/>
            <ac:grpSpMk id="17" creationId="{789ACCC8-A635-400E-B9C0-AD9CA57109CE}"/>
          </ac:grpSpMkLst>
        </pc:grpChg>
        <pc:grpChg chg="add">
          <ac:chgData name="Semra Yücel" userId="88e287e9eba27ca1" providerId="LiveId" clId="{63D97C8B-43E1-4DFA-85A3-E19310998119}" dt="2024-05-12T16:28:05.268" v="101" actId="26606"/>
          <ac:grpSpMkLst>
            <pc:docMk/>
            <pc:sldMk cId="0" sldId="258"/>
            <ac:grpSpMk id="26" creationId="{B55DE4E1-F219-45A4-96D9-9A86D0E4DBD2}"/>
          </ac:grpSpMkLst>
        </pc:grpChg>
        <pc:picChg chg="add del">
          <ac:chgData name="Semra Yücel" userId="88e287e9eba27ca1" providerId="LiveId" clId="{63D97C8B-43E1-4DFA-85A3-E19310998119}" dt="2024-05-12T16:23:21.149" v="40" actId="26606"/>
          <ac:picMkLst>
            <pc:docMk/>
            <pc:sldMk cId="0" sldId="258"/>
            <ac:picMk id="5" creationId="{0B85B533-D872-74E0-9B6E-A4E5A3AFAD08}"/>
          </ac:picMkLst>
        </pc:picChg>
        <pc:picChg chg="add mod ord">
          <ac:chgData name="Semra Yücel" userId="88e287e9eba27ca1" providerId="LiveId" clId="{63D97C8B-43E1-4DFA-85A3-E19310998119}" dt="2024-05-12T16:28:05.268" v="101" actId="26606"/>
          <ac:picMkLst>
            <pc:docMk/>
            <pc:sldMk cId="0" sldId="258"/>
            <ac:picMk id="16" creationId="{268C4C89-9A14-41A6-CA8D-52A9F0BDBD6E}"/>
          </ac:picMkLst>
        </pc:picChg>
      </pc:sldChg>
      <pc:sldChg chg="addSp modSp mod setBg">
        <pc:chgData name="Semra Yücel" userId="88e287e9eba27ca1" providerId="LiveId" clId="{63D97C8B-43E1-4DFA-85A3-E19310998119}" dt="2024-05-13T04:38:59.505" v="137" actId="20577"/>
        <pc:sldMkLst>
          <pc:docMk/>
          <pc:sldMk cId="0" sldId="259"/>
        </pc:sldMkLst>
        <pc:spChg chg="mod">
          <ac:chgData name="Semra Yücel" userId="88e287e9eba27ca1" providerId="LiveId" clId="{63D97C8B-43E1-4DFA-85A3-E19310998119}" dt="2024-05-12T16:23:28.632" v="42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3T04:38:59.505" v="137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3:28.632" v="42" actId="26606"/>
          <ac:spMkLst>
            <pc:docMk/>
            <pc:sldMk cId="0" sldId="259"/>
            <ac:spMk id="9" creationId="{362E11DD-B54B-4751-9C17-39DAF9EF46E7}"/>
          </ac:spMkLst>
        </pc:spChg>
        <pc:grpChg chg="add">
          <ac:chgData name="Semra Yücel" userId="88e287e9eba27ca1" providerId="LiveId" clId="{63D97C8B-43E1-4DFA-85A3-E19310998119}" dt="2024-05-12T16:23:28.632" v="42" actId="26606"/>
          <ac:grpSpMkLst>
            <pc:docMk/>
            <pc:sldMk cId="0" sldId="259"/>
            <ac:grpSpMk id="11" creationId="{B55DE4E1-F219-45A4-96D9-9A86D0E4DBD2}"/>
          </ac:grpSpMkLst>
        </pc:grpChg>
        <pc:picChg chg="add">
          <ac:chgData name="Semra Yücel" userId="88e287e9eba27ca1" providerId="LiveId" clId="{63D97C8B-43E1-4DFA-85A3-E19310998119}" dt="2024-05-12T16:23:28.632" v="42" actId="26606"/>
          <ac:picMkLst>
            <pc:docMk/>
            <pc:sldMk cId="0" sldId="259"/>
            <ac:picMk id="5" creationId="{B59EB59B-BDCA-5252-D816-92E6B99480BF}"/>
          </ac:picMkLst>
        </pc:picChg>
      </pc:sldChg>
      <pc:sldChg chg="addSp delSp modSp mod setBg setClrOvrMap">
        <pc:chgData name="Semra Yücel" userId="88e287e9eba27ca1" providerId="LiveId" clId="{63D97C8B-43E1-4DFA-85A3-E19310998119}" dt="2024-05-12T16:24:33.907" v="52" actId="26606"/>
        <pc:sldMkLst>
          <pc:docMk/>
          <pc:sldMk cId="0" sldId="260"/>
        </pc:sldMkLst>
        <pc:spChg chg="mod">
          <ac:chgData name="Semra Yücel" userId="88e287e9eba27ca1" providerId="LiveId" clId="{63D97C8B-43E1-4DFA-85A3-E19310998119}" dt="2024-05-12T16:24:33.907" v="52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24:33.907" v="52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Semra Yücel" userId="88e287e9eba27ca1" providerId="LiveId" clId="{63D97C8B-43E1-4DFA-85A3-E19310998119}" dt="2024-05-12T16:24:08.667" v="45" actId="26606"/>
          <ac:spMkLst>
            <pc:docMk/>
            <pc:sldMk cId="0" sldId="260"/>
            <ac:spMk id="9" creationId="{484E34F7-E155-426C-A88E-8AEA6CF3F7EC}"/>
          </ac:spMkLst>
        </pc:spChg>
        <pc:spChg chg="add del">
          <ac:chgData name="Semra Yücel" userId="88e287e9eba27ca1" providerId="LiveId" clId="{63D97C8B-43E1-4DFA-85A3-E19310998119}" dt="2024-05-12T16:24:19.068" v="47" actId="26606"/>
          <ac:spMkLst>
            <pc:docMk/>
            <pc:sldMk cId="0" sldId="260"/>
            <ac:spMk id="14" creationId="{362E11DD-B54B-4751-9C17-39DAF9EF46E7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17" creationId="{49B7FFA5-14CB-4A4F-9BCC-CA3AA5D9D276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18" creationId="{E009DD9B-5EE2-4C0D-8B2B-351C8C102205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19" creationId="{04E48745-7512-4EC2-9E20-9092D12150CA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21" creationId="{E720DB99-7745-4E75-9D96-AAB6D55C531E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22" creationId="{D68803C4-E159-4360-B7BB-74205C8F782D}"/>
          </ac:spMkLst>
        </pc:spChg>
        <pc:spChg chg="add del">
          <ac:chgData name="Semra Yücel" userId="88e287e9eba27ca1" providerId="LiveId" clId="{63D97C8B-43E1-4DFA-85A3-E19310998119}" dt="2024-05-12T16:24:30.278" v="49" actId="26606"/>
          <ac:spMkLst>
            <pc:docMk/>
            <pc:sldMk cId="0" sldId="260"/>
            <ac:spMk id="23" creationId="{504B0465-3B07-49BF-BEA7-D81476246293}"/>
          </ac:spMkLst>
        </pc:spChg>
        <pc:spChg chg="add">
          <ac:chgData name="Semra Yücel" userId="88e287e9eba27ca1" providerId="LiveId" clId="{63D97C8B-43E1-4DFA-85A3-E19310998119}" dt="2024-05-12T16:24:33.907" v="52" actId="26606"/>
          <ac:spMkLst>
            <pc:docMk/>
            <pc:sldMk cId="0" sldId="260"/>
            <ac:spMk id="28" creationId="{F79FF99C-BAA9-404F-9C96-6DD456B4F795}"/>
          </ac:spMkLst>
        </pc:spChg>
        <pc:spChg chg="add">
          <ac:chgData name="Semra Yücel" userId="88e287e9eba27ca1" providerId="LiveId" clId="{63D97C8B-43E1-4DFA-85A3-E19310998119}" dt="2024-05-12T16:24:33.907" v="52" actId="26606"/>
          <ac:spMkLst>
            <pc:docMk/>
            <pc:sldMk cId="0" sldId="260"/>
            <ac:spMk id="29" creationId="{49C44AFD-C72D-4D9C-84C6-73E615CED884}"/>
          </ac:spMkLst>
        </pc:spChg>
        <pc:grpChg chg="add del">
          <ac:chgData name="Semra Yücel" userId="88e287e9eba27ca1" providerId="LiveId" clId="{63D97C8B-43E1-4DFA-85A3-E19310998119}" dt="2024-05-12T16:24:19.068" v="47" actId="26606"/>
          <ac:grpSpMkLst>
            <pc:docMk/>
            <pc:sldMk cId="0" sldId="260"/>
            <ac:grpSpMk id="11" creationId="{B55DE4E1-F219-45A4-96D9-9A86D0E4DBD2}"/>
          </ac:grpSpMkLst>
        </pc:grpChg>
        <pc:grpChg chg="add">
          <ac:chgData name="Semra Yücel" userId="88e287e9eba27ca1" providerId="LiveId" clId="{63D97C8B-43E1-4DFA-85A3-E19310998119}" dt="2024-05-12T16:24:33.907" v="52" actId="26606"/>
          <ac:grpSpMkLst>
            <pc:docMk/>
            <pc:sldMk cId="0" sldId="260"/>
            <ac:grpSpMk id="13" creationId="{1D25B14F-36E0-41E8-956F-CABEF1ADD65F}"/>
          </ac:grpSpMkLst>
        </pc:grpChg>
        <pc:picChg chg="add del">
          <ac:chgData name="Semra Yücel" userId="88e287e9eba27ca1" providerId="LiveId" clId="{63D97C8B-43E1-4DFA-85A3-E19310998119}" dt="2024-05-12T16:24:08.667" v="45" actId="26606"/>
          <ac:picMkLst>
            <pc:docMk/>
            <pc:sldMk cId="0" sldId="260"/>
            <ac:picMk id="5" creationId="{ED78413F-D357-37B8-5A35-C90295CAC09F}"/>
          </ac:picMkLst>
        </pc:picChg>
        <pc:picChg chg="add del">
          <ac:chgData name="Semra Yücel" userId="88e287e9eba27ca1" providerId="LiveId" clId="{63D97C8B-43E1-4DFA-85A3-E19310998119}" dt="2024-05-12T16:24:19.068" v="47" actId="26606"/>
          <ac:picMkLst>
            <pc:docMk/>
            <pc:sldMk cId="0" sldId="260"/>
            <ac:picMk id="15" creationId="{5310827F-69FF-54C2-8F3A-3813BDBBE001}"/>
          </ac:picMkLst>
        </pc:picChg>
        <pc:picChg chg="add del">
          <ac:chgData name="Semra Yücel" userId="88e287e9eba27ca1" providerId="LiveId" clId="{63D97C8B-43E1-4DFA-85A3-E19310998119}" dt="2024-05-12T16:24:30.278" v="49" actId="26606"/>
          <ac:picMkLst>
            <pc:docMk/>
            <pc:sldMk cId="0" sldId="260"/>
            <ac:picMk id="20" creationId="{D12E92F7-352B-42CA-065A-D38D3B4971E0}"/>
          </ac:picMkLst>
        </pc:picChg>
        <pc:picChg chg="add del">
          <ac:chgData name="Semra Yücel" userId="88e287e9eba27ca1" providerId="LiveId" clId="{63D97C8B-43E1-4DFA-85A3-E19310998119}" dt="2024-05-12T16:24:33.891" v="51" actId="26606"/>
          <ac:picMkLst>
            <pc:docMk/>
            <pc:sldMk cId="0" sldId="260"/>
            <ac:picMk id="25" creationId="{8055AD43-D034-9BFD-8B85-990B53C2A515}"/>
          </ac:picMkLst>
        </pc:picChg>
        <pc:picChg chg="add">
          <ac:chgData name="Semra Yücel" userId="88e287e9eba27ca1" providerId="LiveId" clId="{63D97C8B-43E1-4DFA-85A3-E19310998119}" dt="2024-05-12T16:24:33.907" v="52" actId="26606"/>
          <ac:picMkLst>
            <pc:docMk/>
            <pc:sldMk cId="0" sldId="260"/>
            <ac:picMk id="27" creationId="{0C9EA6A1-606D-3221-DF94-41A4EF7C3B69}"/>
          </ac:picMkLst>
        </pc:picChg>
      </pc:sldChg>
      <pc:sldChg chg="addSp modSp mod setBg">
        <pc:chgData name="Semra Yücel" userId="88e287e9eba27ca1" providerId="LiveId" clId="{63D97C8B-43E1-4DFA-85A3-E19310998119}" dt="2024-05-12T16:30:29.438" v="116" actId="113"/>
        <pc:sldMkLst>
          <pc:docMk/>
          <pc:sldMk cId="0" sldId="261"/>
        </pc:sldMkLst>
        <pc:spChg chg="mod">
          <ac:chgData name="Semra Yücel" userId="88e287e9eba27ca1" providerId="LiveId" clId="{63D97C8B-43E1-4DFA-85A3-E19310998119}" dt="2024-05-12T16:23:43.733" v="43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30:29.438" v="116" actId="113"/>
          <ac:spMkLst>
            <pc:docMk/>
            <pc:sldMk cId="0" sldId="261"/>
            <ac:spMk id="3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3:43.733" v="43" actId="26606"/>
          <ac:spMkLst>
            <pc:docMk/>
            <pc:sldMk cId="0" sldId="261"/>
            <ac:spMk id="8" creationId="{5118BA95-03E7-41B7-B442-0AF8C0A7FF68}"/>
          </ac:spMkLst>
        </pc:spChg>
        <pc:spChg chg="add">
          <ac:chgData name="Semra Yücel" userId="88e287e9eba27ca1" providerId="LiveId" clId="{63D97C8B-43E1-4DFA-85A3-E19310998119}" dt="2024-05-12T16:23:43.733" v="43" actId="26606"/>
          <ac:spMkLst>
            <pc:docMk/>
            <pc:sldMk cId="0" sldId="261"/>
            <ac:spMk id="14" creationId="{AD9B3EAD-A2B3-42C4-927C-3455E3E69EE6}"/>
          </ac:spMkLst>
        </pc:spChg>
        <pc:grpChg chg="add">
          <ac:chgData name="Semra Yücel" userId="88e287e9eba27ca1" providerId="LiveId" clId="{63D97C8B-43E1-4DFA-85A3-E19310998119}" dt="2024-05-12T16:23:43.733" v="43" actId="26606"/>
          <ac:grpSpMkLst>
            <pc:docMk/>
            <pc:sldMk cId="0" sldId="261"/>
            <ac:grpSpMk id="10" creationId="{E799C3D5-7D55-4046-808C-F290F456D6EF}"/>
          </ac:grpSpMkLst>
        </pc:grpChg>
      </pc:sldChg>
      <pc:sldChg chg="addSp delSp modSp mod setBg">
        <pc:chgData name="Semra Yücel" userId="88e287e9eba27ca1" providerId="LiveId" clId="{63D97C8B-43E1-4DFA-85A3-E19310998119}" dt="2024-05-12T16:24:45.299" v="55" actId="27636"/>
        <pc:sldMkLst>
          <pc:docMk/>
          <pc:sldMk cId="0" sldId="262"/>
        </pc:sldMkLst>
        <pc:spChg chg="mo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Semra Yücel" userId="88e287e9eba27ca1" providerId="LiveId" clId="{63D97C8B-43E1-4DFA-85A3-E19310998119}" dt="2024-05-12T16:24:45.299" v="55" actId="27636"/>
          <ac:spMkLst>
            <pc:docMk/>
            <pc:sldMk cId="0" sldId="262"/>
            <ac:spMk id="3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6" creationId="{E88119C1-F9C2-C9E6-62A5-2F99D7C134DD}"/>
          </ac:spMkLst>
        </pc:spChg>
        <pc:spChg chg="mo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7" creationId="{65C572AA-DF26-280E-FA72-AF8A75BF77C3}"/>
          </ac:spMkLst>
        </pc:spChg>
        <pc:spChg chg="del mod replI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9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12" creationId="{5FB4329C-BF98-421E-8A0D-43A2CF95E1DC}"/>
          </ac:spMkLst>
        </pc:spChg>
        <pc:spChg chg="add">
          <ac:chgData name="Semra Yücel" userId="88e287e9eba27ca1" providerId="LiveId" clId="{63D97C8B-43E1-4DFA-85A3-E19310998119}" dt="2024-05-12T16:24:45.299" v="54" actId="26606"/>
          <ac:spMkLst>
            <pc:docMk/>
            <pc:sldMk cId="0" sldId="262"/>
            <ac:spMk id="14" creationId="{F3CDC6B8-20F2-4C8D-8599-EC572C0BFF59}"/>
          </ac:spMkLst>
        </pc:spChg>
        <pc:grpChg chg="add">
          <ac:chgData name="Semra Yücel" userId="88e287e9eba27ca1" providerId="LiveId" clId="{63D97C8B-43E1-4DFA-85A3-E19310998119}" dt="2024-05-12T16:24:45.299" v="54" actId="26606"/>
          <ac:grpSpMkLst>
            <pc:docMk/>
            <pc:sldMk cId="0" sldId="262"/>
            <ac:grpSpMk id="16" creationId="{B4342043-9755-451A-9341-6461ADE858EA}"/>
          </ac:grpSpMkLst>
        </pc:grpChg>
        <pc:picChg chg="mod">
          <ac:chgData name="Semra Yücel" userId="88e287e9eba27ca1" providerId="LiveId" clId="{63D97C8B-43E1-4DFA-85A3-E19310998119}" dt="2024-05-12T16:24:45.299" v="54" actId="26606"/>
          <ac:picMkLst>
            <pc:docMk/>
            <pc:sldMk cId="0" sldId="262"/>
            <ac:picMk id="5" creationId="{06FCAD39-8B95-25B1-F8F1-A788650248A0}"/>
          </ac:picMkLst>
        </pc:picChg>
      </pc:sldChg>
      <pc:sldChg chg="addSp modSp mod setBg">
        <pc:chgData name="Semra Yücel" userId="88e287e9eba27ca1" providerId="LiveId" clId="{63D97C8B-43E1-4DFA-85A3-E19310998119}" dt="2024-05-12T16:32:25.835" v="119" actId="1076"/>
        <pc:sldMkLst>
          <pc:docMk/>
          <pc:sldMk cId="0" sldId="263"/>
        </pc:sldMkLst>
        <pc:spChg chg="mo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Semra Yücel" userId="88e287e9eba27ca1" providerId="LiveId" clId="{63D97C8B-43E1-4DFA-85A3-E19310998119}" dt="2024-05-12T16:32:19.784" v="117" actId="1076"/>
          <ac:spMkLst>
            <pc:docMk/>
            <pc:sldMk cId="0" sldId="263"/>
            <ac:spMk id="14" creationId="{9F39B0B3-0988-0AD7-A27C-27BE80932120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23" creationId="{E009DD9B-5EE2-4C0D-8B2B-351C8C102205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25" creationId="{E720DB99-7745-4E75-9D96-AAB6D55C531E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27" creationId="{D68803C4-E159-4360-B7BB-74205C8F782D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29" creationId="{504B0465-3B07-49BF-BEA7-D81476246293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31" creationId="{49B7FFA5-14CB-4A4F-9BCC-CA3AA5D9D276}"/>
          </ac:spMkLst>
        </pc:spChg>
        <pc:spChg chg="add">
          <ac:chgData name="Semra Yücel" userId="88e287e9eba27ca1" providerId="LiveId" clId="{63D97C8B-43E1-4DFA-85A3-E19310998119}" dt="2024-05-12T16:24:55.039" v="56" actId="26606"/>
          <ac:spMkLst>
            <pc:docMk/>
            <pc:sldMk cId="0" sldId="263"/>
            <ac:spMk id="33" creationId="{04E48745-7512-4EC2-9E20-9092D12150CA}"/>
          </ac:spMkLst>
        </pc:spChg>
        <pc:grpChg chg="add">
          <ac:chgData name="Semra Yücel" userId="88e287e9eba27ca1" providerId="LiveId" clId="{63D97C8B-43E1-4DFA-85A3-E19310998119}" dt="2024-05-12T16:24:55.039" v="56" actId="26606"/>
          <ac:grpSpMkLst>
            <pc:docMk/>
            <pc:sldMk cId="0" sldId="263"/>
            <ac:grpSpMk id="19" creationId="{01C40124-1649-4FF2-8F64-C8284EB9FD2C}"/>
          </ac:grpSpMkLst>
        </pc:grpChg>
        <pc:picChg chg="mod ord">
          <ac:chgData name="Semra Yücel" userId="88e287e9eba27ca1" providerId="LiveId" clId="{63D97C8B-43E1-4DFA-85A3-E19310998119}" dt="2024-05-12T16:32:25.835" v="119" actId="1076"/>
          <ac:picMkLst>
            <pc:docMk/>
            <pc:sldMk cId="0" sldId="263"/>
            <ac:picMk id="5" creationId="{0BE5EBDA-277D-DA58-1919-F9E55A816C3B}"/>
          </ac:picMkLst>
        </pc:picChg>
        <pc:picChg chg="mod ord">
          <ac:chgData name="Semra Yücel" userId="88e287e9eba27ca1" providerId="LiveId" clId="{63D97C8B-43E1-4DFA-85A3-E19310998119}" dt="2024-05-12T16:32:22.717" v="118" actId="1076"/>
          <ac:picMkLst>
            <pc:docMk/>
            <pc:sldMk cId="0" sldId="263"/>
            <ac:picMk id="9" creationId="{3E3C1E75-3ED6-037A-C5FC-81C638350FB6}"/>
          </ac:picMkLst>
        </pc:picChg>
      </pc:sldChg>
      <pc:sldChg chg="addSp delSp modSp mod setBg">
        <pc:chgData name="Semra Yücel" userId="88e287e9eba27ca1" providerId="LiveId" clId="{63D97C8B-43E1-4DFA-85A3-E19310998119}" dt="2024-05-12T16:25:11.184" v="57" actId="26606"/>
        <pc:sldMkLst>
          <pc:docMk/>
          <pc:sldMk cId="0" sldId="264"/>
        </pc:sldMkLst>
        <pc:spChg chg="mo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3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9" creationId="{5118BA95-03E7-41B7-B442-0AF8C0A7FF68}"/>
          </ac:spMkLst>
        </pc:spChg>
        <pc:spChg chg="ad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11" creationId="{059D8741-EAD6-41B1-A882-70D70FC35821}"/>
          </ac:spMkLst>
        </pc:spChg>
        <pc:spChg chg="ad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13" creationId="{45444F36-3103-4D11-A25F-C054D4606DA4}"/>
          </ac:spMkLst>
        </pc:spChg>
        <pc:spChg chg="add">
          <ac:chgData name="Semra Yücel" userId="88e287e9eba27ca1" providerId="LiveId" clId="{63D97C8B-43E1-4DFA-85A3-E19310998119}" dt="2024-05-12T16:25:11.184" v="57" actId="26606"/>
          <ac:spMkLst>
            <pc:docMk/>
            <pc:sldMk cId="0" sldId="264"/>
            <ac:spMk id="15" creationId="{AD9B3EAD-A2B3-42C4-927C-3455E3E69EE6}"/>
          </ac:spMkLst>
        </pc:spChg>
        <pc:graphicFrameChg chg="add">
          <ac:chgData name="Semra Yücel" userId="88e287e9eba27ca1" providerId="LiveId" clId="{63D97C8B-43E1-4DFA-85A3-E19310998119}" dt="2024-05-12T16:25:11.184" v="57" actId="26606"/>
          <ac:graphicFrameMkLst>
            <pc:docMk/>
            <pc:sldMk cId="0" sldId="264"/>
            <ac:graphicFrameMk id="5" creationId="{06E62AE0-110D-DD01-C62B-ABEDE3DCCB32}"/>
          </ac:graphicFrameMkLst>
        </pc:graphicFrameChg>
      </pc:sldChg>
      <pc:sldChg chg="addSp delSp modSp mod setBg">
        <pc:chgData name="Semra Yücel" userId="88e287e9eba27ca1" providerId="LiveId" clId="{63D97C8B-43E1-4DFA-85A3-E19310998119}" dt="2024-05-12T16:25:32.339" v="59" actId="26606"/>
        <pc:sldMkLst>
          <pc:docMk/>
          <pc:sldMk cId="0" sldId="265"/>
        </pc:sldMkLst>
        <pc:spChg chg="mod">
          <ac:chgData name="Semra Yücel" userId="88e287e9eba27ca1" providerId="LiveId" clId="{63D97C8B-43E1-4DFA-85A3-E19310998119}" dt="2024-05-12T16:25:32.339" v="59" actId="26606"/>
          <ac:spMkLst>
            <pc:docMk/>
            <pc:sldMk cId="0" sldId="265"/>
            <ac:spMk id="2" creationId="{00000000-0000-0000-0000-000000000000}"/>
          </ac:spMkLst>
        </pc:spChg>
        <pc:spChg chg="del mod">
          <ac:chgData name="Semra Yücel" userId="88e287e9eba27ca1" providerId="LiveId" clId="{63D97C8B-43E1-4DFA-85A3-E19310998119}" dt="2024-05-12T16:25:32.339" v="59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Semra Yücel" userId="88e287e9eba27ca1" providerId="LiveId" clId="{63D97C8B-43E1-4DFA-85A3-E19310998119}" dt="2024-05-12T16:25:32.339" v="59" actId="26606"/>
          <ac:spMkLst>
            <pc:docMk/>
            <pc:sldMk cId="0" sldId="265"/>
            <ac:spMk id="9" creationId="{3FD711E9-7F79-40A9-8D9E-4AE293C154A5}"/>
          </ac:spMkLst>
        </pc:spChg>
        <pc:graphicFrameChg chg="add">
          <ac:chgData name="Semra Yücel" userId="88e287e9eba27ca1" providerId="LiveId" clId="{63D97C8B-43E1-4DFA-85A3-E19310998119}" dt="2024-05-12T16:25:32.339" v="59" actId="26606"/>
          <ac:graphicFrameMkLst>
            <pc:docMk/>
            <pc:sldMk cId="0" sldId="265"/>
            <ac:graphicFrameMk id="5" creationId="{73512526-2355-9B2C-BBD4-12EDB572ADF1}"/>
          </ac:graphicFrameMkLst>
        </pc:graphicFrameChg>
      </pc:sldChg>
      <pc:sldChg chg="addSp modSp mod setBg">
        <pc:chgData name="Semra Yücel" userId="88e287e9eba27ca1" providerId="LiveId" clId="{63D97C8B-43E1-4DFA-85A3-E19310998119}" dt="2024-05-12T16:33:14.060" v="122" actId="403"/>
        <pc:sldMkLst>
          <pc:docMk/>
          <pc:sldMk cId="3221934442" sldId="266"/>
        </pc:sldMkLst>
        <pc:spChg chg="mod">
          <ac:chgData name="Semra Yücel" userId="88e287e9eba27ca1" providerId="LiveId" clId="{63D97C8B-43E1-4DFA-85A3-E19310998119}" dt="2024-05-12T16:25:21.695" v="58" actId="26606"/>
          <ac:spMkLst>
            <pc:docMk/>
            <pc:sldMk cId="3221934442" sldId="266"/>
            <ac:spMk id="2" creationId="{F9FDC2C5-6444-FD59-2EFA-843DA1C53DB4}"/>
          </ac:spMkLst>
        </pc:spChg>
        <pc:spChg chg="mod">
          <ac:chgData name="Semra Yücel" userId="88e287e9eba27ca1" providerId="LiveId" clId="{63D97C8B-43E1-4DFA-85A3-E19310998119}" dt="2024-05-12T16:33:14.060" v="122" actId="403"/>
          <ac:spMkLst>
            <pc:docMk/>
            <pc:sldMk cId="3221934442" sldId="266"/>
            <ac:spMk id="3" creationId="{37F767EF-7749-21C5-91C2-9C4C0D9F1EDB}"/>
          </ac:spMkLst>
        </pc:spChg>
        <pc:spChg chg="add">
          <ac:chgData name="Semra Yücel" userId="88e287e9eba27ca1" providerId="LiveId" clId="{63D97C8B-43E1-4DFA-85A3-E19310998119}" dt="2024-05-12T16:25:21.695" v="58" actId="26606"/>
          <ac:spMkLst>
            <pc:docMk/>
            <pc:sldMk cId="3221934442" sldId="266"/>
            <ac:spMk id="9" creationId="{362E11DD-B54B-4751-9C17-39DAF9EF46E7}"/>
          </ac:spMkLst>
        </pc:spChg>
        <pc:grpChg chg="add">
          <ac:chgData name="Semra Yücel" userId="88e287e9eba27ca1" providerId="LiveId" clId="{63D97C8B-43E1-4DFA-85A3-E19310998119}" dt="2024-05-12T16:25:21.695" v="58" actId="26606"/>
          <ac:grpSpMkLst>
            <pc:docMk/>
            <pc:sldMk cId="3221934442" sldId="266"/>
            <ac:grpSpMk id="11" creationId="{B55DE4E1-F219-45A4-96D9-9A86D0E4DBD2}"/>
          </ac:grpSpMkLst>
        </pc:grpChg>
        <pc:picChg chg="add">
          <ac:chgData name="Semra Yücel" userId="88e287e9eba27ca1" providerId="LiveId" clId="{63D97C8B-43E1-4DFA-85A3-E19310998119}" dt="2024-05-12T16:25:21.695" v="58" actId="26606"/>
          <ac:picMkLst>
            <pc:docMk/>
            <pc:sldMk cId="3221934442" sldId="266"/>
            <ac:picMk id="5" creationId="{FEAAE220-92EC-00D6-1565-9398A4FA59D3}"/>
          </ac:picMkLst>
        </pc:picChg>
      </pc:sldChg>
      <pc:sldChg chg="addSp delSp modSp mod setBg setClrOvrMap">
        <pc:chgData name="Semra Yücel" userId="88e287e9eba27ca1" providerId="LiveId" clId="{63D97C8B-43E1-4DFA-85A3-E19310998119}" dt="2024-05-12T16:33:58.850" v="136" actId="20577"/>
        <pc:sldMkLst>
          <pc:docMk/>
          <pc:sldMk cId="933554645" sldId="267"/>
        </pc:sldMkLst>
        <pc:spChg chg="mod">
          <ac:chgData name="Semra Yücel" userId="88e287e9eba27ca1" providerId="LiveId" clId="{63D97C8B-43E1-4DFA-85A3-E19310998119}" dt="2024-05-12T16:33:58.850" v="136" actId="20577"/>
          <ac:spMkLst>
            <pc:docMk/>
            <pc:sldMk cId="933554645" sldId="267"/>
            <ac:spMk id="2" creationId="{D9613939-4BA7-0620-10D8-454873CF3168}"/>
          </ac:spMkLst>
        </pc:spChg>
        <pc:spChg chg="del mod">
          <ac:chgData name="Semra Yücel" userId="88e287e9eba27ca1" providerId="LiveId" clId="{63D97C8B-43E1-4DFA-85A3-E19310998119}" dt="2024-05-12T16:27:05.734" v="96" actId="478"/>
          <ac:spMkLst>
            <pc:docMk/>
            <pc:sldMk cId="933554645" sldId="267"/>
            <ac:spMk id="3" creationId="{9F1F5D7A-6B44-FE59-042C-A11E2263889B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7" creationId="{9A3D0CE2-91FF-49B3-A5D8-181E900D7501}"/>
          </ac:spMkLst>
        </pc:spChg>
        <pc:spChg chg="add del">
          <ac:chgData name="Semra Yücel" userId="88e287e9eba27ca1" providerId="LiveId" clId="{63D97C8B-43E1-4DFA-85A3-E19310998119}" dt="2024-05-12T16:27:14.827" v="98" actId="26606"/>
          <ac:spMkLst>
            <pc:docMk/>
            <pc:sldMk cId="933554645" sldId="267"/>
            <ac:spMk id="8" creationId="{2550AE69-AC86-4188-83E5-A856C4F1DCFF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9" creationId="{58AEBD96-C315-4F53-9D9E-0E20E993EBFA}"/>
          </ac:spMkLst>
        </pc:spChg>
        <pc:spChg chg="add del">
          <ac:chgData name="Semra Yücel" userId="88e287e9eba27ca1" providerId="LiveId" clId="{63D97C8B-43E1-4DFA-85A3-E19310998119}" dt="2024-05-12T16:27:14.827" v="98" actId="26606"/>
          <ac:spMkLst>
            <pc:docMk/>
            <pc:sldMk cId="933554645" sldId="267"/>
            <ac:spMk id="10" creationId="{EC4CA156-2C9D-4F0C-B229-88D8B5E17BCF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11" creationId="{78916AAA-66F6-4DFA-88ED-7E27CF6B8DAD}"/>
          </ac:spMkLst>
        </pc:spChg>
        <pc:spChg chg="add del">
          <ac:chgData name="Semra Yücel" userId="88e287e9eba27ca1" providerId="LiveId" clId="{63D97C8B-43E1-4DFA-85A3-E19310998119}" dt="2024-05-12T16:27:14.827" v="98" actId="26606"/>
          <ac:spMkLst>
            <pc:docMk/>
            <pc:sldMk cId="933554645" sldId="267"/>
            <ac:spMk id="12" creationId="{D7361ED3-EBE5-4EFC-8DA3-D0CE4BF2F4B1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17" creationId="{68C84B8E-16E8-4E54-B4AC-84CE51595508}"/>
          </ac:spMkLst>
        </pc:spChg>
        <pc:spChg chg="add del">
          <ac:chgData name="Semra Yücel" userId="88e287e9eba27ca1" providerId="LiveId" clId="{63D97C8B-43E1-4DFA-85A3-E19310998119}" dt="2024-05-12T16:27:14.827" v="98" actId="26606"/>
          <ac:spMkLst>
            <pc:docMk/>
            <pc:sldMk cId="933554645" sldId="267"/>
            <ac:spMk id="18" creationId="{0E2D3DCD-4716-40AA-90C0-6F2F9F116CF3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19" creationId="{ECE9EEEA-5DB7-4DC7-AF9F-74D1C19B7E2E}"/>
          </ac:spMkLst>
        </pc:spChg>
        <pc:spChg chg="add del">
          <ac:chgData name="Semra Yücel" userId="88e287e9eba27ca1" providerId="LiveId" clId="{63D97C8B-43E1-4DFA-85A3-E19310998119}" dt="2024-05-12T16:27:14.827" v="98" actId="26606"/>
          <ac:spMkLst>
            <pc:docMk/>
            <pc:sldMk cId="933554645" sldId="267"/>
            <ac:spMk id="20" creationId="{037BACED-9574-4AAE-9D04-5100308350B6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21" creationId="{DF199147-B958-49C0-9BE2-65BDD892F2BB}"/>
          </ac:spMkLst>
        </pc:spChg>
        <pc:spChg chg="add">
          <ac:chgData name="Semra Yücel" userId="88e287e9eba27ca1" providerId="LiveId" clId="{63D97C8B-43E1-4DFA-85A3-E19310998119}" dt="2024-05-12T16:27:14.890" v="99" actId="26606"/>
          <ac:spMkLst>
            <pc:docMk/>
            <pc:sldMk cId="933554645" sldId="267"/>
            <ac:spMk id="23" creationId="{EF70505D-EC2C-4D1A-86DE-2583778074ED}"/>
          </ac:spMkLst>
        </pc:spChg>
        <pc:grpChg chg="add">
          <ac:chgData name="Semra Yücel" userId="88e287e9eba27ca1" providerId="LiveId" clId="{63D97C8B-43E1-4DFA-85A3-E19310998119}" dt="2024-05-12T16:27:14.890" v="99" actId="26606"/>
          <ac:grpSpMkLst>
            <pc:docMk/>
            <pc:sldMk cId="933554645" sldId="267"/>
            <ac:grpSpMk id="13" creationId="{A137D43F-BAD6-47F1-AA65-AEEA38A2FF30}"/>
          </ac:grpSpMkLst>
        </pc:grpChg>
        <pc:grpChg chg="add del">
          <ac:chgData name="Semra Yücel" userId="88e287e9eba27ca1" providerId="LiveId" clId="{63D97C8B-43E1-4DFA-85A3-E19310998119}" dt="2024-05-12T16:27:14.827" v="98" actId="26606"/>
          <ac:grpSpMkLst>
            <pc:docMk/>
            <pc:sldMk cId="933554645" sldId="267"/>
            <ac:grpSpMk id="14" creationId="{85105087-7F16-4C94-837C-C45445116665}"/>
          </ac:grpSpMkLst>
        </pc:grpChg>
        <pc:grpChg chg="add">
          <ac:chgData name="Semra Yücel" userId="88e287e9eba27ca1" providerId="LiveId" clId="{63D97C8B-43E1-4DFA-85A3-E19310998119}" dt="2024-05-12T16:27:14.890" v="99" actId="26606"/>
          <ac:grpSpMkLst>
            <pc:docMk/>
            <pc:sldMk cId="933554645" sldId="267"/>
            <ac:grpSpMk id="25" creationId="{2DF20BDF-18D7-4E94-9BA1-9CEB40470CB6}"/>
          </ac:grpSpMkLst>
        </pc:grpChg>
        <pc:picChg chg="add del">
          <ac:chgData name="Semra Yücel" userId="88e287e9eba27ca1" providerId="LiveId" clId="{63D97C8B-43E1-4DFA-85A3-E19310998119}" dt="2024-05-12T16:27:14.827" v="98" actId="26606"/>
          <ac:picMkLst>
            <pc:docMk/>
            <pc:sldMk cId="933554645" sldId="267"/>
            <ac:picMk id="4" creationId="{E32A00AF-3F50-DD6C-2342-F855F1D9F2F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9075-2E9C-4041-A5CC-7D4797CF66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24BE48-75E2-44F4-BEB1-3C88960CCC3A}">
      <dgm:prSet/>
      <dgm:spPr/>
      <dgm:t>
        <a:bodyPr/>
        <a:lstStyle/>
        <a:p>
          <a:r>
            <a:rPr lang="tr-TR"/>
            <a:t>1. Aile ve Sosyal Hizmetler Bakanlığı Yaşlı Hizmetleri Genel Müdürlüğü bünyesinde formasyon eğitimi hazırlanması.</a:t>
          </a:r>
          <a:endParaRPr lang="en-US"/>
        </a:p>
      </dgm:t>
    </dgm:pt>
    <dgm:pt modelId="{351A6033-ECF7-4528-AA0B-7A3701E361AC}" type="parTrans" cxnId="{CC5D821C-3CF4-4B82-BC67-609B9E7A7E43}">
      <dgm:prSet/>
      <dgm:spPr/>
      <dgm:t>
        <a:bodyPr/>
        <a:lstStyle/>
        <a:p>
          <a:endParaRPr lang="en-US"/>
        </a:p>
      </dgm:t>
    </dgm:pt>
    <dgm:pt modelId="{C890DA2E-599A-4D31-8999-95DFBBB2955C}" type="sibTrans" cxnId="{CC5D821C-3CF4-4B82-BC67-609B9E7A7E43}">
      <dgm:prSet/>
      <dgm:spPr/>
      <dgm:t>
        <a:bodyPr/>
        <a:lstStyle/>
        <a:p>
          <a:endParaRPr lang="en-US"/>
        </a:p>
      </dgm:t>
    </dgm:pt>
    <dgm:pt modelId="{E311AD02-A5BA-4BE1-9031-9BD5D16F2199}">
      <dgm:prSet/>
      <dgm:spPr/>
      <dgm:t>
        <a:bodyPr/>
        <a:lstStyle/>
        <a:p>
          <a:r>
            <a:rPr lang="tr-TR"/>
            <a:t>2. Gerekli personelin seçimi, istihdamı.</a:t>
          </a:r>
          <a:endParaRPr lang="en-US"/>
        </a:p>
      </dgm:t>
    </dgm:pt>
    <dgm:pt modelId="{93156D09-9612-46FD-A19F-7A58A9715236}" type="parTrans" cxnId="{A942B8E8-DCA4-4EB1-A281-D88B17DF3635}">
      <dgm:prSet/>
      <dgm:spPr/>
      <dgm:t>
        <a:bodyPr/>
        <a:lstStyle/>
        <a:p>
          <a:endParaRPr lang="en-US"/>
        </a:p>
      </dgm:t>
    </dgm:pt>
    <dgm:pt modelId="{5E8E967B-BEF4-430E-9A40-C8478660A678}" type="sibTrans" cxnId="{A942B8E8-DCA4-4EB1-A281-D88B17DF3635}">
      <dgm:prSet/>
      <dgm:spPr/>
      <dgm:t>
        <a:bodyPr/>
        <a:lstStyle/>
        <a:p>
          <a:endParaRPr lang="en-US"/>
        </a:p>
      </dgm:t>
    </dgm:pt>
    <dgm:pt modelId="{29394D69-95B1-40A0-B8C2-1805BF7700E7}">
      <dgm:prSet/>
      <dgm:spPr/>
      <dgm:t>
        <a:bodyPr/>
        <a:lstStyle/>
        <a:p>
          <a:r>
            <a:rPr lang="tr-TR"/>
            <a:t>3. Hedef nüfusun belirlenmesi.</a:t>
          </a:r>
          <a:endParaRPr lang="en-US"/>
        </a:p>
      </dgm:t>
    </dgm:pt>
    <dgm:pt modelId="{51182C60-1B90-4207-A29A-14E48F0870D1}" type="parTrans" cxnId="{BD97E290-742F-4392-8F59-7303C3037578}">
      <dgm:prSet/>
      <dgm:spPr/>
      <dgm:t>
        <a:bodyPr/>
        <a:lstStyle/>
        <a:p>
          <a:endParaRPr lang="en-US"/>
        </a:p>
      </dgm:t>
    </dgm:pt>
    <dgm:pt modelId="{E0C2AA3C-8E94-44D6-BD57-DFE539F75C8F}" type="sibTrans" cxnId="{BD97E290-742F-4392-8F59-7303C3037578}">
      <dgm:prSet/>
      <dgm:spPr/>
      <dgm:t>
        <a:bodyPr/>
        <a:lstStyle/>
        <a:p>
          <a:endParaRPr lang="en-US"/>
        </a:p>
      </dgm:t>
    </dgm:pt>
    <dgm:pt modelId="{4B3DFC2C-B847-4C39-8627-64128E5659ED}" type="pres">
      <dgm:prSet presAssocID="{24129075-2E9C-4041-A5CC-7D4797CF6692}" presName="linear" presStyleCnt="0">
        <dgm:presLayoutVars>
          <dgm:animLvl val="lvl"/>
          <dgm:resizeHandles val="exact"/>
        </dgm:presLayoutVars>
      </dgm:prSet>
      <dgm:spPr/>
    </dgm:pt>
    <dgm:pt modelId="{BA190D07-2564-4BD8-A6D6-2E02BBAD9A4F}" type="pres">
      <dgm:prSet presAssocID="{6A24BE48-75E2-44F4-BEB1-3C88960CCC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6C5043-B748-4FA8-BDF4-32608419343C}" type="pres">
      <dgm:prSet presAssocID="{C890DA2E-599A-4D31-8999-95DFBBB2955C}" presName="spacer" presStyleCnt="0"/>
      <dgm:spPr/>
    </dgm:pt>
    <dgm:pt modelId="{58094854-D05D-4266-8F20-4C8C079C92A5}" type="pres">
      <dgm:prSet presAssocID="{E311AD02-A5BA-4BE1-9031-9BD5D16F21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01227E-03C4-4D21-A337-F0932918FBB9}" type="pres">
      <dgm:prSet presAssocID="{5E8E967B-BEF4-430E-9A40-C8478660A678}" presName="spacer" presStyleCnt="0"/>
      <dgm:spPr/>
    </dgm:pt>
    <dgm:pt modelId="{91E95FCD-B599-4909-9266-1F675264D1D9}" type="pres">
      <dgm:prSet presAssocID="{29394D69-95B1-40A0-B8C2-1805BF7700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7E6E11-BA4E-46D6-90A9-18C131C808DE}" type="presOf" srcId="{24129075-2E9C-4041-A5CC-7D4797CF6692}" destId="{4B3DFC2C-B847-4C39-8627-64128E5659ED}" srcOrd="0" destOrd="0" presId="urn:microsoft.com/office/officeart/2005/8/layout/vList2"/>
    <dgm:cxn modelId="{CC5D821C-3CF4-4B82-BC67-609B9E7A7E43}" srcId="{24129075-2E9C-4041-A5CC-7D4797CF6692}" destId="{6A24BE48-75E2-44F4-BEB1-3C88960CCC3A}" srcOrd="0" destOrd="0" parTransId="{351A6033-ECF7-4528-AA0B-7A3701E361AC}" sibTransId="{C890DA2E-599A-4D31-8999-95DFBBB2955C}"/>
    <dgm:cxn modelId="{D7C2E449-90EC-4DF3-BD51-E76CA37C579F}" type="presOf" srcId="{6A24BE48-75E2-44F4-BEB1-3C88960CCC3A}" destId="{BA190D07-2564-4BD8-A6D6-2E02BBAD9A4F}" srcOrd="0" destOrd="0" presId="urn:microsoft.com/office/officeart/2005/8/layout/vList2"/>
    <dgm:cxn modelId="{BD97E290-742F-4392-8F59-7303C3037578}" srcId="{24129075-2E9C-4041-A5CC-7D4797CF6692}" destId="{29394D69-95B1-40A0-B8C2-1805BF7700E7}" srcOrd="2" destOrd="0" parTransId="{51182C60-1B90-4207-A29A-14E48F0870D1}" sibTransId="{E0C2AA3C-8E94-44D6-BD57-DFE539F75C8F}"/>
    <dgm:cxn modelId="{499901CF-691D-4ADC-8EE0-675CC525A364}" type="presOf" srcId="{29394D69-95B1-40A0-B8C2-1805BF7700E7}" destId="{91E95FCD-B599-4909-9266-1F675264D1D9}" srcOrd="0" destOrd="0" presId="urn:microsoft.com/office/officeart/2005/8/layout/vList2"/>
    <dgm:cxn modelId="{A942B8E8-DCA4-4EB1-A281-D88B17DF3635}" srcId="{24129075-2E9C-4041-A5CC-7D4797CF6692}" destId="{E311AD02-A5BA-4BE1-9031-9BD5D16F2199}" srcOrd="1" destOrd="0" parTransId="{93156D09-9612-46FD-A19F-7A58A9715236}" sibTransId="{5E8E967B-BEF4-430E-9A40-C8478660A678}"/>
    <dgm:cxn modelId="{8EF7E3F8-FF5B-4E93-AD1E-710D27BC083A}" type="presOf" srcId="{E311AD02-A5BA-4BE1-9031-9BD5D16F2199}" destId="{58094854-D05D-4266-8F20-4C8C079C92A5}" srcOrd="0" destOrd="0" presId="urn:microsoft.com/office/officeart/2005/8/layout/vList2"/>
    <dgm:cxn modelId="{830C6BD2-DEF8-43BA-AA15-999C0F609475}" type="presParOf" srcId="{4B3DFC2C-B847-4C39-8627-64128E5659ED}" destId="{BA190D07-2564-4BD8-A6D6-2E02BBAD9A4F}" srcOrd="0" destOrd="0" presId="urn:microsoft.com/office/officeart/2005/8/layout/vList2"/>
    <dgm:cxn modelId="{D7704DDF-C795-4509-AD82-E510A66F5A01}" type="presParOf" srcId="{4B3DFC2C-B847-4C39-8627-64128E5659ED}" destId="{396C5043-B748-4FA8-BDF4-32608419343C}" srcOrd="1" destOrd="0" presId="urn:microsoft.com/office/officeart/2005/8/layout/vList2"/>
    <dgm:cxn modelId="{AF438F7A-A813-4FAE-B7B2-754F83514E13}" type="presParOf" srcId="{4B3DFC2C-B847-4C39-8627-64128E5659ED}" destId="{58094854-D05D-4266-8F20-4C8C079C92A5}" srcOrd="2" destOrd="0" presId="urn:microsoft.com/office/officeart/2005/8/layout/vList2"/>
    <dgm:cxn modelId="{DC855622-E1FF-4679-AA0D-B2FC863BCE3C}" type="presParOf" srcId="{4B3DFC2C-B847-4C39-8627-64128E5659ED}" destId="{B501227E-03C4-4D21-A337-F0932918FBB9}" srcOrd="3" destOrd="0" presId="urn:microsoft.com/office/officeart/2005/8/layout/vList2"/>
    <dgm:cxn modelId="{BC252043-B6DF-438F-B917-937893AF4B10}" type="presParOf" srcId="{4B3DFC2C-B847-4C39-8627-64128E5659ED}" destId="{91E95FCD-B599-4909-9266-1F675264D1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9D514-5CEB-4014-BF30-23A7E1DA6C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5989AE1-C8CA-498B-9F80-A6680E452F03}">
      <dgm:prSet/>
      <dgm:spPr/>
      <dgm:t>
        <a:bodyPr/>
        <a:lstStyle/>
        <a:p>
          <a:r>
            <a:rPr lang="tr-TR"/>
            <a:t>Bütçe: Personel ve yemeğin temini, hedef kişi bir öğün ziyaret edilebileceği için büyük bir kısıtlılık oluşturmakta. </a:t>
          </a:r>
          <a:endParaRPr lang="en-US"/>
        </a:p>
      </dgm:t>
    </dgm:pt>
    <dgm:pt modelId="{53969771-A4A4-4368-BF00-02ADA019F9EF}" type="parTrans" cxnId="{775FF0D2-E8DB-4CF5-BF62-959F93644DDF}">
      <dgm:prSet/>
      <dgm:spPr/>
      <dgm:t>
        <a:bodyPr/>
        <a:lstStyle/>
        <a:p>
          <a:endParaRPr lang="en-US"/>
        </a:p>
      </dgm:t>
    </dgm:pt>
    <dgm:pt modelId="{CC666EE6-7CDF-4A1E-84C8-123C0455A88E}" type="sibTrans" cxnId="{775FF0D2-E8DB-4CF5-BF62-959F93644DDF}">
      <dgm:prSet/>
      <dgm:spPr/>
      <dgm:t>
        <a:bodyPr/>
        <a:lstStyle/>
        <a:p>
          <a:endParaRPr lang="en-US"/>
        </a:p>
      </dgm:t>
    </dgm:pt>
    <dgm:pt modelId="{6B93588A-1E6B-4FF0-81BC-C4BF477530D2}">
      <dgm:prSet/>
      <dgm:spPr/>
      <dgm:t>
        <a:bodyPr/>
        <a:lstStyle/>
        <a:p>
          <a:r>
            <a:rPr lang="tr-TR"/>
            <a:t>Zaman: ….</a:t>
          </a:r>
          <a:endParaRPr lang="en-US"/>
        </a:p>
      </dgm:t>
    </dgm:pt>
    <dgm:pt modelId="{AC8522FE-71DC-45C9-B801-6C7FF7D7F67E}" type="parTrans" cxnId="{36BEA3B9-F5F3-4215-9B77-9D0FE8C2EEDD}">
      <dgm:prSet/>
      <dgm:spPr/>
      <dgm:t>
        <a:bodyPr/>
        <a:lstStyle/>
        <a:p>
          <a:endParaRPr lang="en-US"/>
        </a:p>
      </dgm:t>
    </dgm:pt>
    <dgm:pt modelId="{F6ABDC84-AD5B-4B28-B596-63194C094FDD}" type="sibTrans" cxnId="{36BEA3B9-F5F3-4215-9B77-9D0FE8C2EEDD}">
      <dgm:prSet/>
      <dgm:spPr/>
      <dgm:t>
        <a:bodyPr/>
        <a:lstStyle/>
        <a:p>
          <a:endParaRPr lang="en-US"/>
        </a:p>
      </dgm:t>
    </dgm:pt>
    <dgm:pt modelId="{073D516F-F6E0-4FD0-B807-2AA1C59A8861}" type="pres">
      <dgm:prSet presAssocID="{A859D514-5CEB-4014-BF30-23A7E1DA6C88}" presName="root" presStyleCnt="0">
        <dgm:presLayoutVars>
          <dgm:dir/>
          <dgm:resizeHandles val="exact"/>
        </dgm:presLayoutVars>
      </dgm:prSet>
      <dgm:spPr/>
    </dgm:pt>
    <dgm:pt modelId="{AB1E6F2A-3C45-4BA1-8920-5F4AA14C9B79}" type="pres">
      <dgm:prSet presAssocID="{B5989AE1-C8CA-498B-9F80-A6680E452F03}" presName="compNode" presStyleCnt="0"/>
      <dgm:spPr/>
    </dgm:pt>
    <dgm:pt modelId="{375F87E3-44A5-400B-82A1-20454F9001AC}" type="pres">
      <dgm:prSet presAssocID="{B5989AE1-C8CA-498B-9F80-A6680E452F03}" presName="bgRect" presStyleLbl="bgShp" presStyleIdx="0" presStyleCnt="2"/>
      <dgm:spPr/>
    </dgm:pt>
    <dgm:pt modelId="{EE80D05D-4BE1-41C2-AFF8-036FA4CBA214}" type="pres">
      <dgm:prSet presAssocID="{B5989AE1-C8CA-498B-9F80-A6680E452F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03D3373-B182-4293-840D-BE5DB3089F6A}" type="pres">
      <dgm:prSet presAssocID="{B5989AE1-C8CA-498B-9F80-A6680E452F03}" presName="spaceRect" presStyleCnt="0"/>
      <dgm:spPr/>
    </dgm:pt>
    <dgm:pt modelId="{AFE1E723-8088-4110-8D3D-14E3C86A8448}" type="pres">
      <dgm:prSet presAssocID="{B5989AE1-C8CA-498B-9F80-A6680E452F03}" presName="parTx" presStyleLbl="revTx" presStyleIdx="0" presStyleCnt="2">
        <dgm:presLayoutVars>
          <dgm:chMax val="0"/>
          <dgm:chPref val="0"/>
        </dgm:presLayoutVars>
      </dgm:prSet>
      <dgm:spPr/>
    </dgm:pt>
    <dgm:pt modelId="{20103149-185D-4A96-9397-7E428853AEC9}" type="pres">
      <dgm:prSet presAssocID="{CC666EE6-7CDF-4A1E-84C8-123C0455A88E}" presName="sibTrans" presStyleCnt="0"/>
      <dgm:spPr/>
    </dgm:pt>
    <dgm:pt modelId="{CEBC9245-BBFB-4229-85D3-25CB7F2D7C90}" type="pres">
      <dgm:prSet presAssocID="{6B93588A-1E6B-4FF0-81BC-C4BF477530D2}" presName="compNode" presStyleCnt="0"/>
      <dgm:spPr/>
    </dgm:pt>
    <dgm:pt modelId="{03556EE5-04C8-4AB0-B46C-550C6158473C}" type="pres">
      <dgm:prSet presAssocID="{6B93588A-1E6B-4FF0-81BC-C4BF477530D2}" presName="bgRect" presStyleLbl="bgShp" presStyleIdx="1" presStyleCnt="2"/>
      <dgm:spPr/>
    </dgm:pt>
    <dgm:pt modelId="{668312D4-045A-4DA2-8C4A-A39A8A1F6471}" type="pres">
      <dgm:prSet presAssocID="{6B93588A-1E6B-4FF0-81BC-C4BF477530D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832980CC-B6F1-49B5-AD72-395EAC0331D2}" type="pres">
      <dgm:prSet presAssocID="{6B93588A-1E6B-4FF0-81BC-C4BF477530D2}" presName="spaceRect" presStyleCnt="0"/>
      <dgm:spPr/>
    </dgm:pt>
    <dgm:pt modelId="{939F54A1-524E-4A33-B8BB-7BAA5AFC22A0}" type="pres">
      <dgm:prSet presAssocID="{6B93588A-1E6B-4FF0-81BC-C4BF477530D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2043D32-E1E6-488F-8C1A-E98F4EB19A83}" type="presOf" srcId="{6B93588A-1E6B-4FF0-81BC-C4BF477530D2}" destId="{939F54A1-524E-4A33-B8BB-7BAA5AFC22A0}" srcOrd="0" destOrd="0" presId="urn:microsoft.com/office/officeart/2018/2/layout/IconVerticalSolidList"/>
    <dgm:cxn modelId="{8B606161-9AFE-4893-AB37-8EC6321B7955}" type="presOf" srcId="{B5989AE1-C8CA-498B-9F80-A6680E452F03}" destId="{AFE1E723-8088-4110-8D3D-14E3C86A8448}" srcOrd="0" destOrd="0" presId="urn:microsoft.com/office/officeart/2018/2/layout/IconVerticalSolidList"/>
    <dgm:cxn modelId="{36BEA3B9-F5F3-4215-9B77-9D0FE8C2EEDD}" srcId="{A859D514-5CEB-4014-BF30-23A7E1DA6C88}" destId="{6B93588A-1E6B-4FF0-81BC-C4BF477530D2}" srcOrd="1" destOrd="0" parTransId="{AC8522FE-71DC-45C9-B801-6C7FF7D7F67E}" sibTransId="{F6ABDC84-AD5B-4B28-B596-63194C094FDD}"/>
    <dgm:cxn modelId="{775FF0D2-E8DB-4CF5-BF62-959F93644DDF}" srcId="{A859D514-5CEB-4014-BF30-23A7E1DA6C88}" destId="{B5989AE1-C8CA-498B-9F80-A6680E452F03}" srcOrd="0" destOrd="0" parTransId="{53969771-A4A4-4368-BF00-02ADA019F9EF}" sibTransId="{CC666EE6-7CDF-4A1E-84C8-123C0455A88E}"/>
    <dgm:cxn modelId="{D60F37DF-356F-4E76-B7A2-2BC2F250076C}" type="presOf" srcId="{A859D514-5CEB-4014-BF30-23A7E1DA6C88}" destId="{073D516F-F6E0-4FD0-B807-2AA1C59A8861}" srcOrd="0" destOrd="0" presId="urn:microsoft.com/office/officeart/2018/2/layout/IconVerticalSolidList"/>
    <dgm:cxn modelId="{3A2B7A08-BC88-461E-9D85-10633C291977}" type="presParOf" srcId="{073D516F-F6E0-4FD0-B807-2AA1C59A8861}" destId="{AB1E6F2A-3C45-4BA1-8920-5F4AA14C9B79}" srcOrd="0" destOrd="0" presId="urn:microsoft.com/office/officeart/2018/2/layout/IconVerticalSolidList"/>
    <dgm:cxn modelId="{67112E70-9812-469E-8BA6-01B2743B51D7}" type="presParOf" srcId="{AB1E6F2A-3C45-4BA1-8920-5F4AA14C9B79}" destId="{375F87E3-44A5-400B-82A1-20454F9001AC}" srcOrd="0" destOrd="0" presId="urn:microsoft.com/office/officeart/2018/2/layout/IconVerticalSolidList"/>
    <dgm:cxn modelId="{69C66D8F-5D6C-4CAD-ACF0-5D1E05D4B226}" type="presParOf" srcId="{AB1E6F2A-3C45-4BA1-8920-5F4AA14C9B79}" destId="{EE80D05D-4BE1-41C2-AFF8-036FA4CBA214}" srcOrd="1" destOrd="0" presId="urn:microsoft.com/office/officeart/2018/2/layout/IconVerticalSolidList"/>
    <dgm:cxn modelId="{587B0961-0259-41C2-A78B-9095CC169DE5}" type="presParOf" srcId="{AB1E6F2A-3C45-4BA1-8920-5F4AA14C9B79}" destId="{C03D3373-B182-4293-840D-BE5DB3089F6A}" srcOrd="2" destOrd="0" presId="urn:microsoft.com/office/officeart/2018/2/layout/IconVerticalSolidList"/>
    <dgm:cxn modelId="{324D46AE-AD5D-44A3-B18E-01887BC7488B}" type="presParOf" srcId="{AB1E6F2A-3C45-4BA1-8920-5F4AA14C9B79}" destId="{AFE1E723-8088-4110-8D3D-14E3C86A8448}" srcOrd="3" destOrd="0" presId="urn:microsoft.com/office/officeart/2018/2/layout/IconVerticalSolidList"/>
    <dgm:cxn modelId="{7DBE69A8-C6BB-4C95-8DA6-C20068922F40}" type="presParOf" srcId="{073D516F-F6E0-4FD0-B807-2AA1C59A8861}" destId="{20103149-185D-4A96-9397-7E428853AEC9}" srcOrd="1" destOrd="0" presId="urn:microsoft.com/office/officeart/2018/2/layout/IconVerticalSolidList"/>
    <dgm:cxn modelId="{CD654FD2-7AB1-46FC-9F81-8F51DB6AA9A8}" type="presParOf" srcId="{073D516F-F6E0-4FD0-B807-2AA1C59A8861}" destId="{CEBC9245-BBFB-4229-85D3-25CB7F2D7C90}" srcOrd="2" destOrd="0" presId="urn:microsoft.com/office/officeart/2018/2/layout/IconVerticalSolidList"/>
    <dgm:cxn modelId="{B504EE1D-F343-4FF2-A233-6A249C842967}" type="presParOf" srcId="{CEBC9245-BBFB-4229-85D3-25CB7F2D7C90}" destId="{03556EE5-04C8-4AB0-B46C-550C6158473C}" srcOrd="0" destOrd="0" presId="urn:microsoft.com/office/officeart/2018/2/layout/IconVerticalSolidList"/>
    <dgm:cxn modelId="{9D37721D-04B4-4F21-9301-81AA013D0F9C}" type="presParOf" srcId="{CEBC9245-BBFB-4229-85D3-25CB7F2D7C90}" destId="{668312D4-045A-4DA2-8C4A-A39A8A1F6471}" srcOrd="1" destOrd="0" presId="urn:microsoft.com/office/officeart/2018/2/layout/IconVerticalSolidList"/>
    <dgm:cxn modelId="{25E8F2E0-1FDA-47C7-8080-EAACB472BC8F}" type="presParOf" srcId="{CEBC9245-BBFB-4229-85D3-25CB7F2D7C90}" destId="{832980CC-B6F1-49B5-AD72-395EAC0331D2}" srcOrd="2" destOrd="0" presId="urn:microsoft.com/office/officeart/2018/2/layout/IconVerticalSolidList"/>
    <dgm:cxn modelId="{DF8DA4D6-EEDB-4EB5-B8C4-21589781F497}" type="presParOf" srcId="{CEBC9245-BBFB-4229-85D3-25CB7F2D7C90}" destId="{939F54A1-524E-4A33-B8BB-7BAA5AFC22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0D07-2564-4BD8-A6D6-2E02BBAD9A4F}">
      <dsp:nvSpPr>
        <dsp:cNvPr id="0" name=""/>
        <dsp:cNvSpPr/>
      </dsp:nvSpPr>
      <dsp:spPr>
        <a:xfrm>
          <a:off x="0" y="118712"/>
          <a:ext cx="3856434" cy="168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1. Aile ve Sosyal Hizmetler Bakanlığı Yaşlı Hizmetleri Genel Müdürlüğü bünyesinde formasyon eğitimi hazırlanması.</a:t>
          </a:r>
          <a:endParaRPr lang="en-US" sz="2000" kern="1200"/>
        </a:p>
      </dsp:txBody>
      <dsp:txXfrm>
        <a:off x="82245" y="200957"/>
        <a:ext cx="3691944" cy="1520310"/>
      </dsp:txXfrm>
    </dsp:sp>
    <dsp:sp modelId="{58094854-D05D-4266-8F20-4C8C079C92A5}">
      <dsp:nvSpPr>
        <dsp:cNvPr id="0" name=""/>
        <dsp:cNvSpPr/>
      </dsp:nvSpPr>
      <dsp:spPr>
        <a:xfrm>
          <a:off x="0" y="1861112"/>
          <a:ext cx="3856434" cy="168480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2. Gerekli personelin seçimi, istihdamı.</a:t>
          </a:r>
          <a:endParaRPr lang="en-US" sz="2000" kern="1200"/>
        </a:p>
      </dsp:txBody>
      <dsp:txXfrm>
        <a:off x="82245" y="1943357"/>
        <a:ext cx="3691944" cy="1520310"/>
      </dsp:txXfrm>
    </dsp:sp>
    <dsp:sp modelId="{91E95FCD-B599-4909-9266-1F675264D1D9}">
      <dsp:nvSpPr>
        <dsp:cNvPr id="0" name=""/>
        <dsp:cNvSpPr/>
      </dsp:nvSpPr>
      <dsp:spPr>
        <a:xfrm>
          <a:off x="0" y="3603512"/>
          <a:ext cx="3856434" cy="168480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3. Hedef nüfusun belirlenmesi.</a:t>
          </a:r>
          <a:endParaRPr lang="en-US" sz="2000" kern="1200"/>
        </a:p>
      </dsp:txBody>
      <dsp:txXfrm>
        <a:off x="82245" y="3685757"/>
        <a:ext cx="3691944" cy="152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F87E3-44A5-400B-82A1-20454F9001AC}">
      <dsp:nvSpPr>
        <dsp:cNvPr id="0" name=""/>
        <dsp:cNvSpPr/>
      </dsp:nvSpPr>
      <dsp:spPr>
        <a:xfrm>
          <a:off x="0" y="587899"/>
          <a:ext cx="7543800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0D05D-4BE1-41C2-AFF8-036FA4CBA214}">
      <dsp:nvSpPr>
        <dsp:cNvPr id="0" name=""/>
        <dsp:cNvSpPr/>
      </dsp:nvSpPr>
      <dsp:spPr>
        <a:xfrm>
          <a:off x="328319" y="832104"/>
          <a:ext cx="596944" cy="596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E723-8088-4110-8D3D-14E3C86A8448}">
      <dsp:nvSpPr>
        <dsp:cNvPr id="0" name=""/>
        <dsp:cNvSpPr/>
      </dsp:nvSpPr>
      <dsp:spPr>
        <a:xfrm>
          <a:off x="1253583" y="587899"/>
          <a:ext cx="6290216" cy="108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67" tIns="114867" rIns="114867" bIns="1148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Bütçe: Personel ve yemeğin temini, hedef kişi bir öğün ziyaret edilebileceği için büyük bir kısıtlılık oluşturmakta. </a:t>
          </a:r>
          <a:endParaRPr lang="en-US" sz="2100" kern="1200"/>
        </a:p>
      </dsp:txBody>
      <dsp:txXfrm>
        <a:off x="1253583" y="587899"/>
        <a:ext cx="6290216" cy="1085353"/>
      </dsp:txXfrm>
    </dsp:sp>
    <dsp:sp modelId="{03556EE5-04C8-4AB0-B46C-550C6158473C}">
      <dsp:nvSpPr>
        <dsp:cNvPr id="0" name=""/>
        <dsp:cNvSpPr/>
      </dsp:nvSpPr>
      <dsp:spPr>
        <a:xfrm>
          <a:off x="0" y="1944591"/>
          <a:ext cx="7543800" cy="1085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312D4-045A-4DA2-8C4A-A39A8A1F6471}">
      <dsp:nvSpPr>
        <dsp:cNvPr id="0" name=""/>
        <dsp:cNvSpPr/>
      </dsp:nvSpPr>
      <dsp:spPr>
        <a:xfrm>
          <a:off x="328319" y="2188796"/>
          <a:ext cx="596944" cy="596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F54A1-524E-4A33-B8BB-7BAA5AFC22A0}">
      <dsp:nvSpPr>
        <dsp:cNvPr id="0" name=""/>
        <dsp:cNvSpPr/>
      </dsp:nvSpPr>
      <dsp:spPr>
        <a:xfrm>
          <a:off x="1253583" y="1944591"/>
          <a:ext cx="6290216" cy="108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67" tIns="114867" rIns="114867" bIns="11486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Zaman: ….</a:t>
          </a:r>
          <a:endParaRPr lang="en-US" sz="2100" kern="1200"/>
        </a:p>
      </dsp:txBody>
      <dsp:txXfrm>
        <a:off x="1253583" y="1944591"/>
        <a:ext cx="6290216" cy="108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0D839-46B7-4FA2-B20A-8E55A106F92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8D22-F0DC-4158-A765-6D092F2C4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E8D22-F0DC-4158-A765-6D092F2C4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0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5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0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96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35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7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0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63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0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8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12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hyperlink" Target="https://data.tuik.gov.tr/Bulten/Index?p=Turkiye-Yasli-Profili-Arastirmasi-2023-538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tuik.gov.tr/Bulten/Index?p=Turkiye-Yasli-Profili-Arastirmasi-2023-53809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http://www.surdurulebilirkalkinma.gov.tr/wp-content/uploads/2021/02/SKA-ve-Gostergeleri-Kapak-Birlestirilmi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Family dining in garden">
            <a:extLst>
              <a:ext uri="{FF2B5EF4-FFF2-40B4-BE49-F238E27FC236}">
                <a16:creationId xmlns:a16="http://schemas.microsoft.com/office/drawing/2014/main" id="{8BEB00B6-0D3C-7DD1-C836-D7D95F599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8859" b="-1"/>
          <a:stretch/>
        </p:blipFill>
        <p:spPr>
          <a:xfrm>
            <a:off x="20" y="10"/>
            <a:ext cx="9143978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>
                <a:solidFill>
                  <a:schemeClr val="tx1"/>
                </a:solidFill>
              </a:rPr>
              <a:t>BİRLİKTE BİR ÖĞÜN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02386" y="2121408"/>
            <a:ext cx="75438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b="1"/>
              <a:t>Asistan hekim Doğan Aydın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b="1"/>
              <a:t>İntörn hekim Serra Ersoy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b="1"/>
              <a:t>İntörn hekim Gamze Komesli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b="1"/>
              <a:t>İntörn hekim Semra Yücel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b="1"/>
              <a:t>İntörn hekim Kağan Mete Uzan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DC2C5-6444-FD59-2EFA-843DA1C5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tr-TR" dirty="0"/>
              <a:t>4)EYLEM PLANI-2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767EF-7749-21C5-91C2-9C4C0D9F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r>
              <a:rPr lang="tr-TR" sz="2400" dirty="0"/>
              <a:t>4. Eğitim sürecini başarı ile tamamlayan personelin sahaya çıkması.</a:t>
            </a:r>
          </a:p>
          <a:p>
            <a:r>
              <a:rPr lang="tr-TR" sz="2400" dirty="0"/>
              <a:t>5. Kurum yemekhanesinde hazırlanan yemeklerin personele temini.</a:t>
            </a:r>
          </a:p>
          <a:p>
            <a:r>
              <a:rPr lang="tr-TR" sz="2400" dirty="0"/>
              <a:t>6. Hedef nüfusun iki günde bir, bir öğün bir buçuk saat ziyareti.</a:t>
            </a:r>
            <a:endParaRPr lang="en-US" sz="2400" dirty="0"/>
          </a:p>
        </p:txBody>
      </p:sp>
      <p:pic>
        <p:nvPicPr>
          <p:cNvPr id="5" name="Picture 4" descr="Hedefi tam vurmuş üç dart">
            <a:extLst>
              <a:ext uri="{FF2B5EF4-FFF2-40B4-BE49-F238E27FC236}">
                <a16:creationId xmlns:a16="http://schemas.microsoft.com/office/drawing/2014/main" id="{FEAAE220-92EC-00D6-1565-9398A4FA5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10" r="12696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93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tr-TR" dirty="0"/>
              <a:t>5)KISITLILIKLAR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73512526-2355-9B2C-BBD4-12EDB572A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69641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13939-4BA7-0620-10D8-454873CF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99011"/>
            <a:ext cx="5459516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nled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ğ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z 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ç</a:t>
            </a:r>
            <a:r>
              <a:rPr lang="tr-TR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 </a:t>
            </a:r>
            <a:r>
              <a:rPr lang="en-US" sz="77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teşekkürler</a:t>
            </a:r>
            <a:r>
              <a:rPr lang="en-US" sz="7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46920" y="5257800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dirty="0"/>
              <a:t>SUNUM PLANI</a:t>
            </a:r>
          </a:p>
        </p:txBody>
      </p:sp>
      <p:pic>
        <p:nvPicPr>
          <p:cNvPr id="5" name="Picture 4" descr="Stetoskop ve bilgisayar klavyesi bulunan masa">
            <a:extLst>
              <a:ext uri="{FF2B5EF4-FFF2-40B4-BE49-F238E27FC236}">
                <a16:creationId xmlns:a16="http://schemas.microsoft.com/office/drawing/2014/main" id="{57D11FB3-D86A-B025-03B8-55672CF2A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16" r="5563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r>
              <a:rPr lang="tr-TR" sz="1600" dirty="0"/>
              <a:t>1.)SORUNUN BELİRLENMESİ</a:t>
            </a:r>
          </a:p>
          <a:p>
            <a:r>
              <a:rPr lang="tr-TR" sz="1600" dirty="0"/>
              <a:t>2.)PROJE FİKRİ, PROJENİN AMACI, PROJENİN SÜRDÜRÜLEBİLİR KALKINMA HEDEFLERİNDEKİ YERİ</a:t>
            </a:r>
          </a:p>
          <a:p>
            <a:r>
              <a:rPr lang="tr-TR" sz="1600" dirty="0"/>
              <a:t>3.)PROJENİN GERÇEKLEŞTİRİLEBİLMESİNDE GEREKLİ KAMU ORGANLARI/BİRİMLERİ</a:t>
            </a:r>
          </a:p>
          <a:p>
            <a:r>
              <a:rPr lang="tr-TR" sz="1600" dirty="0"/>
              <a:t>4.)EYLEM PLANI</a:t>
            </a:r>
          </a:p>
          <a:p>
            <a:r>
              <a:rPr lang="tr-TR" sz="1600" dirty="0"/>
              <a:t>5.)KISITLILIKLAR</a:t>
            </a:r>
          </a:p>
          <a:p>
            <a:endParaRPr lang="tr-TR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tr-TR"/>
              <a:t>1)SORUN-1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r>
              <a:rPr lang="tr-TR" sz="2400" dirty="0"/>
              <a:t>Türkiye sağlık alanındaki gelişmeler ve yaşam stillerin değişmesinin yarattığı doğurganlık hızının azalması ve yaşlı nüfusun artması ile beraber yeni sorunlarla karşı karşıya kalmıştır.</a:t>
            </a:r>
          </a:p>
          <a:p>
            <a:r>
              <a:rPr lang="tr-TR" sz="2400" dirty="0"/>
              <a:t>Bu sorunlardan belki en görünmeyeni </a:t>
            </a:r>
            <a:r>
              <a:rPr lang="tr-TR" sz="2400" b="1" dirty="0"/>
              <a:t>yalnız yaşayan yaşlı </a:t>
            </a:r>
            <a:r>
              <a:rPr lang="tr-TR" sz="2400" dirty="0"/>
              <a:t>nüfustur</a:t>
            </a:r>
            <a:r>
              <a:rPr lang="tr-TR" sz="1600" dirty="0"/>
              <a:t>.</a:t>
            </a:r>
          </a:p>
        </p:txBody>
      </p:sp>
      <p:pic>
        <p:nvPicPr>
          <p:cNvPr id="16" name="Picture 15" descr="Birbirlerinin ellerini tutan iki kişi">
            <a:extLst>
              <a:ext uri="{FF2B5EF4-FFF2-40B4-BE49-F238E27FC236}">
                <a16:creationId xmlns:a16="http://schemas.microsoft.com/office/drawing/2014/main" id="{268C4C89-9A14-41A6-CA8D-52A9F0BD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89" r="36690" b="-1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tr-TR" dirty="0"/>
              <a:t>1)SORUN-2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Son 5 yılda yaşlı nüfusumuz yüzde 21,4 </a:t>
            </a:r>
            <a:r>
              <a:rPr lang="tr-TR" sz="2400"/>
              <a:t>artarak 8 </a:t>
            </a:r>
            <a:r>
              <a:rPr lang="tr-TR" sz="2400" dirty="0"/>
              <a:t>milyon 722 bin 806 olarak saptandı. Yaşlı nüfusun toplam nüfus içindeki oranı ise 2018 yılında yüzde 8,8 iken, 2023 yılında bu oran artarak yüzde 10,2 oldu. </a:t>
            </a:r>
          </a:p>
          <a:p>
            <a:r>
              <a:rPr lang="tr-TR" sz="2400" dirty="0"/>
              <a:t>Aile ve Sosyal Hizmetler Bakanlığı’nın yapmış olduğu nüfus projeksiyonlarında yaşlı nüfus oranımızın 2030'da yüzde 12,9, 2040'ta yüzde 16,3 ve 2060'ta yüzde 22,6 olacağı öngörülüyor. </a:t>
            </a:r>
          </a:p>
          <a:p>
            <a:r>
              <a:rPr lang="tr-TR" sz="1600" dirty="0">
                <a:hlinkClick r:id="rId4"/>
              </a:rPr>
              <a:t>https://data.tuik.gov.tr/Bulten/Index?p=Turkiye-Yasli-Profili-Arastirmasi-2023-53809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5" name="Picture 4" descr="Antika yazar kasa tuşları">
            <a:extLst>
              <a:ext uri="{FF2B5EF4-FFF2-40B4-BE49-F238E27FC236}">
                <a16:creationId xmlns:a16="http://schemas.microsoft.com/office/drawing/2014/main" id="{B59EB59B-BDCA-5252-D816-92E6B99480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22" r="34784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2600">
                <a:solidFill>
                  <a:srgbClr val="FFFFFF"/>
                </a:solidFill>
              </a:rPr>
              <a:t>1)SORUN-3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r>
              <a:rPr lang="tr-TR" dirty="0"/>
              <a:t>Projemizin de hedef kitlesi olan yalnız yaşayan yaşlıların sayısı ise 1 milyon 669 bin 270, yalnız yaşayan yaşlı oranının en yüksek olduğu il Balıkesir, Burdur ve Çanakkale olarak görüldü.</a:t>
            </a:r>
          </a:p>
          <a:p>
            <a:r>
              <a:rPr lang="tr-TR" dirty="0"/>
              <a:t>Biz de bu istatistikler ışığında pilot ilimiz olarak </a:t>
            </a:r>
            <a:r>
              <a:rPr lang="tr-TR" b="1" dirty="0"/>
              <a:t>Balıkesir’i </a:t>
            </a:r>
            <a:r>
              <a:rPr lang="tr-TR" dirty="0"/>
              <a:t>seçtik.</a:t>
            </a:r>
          </a:p>
          <a:p>
            <a:r>
              <a:rPr lang="tr-TR" dirty="0">
                <a:hlinkClick r:id="rId6"/>
              </a:rPr>
              <a:t>https://data.tuik.gov.tr/Bulten/Index?p=Turkiye-Yasli-Profili-Arastirmasi-2023-53809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rı arka plan üzerinde ünlem işareti">
            <a:extLst>
              <a:ext uri="{FF2B5EF4-FFF2-40B4-BE49-F238E27FC236}">
                <a16:creationId xmlns:a16="http://schemas.microsoft.com/office/drawing/2014/main" id="{0C9EA6A1-606D-3221-DF94-41A4EF7C3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chemeClr val="tx1"/>
                </a:solidFill>
              </a:rPr>
              <a:t>2.1)PROJE FİKRİ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2386" y="2121408"/>
            <a:ext cx="7543800" cy="4050792"/>
          </a:xfrm>
        </p:spPr>
        <p:txBody>
          <a:bodyPr>
            <a:normAutofit/>
          </a:bodyPr>
          <a:lstStyle/>
          <a:p>
            <a:r>
              <a:rPr lang="tr-TR"/>
              <a:t>Projemiz artan yaşlı nüfusun psikososyal ihtiyaçlarına odaklanmaktadır,  Yalnız yaşayan yaşlı nüfusun iki günde bir  ziyaret edilip onlarla 1 öğün yemek yiyerek ortak bir bağ oluşturmak amaçlanmaktadır. </a:t>
            </a:r>
          </a:p>
          <a:p>
            <a:r>
              <a:rPr lang="tr-TR"/>
              <a:t>Projemiz Sosyal Güvenlik çalışanlarının yalnız yaşayan yaşlılara yerel işbirlikçi kurumlardan sağlanan yemeklerle ziyaret edip aile ortamında 1 öğün geçirerek onların hayatlarını ve dertlerini dinlemektir. </a:t>
            </a:r>
          </a:p>
          <a:p>
            <a:endParaRPr lang="tr-T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r>
              <a:rPr lang="tr-TR" sz="4000"/>
              <a:t>2.2) PROJENİN AMACI VE SÜRDÜRÜLEBİLİR KALKINMA HEDEFLERİNDEKİ YERİ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2 İçerik Yer Tutucusu"/>
          <p:cNvSpPr>
            <a:spLocks/>
          </p:cNvSpPr>
          <p:nvPr/>
        </p:nvSpPr>
        <p:spPr>
          <a:xfrm>
            <a:off x="1816285" y="1095296"/>
            <a:ext cx="5436237" cy="28332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315468">
              <a:spcAft>
                <a:spcPts val="600"/>
              </a:spcAft>
            </a:pPr>
            <a:endParaRPr lang="tr-TR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tr-TR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tr-TR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tr-TR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endParaRPr lang="tr-TR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5468">
              <a:spcAft>
                <a:spcPts val="600"/>
              </a:spcAft>
            </a:pPr>
            <a:r>
              <a:rPr lang="tr-TR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Amacımız sosyal olarak izole edilmiş yaşlıları tespit ederek onlar için bir sosyal güvenlik ağı kurabilmek.</a:t>
            </a:r>
          </a:p>
          <a:p>
            <a:pPr defTabSz="315468">
              <a:spcAft>
                <a:spcPts val="600"/>
              </a:spcAft>
            </a:pPr>
            <a:r>
              <a:rPr lang="tr-TR" sz="17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http://www.surdurulebilirkalkinma.gov.tr/wp-content/uploads/2021/02/SKA-ve-Gostergeleri-Kapak-Birlestirilmis.pdf</a:t>
            </a:r>
            <a:r>
              <a:rPr lang="tr-TR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endParaRPr lang="tr-TR" sz="1700"/>
          </a:p>
        </p:txBody>
      </p:sp>
      <p:pic>
        <p:nvPicPr>
          <p:cNvPr id="5" name="Picture 4" descr="A colorful square with symbols">
            <a:extLst>
              <a:ext uri="{FF2B5EF4-FFF2-40B4-BE49-F238E27FC236}">
                <a16:creationId xmlns:a16="http://schemas.microsoft.com/office/drawing/2014/main" id="{06FCAD39-8B95-25B1-F8F1-A78865024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8" y="633637"/>
            <a:ext cx="6320382" cy="2034581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E88119C1-F9C2-C9E6-62A5-2F99D7C134DD}"/>
              </a:ext>
            </a:extLst>
          </p:cNvPr>
          <p:cNvSpPr/>
          <p:nvPr/>
        </p:nvSpPr>
        <p:spPr>
          <a:xfrm>
            <a:off x="3174563" y="1402506"/>
            <a:ext cx="352551" cy="248422"/>
          </a:xfrm>
          <a:prstGeom prst="star5">
            <a:avLst>
              <a:gd name="adj" fmla="val 2464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5C572AA-DF26-280E-FA72-AF8A75BF77C3}"/>
              </a:ext>
            </a:extLst>
          </p:cNvPr>
          <p:cNvSpPr/>
          <p:nvPr/>
        </p:nvSpPr>
        <p:spPr>
          <a:xfrm>
            <a:off x="2518761" y="2419797"/>
            <a:ext cx="352551" cy="248422"/>
          </a:xfrm>
          <a:prstGeom prst="star5">
            <a:avLst>
              <a:gd name="adj" fmla="val 2464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0BE5EBDA-277D-DA58-1919-F9E55A816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9" y="1001740"/>
            <a:ext cx="3712972" cy="14573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4092" y="4162031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/>
              <a:t>3.) GEREKLİ KURUM VE ORGANLAR</a:t>
            </a:r>
          </a:p>
        </p:txBody>
      </p:sp>
      <p:pic>
        <p:nvPicPr>
          <p:cNvPr id="9" name="Picture 8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3E3C1E75-3ED6-037A-C5FC-81C638350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993138"/>
            <a:ext cx="3712974" cy="114682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F39B0B3-0988-0AD7-A27C-27BE80932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9792" y="2230187"/>
            <a:ext cx="3524415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 err="1"/>
              <a:t>Balıkesir</a:t>
            </a:r>
            <a:r>
              <a:rPr lang="en-US" sz="1600" dirty="0"/>
              <a:t> </a:t>
            </a:r>
            <a:r>
              <a:rPr lang="en-US" sz="1600" dirty="0" err="1"/>
              <a:t>Huzurevi</a:t>
            </a:r>
            <a:r>
              <a:rPr lang="en-US" sz="1600" dirty="0"/>
              <a:t> </a:t>
            </a:r>
            <a:r>
              <a:rPr lang="en-US" sz="1600" dirty="0" err="1"/>
              <a:t>Yaşlı</a:t>
            </a:r>
            <a:r>
              <a:rPr lang="en-US" sz="1600" dirty="0"/>
              <a:t> </a:t>
            </a:r>
            <a:r>
              <a:rPr lang="en-US" sz="1600" dirty="0" err="1"/>
              <a:t>Bakım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Rehabilitasyon</a:t>
            </a:r>
            <a:r>
              <a:rPr lang="en-US" sz="1600" dirty="0"/>
              <a:t> </a:t>
            </a:r>
            <a:r>
              <a:rPr lang="en-US" sz="1600" dirty="0" err="1"/>
              <a:t>Merkezi</a:t>
            </a:r>
            <a:endParaRPr lang="en-US" sz="1600" dirty="0"/>
          </a:p>
          <a:p>
            <a:r>
              <a:rPr lang="en-US" sz="1600" dirty="0" err="1"/>
              <a:t>Balıkesir</a:t>
            </a:r>
            <a:r>
              <a:rPr lang="en-US" sz="1600" dirty="0"/>
              <a:t> </a:t>
            </a:r>
            <a:r>
              <a:rPr lang="en-US" sz="1600" dirty="0" err="1"/>
              <a:t>Karesi</a:t>
            </a:r>
            <a:r>
              <a:rPr lang="en-US" sz="1600" dirty="0"/>
              <a:t> </a:t>
            </a:r>
            <a:r>
              <a:rPr lang="en-US" sz="1600" dirty="0" err="1"/>
              <a:t>Yaşlı</a:t>
            </a:r>
            <a:r>
              <a:rPr lang="en-US" sz="1600" dirty="0"/>
              <a:t> </a:t>
            </a:r>
            <a:r>
              <a:rPr lang="en-US" sz="1600" dirty="0" err="1"/>
              <a:t>Bakım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Rehabilitasyon</a:t>
            </a:r>
            <a:r>
              <a:rPr lang="en-US" sz="1600" dirty="0"/>
              <a:t> </a:t>
            </a:r>
            <a:r>
              <a:rPr lang="en-US" sz="1600" dirty="0" err="1"/>
              <a:t>Merkezi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İçerik Yer Tutucusu"/>
          <p:cNvSpPr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2600">
                <a:solidFill>
                  <a:srgbClr val="FFFFFF"/>
                </a:solidFill>
              </a:rPr>
              <a:t>4)EYLEM PLANI-1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06E62AE0-110D-DD01-C62B-ABEDE3DCC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217319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88</TotalTime>
  <Words>478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Calibri</vt:lpstr>
      <vt:lpstr>Rockwell</vt:lpstr>
      <vt:lpstr>Rockwell Condensed</vt:lpstr>
      <vt:lpstr>Rockwell Extra Bold</vt:lpstr>
      <vt:lpstr>Wingdings</vt:lpstr>
      <vt:lpstr>Wood Type</vt:lpstr>
      <vt:lpstr>BİRLİKTE BİR ÖĞÜN</vt:lpstr>
      <vt:lpstr>SUNUM PLANI</vt:lpstr>
      <vt:lpstr>1)SORUN-1</vt:lpstr>
      <vt:lpstr>1)SORUN-2</vt:lpstr>
      <vt:lpstr>1)SORUN-3</vt:lpstr>
      <vt:lpstr>2.1)PROJE FİKRİ</vt:lpstr>
      <vt:lpstr>2.2) PROJENİN AMACI VE SÜRDÜRÜLEBİLİR KALKINMA HEDEFLERİNDEKİ YERİ</vt:lpstr>
      <vt:lpstr>3.) GEREKLİ KURUM VE ORGANLAR</vt:lpstr>
      <vt:lpstr>4)EYLEM PLANI-1</vt:lpstr>
      <vt:lpstr>4)EYLEM PLANI-2</vt:lpstr>
      <vt:lpstr>5)KISITLILIKLAR</vt:lpstr>
      <vt:lpstr>Dİnledİğİnİz İçİn teşekkürler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BİRLİKTE BİR ÖĞÜN</dc:title>
  <dc:creator>Semra Yücel</dc:creator>
  <cp:lastModifiedBy>Semra Yücel</cp:lastModifiedBy>
  <cp:revision>4</cp:revision>
  <dcterms:created xsi:type="dcterms:W3CDTF">2024-05-06T05:43:31Z</dcterms:created>
  <dcterms:modified xsi:type="dcterms:W3CDTF">2024-05-13T04:39:50Z</dcterms:modified>
</cp:coreProperties>
</file>