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7" r:id="rId3"/>
    <p:sldId id="258" r:id="rId4"/>
    <p:sldId id="259" r:id="rId5"/>
    <p:sldId id="270" r:id="rId6"/>
    <p:sldId id="265" r:id="rId7"/>
    <p:sldId id="266" r:id="rId8"/>
    <p:sldId id="271" r:id="rId9"/>
    <p:sldId id="268" r:id="rId10"/>
    <p:sldId id="272" r:id="rId11"/>
    <p:sldId id="273" r:id="rId12"/>
    <p:sldId id="261" r:id="rId13"/>
    <p:sldId id="262" r:id="rId14"/>
    <p:sldId id="263" r:id="rId15"/>
    <p:sldId id="264" r:id="rId16"/>
    <p:sldId id="260" r:id="rId17"/>
    <p:sldId id="274" r:id="rId18"/>
    <p:sldId id="275" r:id="rId19"/>
    <p:sldId id="276" r:id="rId20"/>
    <p:sldId id="277" r:id="rId21"/>
    <p:sldId id="279" r:id="rId22"/>
    <p:sldId id="278" r:id="rId23"/>
    <p:sldId id="346" r:id="rId24"/>
    <p:sldId id="280" r:id="rId25"/>
    <p:sldId id="281" r:id="rId26"/>
    <p:sldId id="282" r:id="rId27"/>
    <p:sldId id="283" r:id="rId28"/>
    <p:sldId id="348" r:id="rId29"/>
    <p:sldId id="284" r:id="rId30"/>
    <p:sldId id="285" r:id="rId31"/>
    <p:sldId id="286" r:id="rId32"/>
    <p:sldId id="287" r:id="rId33"/>
    <p:sldId id="288" r:id="rId34"/>
    <p:sldId id="289" r:id="rId35"/>
    <p:sldId id="293" r:id="rId36"/>
    <p:sldId id="291" r:id="rId37"/>
    <p:sldId id="290" r:id="rId38"/>
    <p:sldId id="292" r:id="rId39"/>
    <p:sldId id="294" r:id="rId40"/>
    <p:sldId id="295" r:id="rId41"/>
    <p:sldId id="296" r:id="rId42"/>
    <p:sldId id="297" r:id="rId43"/>
    <p:sldId id="298" r:id="rId44"/>
    <p:sldId id="299" r:id="rId45"/>
    <p:sldId id="300" r:id="rId46"/>
    <p:sldId id="301" r:id="rId47"/>
    <p:sldId id="302" r:id="rId48"/>
    <p:sldId id="304" r:id="rId49"/>
    <p:sldId id="303" r:id="rId50"/>
    <p:sldId id="305" r:id="rId51"/>
    <p:sldId id="306" r:id="rId52"/>
    <p:sldId id="307" r:id="rId53"/>
    <p:sldId id="308" r:id="rId54"/>
    <p:sldId id="309" r:id="rId55"/>
    <p:sldId id="310" r:id="rId56"/>
    <p:sldId id="312" r:id="rId57"/>
    <p:sldId id="311" r:id="rId58"/>
    <p:sldId id="313" r:id="rId59"/>
    <p:sldId id="314" r:id="rId60"/>
    <p:sldId id="316" r:id="rId61"/>
    <p:sldId id="315" r:id="rId62"/>
    <p:sldId id="318" r:id="rId63"/>
    <p:sldId id="317" r:id="rId64"/>
    <p:sldId id="319" r:id="rId65"/>
    <p:sldId id="321" r:id="rId66"/>
    <p:sldId id="320" r:id="rId67"/>
    <p:sldId id="323" r:id="rId68"/>
    <p:sldId id="322" r:id="rId69"/>
    <p:sldId id="324" r:id="rId70"/>
    <p:sldId id="325" r:id="rId71"/>
    <p:sldId id="326" r:id="rId72"/>
    <p:sldId id="327" r:id="rId73"/>
    <p:sldId id="328" r:id="rId74"/>
    <p:sldId id="329" r:id="rId75"/>
    <p:sldId id="332" r:id="rId76"/>
    <p:sldId id="333" r:id="rId77"/>
    <p:sldId id="331" r:id="rId78"/>
    <p:sldId id="335" r:id="rId79"/>
    <p:sldId id="334" r:id="rId80"/>
    <p:sldId id="336" r:id="rId81"/>
    <p:sldId id="338" r:id="rId82"/>
    <p:sldId id="337" r:id="rId83"/>
    <p:sldId id="339" r:id="rId84"/>
    <p:sldId id="340" r:id="rId85"/>
    <p:sldId id="341" r:id="rId86"/>
    <p:sldId id="342" r:id="rId87"/>
    <p:sldId id="343" r:id="rId88"/>
    <p:sldId id="344" r:id="rId89"/>
    <p:sldId id="345" r:id="rId9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6592A7-CBA7-44FD-AE67-8D147D012445}" v="148" dt="2024-01-07T20:40:19.8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5" d="100"/>
          <a:sy n="75" d="100"/>
        </p:scale>
        <p:origin x="324" y="3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microsoft.com/office/2016/11/relationships/changesInfo" Target="changesInfos/changesInfo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9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üşra Hancan" userId="0af87d754d062c3b" providerId="LiveId" clId="{236592A7-CBA7-44FD-AE67-8D147D012445}"/>
    <pc:docChg chg="undo redo custSel addSld delSld modSld sldOrd">
      <pc:chgData name="Büşra Hancan" userId="0af87d754d062c3b" providerId="LiveId" clId="{236592A7-CBA7-44FD-AE67-8D147D012445}" dt="2024-01-07T20:57:20.180" v="2819" actId="207"/>
      <pc:docMkLst>
        <pc:docMk/>
      </pc:docMkLst>
      <pc:sldChg chg="modSp mod">
        <pc:chgData name="Büşra Hancan" userId="0af87d754d062c3b" providerId="LiveId" clId="{236592A7-CBA7-44FD-AE67-8D147D012445}" dt="2024-01-05T16:25:41.755" v="88" actId="27636"/>
        <pc:sldMkLst>
          <pc:docMk/>
          <pc:sldMk cId="728164563" sldId="256"/>
        </pc:sldMkLst>
        <pc:spChg chg="mod">
          <ac:chgData name="Büşra Hancan" userId="0af87d754d062c3b" providerId="LiveId" clId="{236592A7-CBA7-44FD-AE67-8D147D012445}" dt="2024-01-05T16:25:41.567" v="86"/>
          <ac:spMkLst>
            <pc:docMk/>
            <pc:sldMk cId="728164563" sldId="256"/>
            <ac:spMk id="2" creationId="{3E98DA85-BDA4-7423-3976-E7DB0F0585D1}"/>
          </ac:spMkLst>
        </pc:spChg>
        <pc:spChg chg="mod">
          <ac:chgData name="Büşra Hancan" userId="0af87d754d062c3b" providerId="LiveId" clId="{236592A7-CBA7-44FD-AE67-8D147D012445}" dt="2024-01-05T16:25:41.755" v="88" actId="27636"/>
          <ac:spMkLst>
            <pc:docMk/>
            <pc:sldMk cId="728164563" sldId="256"/>
            <ac:spMk id="3" creationId="{413BCF8B-731C-29A4-7776-2E2E86CBC8DB}"/>
          </ac:spMkLst>
        </pc:spChg>
      </pc:sldChg>
      <pc:sldChg chg="modSp mod">
        <pc:chgData name="Büşra Hancan" userId="0af87d754d062c3b" providerId="LiveId" clId="{236592A7-CBA7-44FD-AE67-8D147D012445}" dt="2024-01-05T20:59:26.193" v="1776" actId="1076"/>
        <pc:sldMkLst>
          <pc:docMk/>
          <pc:sldMk cId="3438757818" sldId="257"/>
        </pc:sldMkLst>
        <pc:spChg chg="mod">
          <ac:chgData name="Büşra Hancan" userId="0af87d754d062c3b" providerId="LiveId" clId="{236592A7-CBA7-44FD-AE67-8D147D012445}" dt="2024-01-05T16:25:41.567" v="86"/>
          <ac:spMkLst>
            <pc:docMk/>
            <pc:sldMk cId="3438757818" sldId="257"/>
            <ac:spMk id="2" creationId="{B61C9394-8722-6DD0-7930-578A1311F381}"/>
          </ac:spMkLst>
        </pc:spChg>
        <pc:spChg chg="mod">
          <ac:chgData name="Büşra Hancan" userId="0af87d754d062c3b" providerId="LiveId" clId="{236592A7-CBA7-44FD-AE67-8D147D012445}" dt="2024-01-05T20:59:26.193" v="1776" actId="1076"/>
          <ac:spMkLst>
            <pc:docMk/>
            <pc:sldMk cId="3438757818" sldId="257"/>
            <ac:spMk id="3" creationId="{5119FB47-A672-3F33-F8C9-C9B27706B0D7}"/>
          </ac:spMkLst>
        </pc:spChg>
      </pc:sldChg>
      <pc:sldChg chg="modSp mod">
        <pc:chgData name="Büşra Hancan" userId="0af87d754d062c3b" providerId="LiveId" clId="{236592A7-CBA7-44FD-AE67-8D147D012445}" dt="2024-01-05T20:59:53.091" v="1801" actId="1076"/>
        <pc:sldMkLst>
          <pc:docMk/>
          <pc:sldMk cId="3462712304" sldId="258"/>
        </pc:sldMkLst>
        <pc:spChg chg="mod">
          <ac:chgData name="Büşra Hancan" userId="0af87d754d062c3b" providerId="LiveId" clId="{236592A7-CBA7-44FD-AE67-8D147D012445}" dt="2024-01-05T16:25:41.567" v="86"/>
          <ac:spMkLst>
            <pc:docMk/>
            <pc:sldMk cId="3462712304" sldId="258"/>
            <ac:spMk id="2" creationId="{1E14E355-19A8-B8B4-C652-251246FF70C2}"/>
          </ac:spMkLst>
        </pc:spChg>
        <pc:spChg chg="mod">
          <ac:chgData name="Büşra Hancan" userId="0af87d754d062c3b" providerId="LiveId" clId="{236592A7-CBA7-44FD-AE67-8D147D012445}" dt="2024-01-05T20:59:53.091" v="1801" actId="1076"/>
          <ac:spMkLst>
            <pc:docMk/>
            <pc:sldMk cId="3462712304" sldId="258"/>
            <ac:spMk id="3" creationId="{29EDBADA-25F3-5CC0-06CD-DB51A83F7335}"/>
          </ac:spMkLst>
        </pc:spChg>
      </pc:sldChg>
      <pc:sldChg chg="addSp modSp mod">
        <pc:chgData name="Büşra Hancan" userId="0af87d754d062c3b" providerId="LiveId" clId="{236592A7-CBA7-44FD-AE67-8D147D012445}" dt="2024-01-05T21:00:25.453" v="1808" actId="27636"/>
        <pc:sldMkLst>
          <pc:docMk/>
          <pc:sldMk cId="657824983" sldId="259"/>
        </pc:sldMkLst>
        <pc:spChg chg="mod">
          <ac:chgData name="Büşra Hancan" userId="0af87d754d062c3b" providerId="LiveId" clId="{236592A7-CBA7-44FD-AE67-8D147D012445}" dt="2024-01-05T16:25:41.803" v="91" actId="27636"/>
          <ac:spMkLst>
            <pc:docMk/>
            <pc:sldMk cId="657824983" sldId="259"/>
            <ac:spMk id="2" creationId="{2CE9511E-C95B-25C6-61DD-9DC9B9A7DF3E}"/>
          </ac:spMkLst>
        </pc:spChg>
        <pc:spChg chg="mod">
          <ac:chgData name="Büşra Hancan" userId="0af87d754d062c3b" providerId="LiveId" clId="{236592A7-CBA7-44FD-AE67-8D147D012445}" dt="2024-01-05T21:00:25.453" v="1808" actId="27636"/>
          <ac:spMkLst>
            <pc:docMk/>
            <pc:sldMk cId="657824983" sldId="259"/>
            <ac:spMk id="3" creationId="{4497CFC7-6215-1D07-754B-C1566DB8B579}"/>
          </ac:spMkLst>
        </pc:spChg>
        <pc:spChg chg="add mod">
          <ac:chgData name="Büşra Hancan" userId="0af87d754d062c3b" providerId="LiveId" clId="{236592A7-CBA7-44FD-AE67-8D147D012445}" dt="2024-01-05T16:41:03.256" v="115" actId="1076"/>
          <ac:spMkLst>
            <pc:docMk/>
            <pc:sldMk cId="657824983" sldId="259"/>
            <ac:spMk id="5" creationId="{6F49E52A-3D23-B03E-418B-8592A3296C44}"/>
          </ac:spMkLst>
        </pc:spChg>
        <pc:picChg chg="add mod">
          <ac:chgData name="Büşra Hancan" userId="0af87d754d062c3b" providerId="LiveId" clId="{236592A7-CBA7-44FD-AE67-8D147D012445}" dt="2024-01-05T17:11:00.925" v="364" actId="14100"/>
          <ac:picMkLst>
            <pc:docMk/>
            <pc:sldMk cId="657824983" sldId="259"/>
            <ac:picMk id="2050" creationId="{CCB07ACC-2FE4-2BA3-68A6-B8F18E7A3C10}"/>
          </ac:picMkLst>
        </pc:picChg>
      </pc:sldChg>
      <pc:sldChg chg="modSp mod">
        <pc:chgData name="Büşra Hancan" userId="0af87d754d062c3b" providerId="LiveId" clId="{236592A7-CBA7-44FD-AE67-8D147D012445}" dt="2024-01-07T19:25:51.304" v="2272" actId="207"/>
        <pc:sldMkLst>
          <pc:docMk/>
          <pc:sldMk cId="4120004149" sldId="260"/>
        </pc:sldMkLst>
        <pc:spChg chg="mod">
          <ac:chgData name="Büşra Hancan" userId="0af87d754d062c3b" providerId="LiveId" clId="{236592A7-CBA7-44FD-AE67-8D147D012445}" dt="2024-01-07T19:25:07.947" v="2268" actId="20577"/>
          <ac:spMkLst>
            <pc:docMk/>
            <pc:sldMk cId="4120004149" sldId="260"/>
            <ac:spMk id="2" creationId="{025E79E4-8D3E-56F9-F2CB-404B22C744D8}"/>
          </ac:spMkLst>
        </pc:spChg>
        <pc:spChg chg="mod">
          <ac:chgData name="Büşra Hancan" userId="0af87d754d062c3b" providerId="LiveId" clId="{236592A7-CBA7-44FD-AE67-8D147D012445}" dt="2024-01-07T19:25:51.304" v="2272" actId="207"/>
          <ac:spMkLst>
            <pc:docMk/>
            <pc:sldMk cId="4120004149" sldId="260"/>
            <ac:spMk id="3" creationId="{E0EC5DEA-4169-78F5-ACDF-09465BA3C6BE}"/>
          </ac:spMkLst>
        </pc:spChg>
        <pc:spChg chg="mod">
          <ac:chgData name="Büşra Hancan" userId="0af87d754d062c3b" providerId="LiveId" clId="{236592A7-CBA7-44FD-AE67-8D147D012445}" dt="2024-01-05T21:46:38.167" v="1926" actId="1076"/>
          <ac:spMkLst>
            <pc:docMk/>
            <pc:sldMk cId="4120004149" sldId="260"/>
            <ac:spMk id="5" creationId="{EEF3B06D-45DE-4DEF-49E5-B304AE574F14}"/>
          </ac:spMkLst>
        </pc:spChg>
      </pc:sldChg>
      <pc:sldChg chg="modSp mod">
        <pc:chgData name="Büşra Hancan" userId="0af87d754d062c3b" providerId="LiveId" clId="{236592A7-CBA7-44FD-AE67-8D147D012445}" dt="2024-01-07T19:14:16.298" v="2259" actId="403"/>
        <pc:sldMkLst>
          <pc:docMk/>
          <pc:sldMk cId="4046206109" sldId="261"/>
        </pc:sldMkLst>
        <pc:spChg chg="mod">
          <ac:chgData name="Büşra Hancan" userId="0af87d754d062c3b" providerId="LiveId" clId="{236592A7-CBA7-44FD-AE67-8D147D012445}" dt="2024-01-05T16:37:02.367" v="105" actId="14100"/>
          <ac:spMkLst>
            <pc:docMk/>
            <pc:sldMk cId="4046206109" sldId="261"/>
            <ac:spMk id="2" creationId="{F762CA2D-7D66-EF62-1CF0-38D1522101E4}"/>
          </ac:spMkLst>
        </pc:spChg>
        <pc:spChg chg="mod">
          <ac:chgData name="Büşra Hancan" userId="0af87d754d062c3b" providerId="LiveId" clId="{236592A7-CBA7-44FD-AE67-8D147D012445}" dt="2024-01-07T19:14:16.298" v="2259" actId="403"/>
          <ac:spMkLst>
            <pc:docMk/>
            <pc:sldMk cId="4046206109" sldId="261"/>
            <ac:spMk id="3" creationId="{57E53C69-DB85-4E4B-0400-42BACE4D76DB}"/>
          </ac:spMkLst>
        </pc:spChg>
        <pc:spChg chg="mod">
          <ac:chgData name="Büşra Hancan" userId="0af87d754d062c3b" providerId="LiveId" clId="{236592A7-CBA7-44FD-AE67-8D147D012445}" dt="2024-01-05T21:40:08.589" v="1874" actId="1076"/>
          <ac:spMkLst>
            <pc:docMk/>
            <pc:sldMk cId="4046206109" sldId="261"/>
            <ac:spMk id="5" creationId="{506CA9D8-0461-F3DB-2CAF-12A91A5992BF}"/>
          </ac:spMkLst>
        </pc:spChg>
      </pc:sldChg>
      <pc:sldChg chg="addSp delSp modSp new mod">
        <pc:chgData name="Büşra Hancan" userId="0af87d754d062c3b" providerId="LiveId" clId="{236592A7-CBA7-44FD-AE67-8D147D012445}" dt="2024-01-07T19:21:07.542" v="2262" actId="403"/>
        <pc:sldMkLst>
          <pc:docMk/>
          <pc:sldMk cId="382339226" sldId="262"/>
        </pc:sldMkLst>
        <pc:spChg chg="mod">
          <ac:chgData name="Büşra Hancan" userId="0af87d754d062c3b" providerId="LiveId" clId="{236592A7-CBA7-44FD-AE67-8D147D012445}" dt="2024-01-05T16:36:18.364" v="101" actId="1076"/>
          <ac:spMkLst>
            <pc:docMk/>
            <pc:sldMk cId="382339226" sldId="262"/>
            <ac:spMk id="2" creationId="{7FB994C3-51BF-8E22-FAF3-B0B1FCEBBAA5}"/>
          </ac:spMkLst>
        </pc:spChg>
        <pc:spChg chg="mod">
          <ac:chgData name="Büşra Hancan" userId="0af87d754d062c3b" providerId="LiveId" clId="{236592A7-CBA7-44FD-AE67-8D147D012445}" dt="2024-01-07T19:21:07.542" v="2262" actId="403"/>
          <ac:spMkLst>
            <pc:docMk/>
            <pc:sldMk cId="382339226" sldId="262"/>
            <ac:spMk id="3" creationId="{A331DA5A-13F9-AC21-FDD3-AABB2298ADB2}"/>
          </ac:spMkLst>
        </pc:spChg>
        <pc:spChg chg="add del mod">
          <ac:chgData name="Büşra Hancan" userId="0af87d754d062c3b" providerId="LiveId" clId="{236592A7-CBA7-44FD-AE67-8D147D012445}" dt="2024-01-05T21:40:24.053" v="1878" actId="478"/>
          <ac:spMkLst>
            <pc:docMk/>
            <pc:sldMk cId="382339226" sldId="262"/>
            <ac:spMk id="4" creationId="{113043C4-7999-B924-2C84-862D70B94FA4}"/>
          </ac:spMkLst>
        </pc:spChg>
        <pc:spChg chg="add mod">
          <ac:chgData name="Büşra Hancan" userId="0af87d754d062c3b" providerId="LiveId" clId="{236592A7-CBA7-44FD-AE67-8D147D012445}" dt="2024-01-05T21:40:20.622" v="1877"/>
          <ac:spMkLst>
            <pc:docMk/>
            <pc:sldMk cId="382339226" sldId="262"/>
            <ac:spMk id="5" creationId="{85931B84-625E-9766-66C2-030811ACA6B9}"/>
          </ac:spMkLst>
        </pc:spChg>
      </pc:sldChg>
      <pc:sldChg chg="addSp modSp new mod">
        <pc:chgData name="Büşra Hancan" userId="0af87d754d062c3b" providerId="LiveId" clId="{236592A7-CBA7-44FD-AE67-8D147D012445}" dt="2024-01-07T19:24:23.241" v="2264" actId="115"/>
        <pc:sldMkLst>
          <pc:docMk/>
          <pc:sldMk cId="2071046373" sldId="263"/>
        </pc:sldMkLst>
        <pc:spChg chg="mod">
          <ac:chgData name="Büşra Hancan" userId="0af87d754d062c3b" providerId="LiveId" clId="{236592A7-CBA7-44FD-AE67-8D147D012445}" dt="2024-01-05T16:25:41.567" v="86"/>
          <ac:spMkLst>
            <pc:docMk/>
            <pc:sldMk cId="2071046373" sldId="263"/>
            <ac:spMk id="2" creationId="{9A54C523-5679-F1DD-3E82-634EB13F24D3}"/>
          </ac:spMkLst>
        </pc:spChg>
        <pc:spChg chg="mod">
          <ac:chgData name="Büşra Hancan" userId="0af87d754d062c3b" providerId="LiveId" clId="{236592A7-CBA7-44FD-AE67-8D147D012445}" dt="2024-01-07T19:24:23.241" v="2264" actId="115"/>
          <ac:spMkLst>
            <pc:docMk/>
            <pc:sldMk cId="2071046373" sldId="263"/>
            <ac:spMk id="3" creationId="{101B6BC0-93FA-2ACB-F81F-91B981EBA347}"/>
          </ac:spMkLst>
        </pc:spChg>
        <pc:spChg chg="add mod">
          <ac:chgData name="Büşra Hancan" userId="0af87d754d062c3b" providerId="LiveId" clId="{236592A7-CBA7-44FD-AE67-8D147D012445}" dt="2024-01-05T21:42:02.045" v="1890" actId="1076"/>
          <ac:spMkLst>
            <pc:docMk/>
            <pc:sldMk cId="2071046373" sldId="263"/>
            <ac:spMk id="5" creationId="{E08E6011-35F9-B75D-FDD4-96BD34A6CCDB}"/>
          </ac:spMkLst>
        </pc:spChg>
      </pc:sldChg>
      <pc:sldChg chg="addSp modSp new mod">
        <pc:chgData name="Büşra Hancan" userId="0af87d754d062c3b" providerId="LiveId" clId="{236592A7-CBA7-44FD-AE67-8D147D012445}" dt="2024-01-07T19:27:31.857" v="2317" actId="207"/>
        <pc:sldMkLst>
          <pc:docMk/>
          <pc:sldMk cId="3369824727" sldId="264"/>
        </pc:sldMkLst>
        <pc:spChg chg="mod">
          <ac:chgData name="Büşra Hancan" userId="0af87d754d062c3b" providerId="LiveId" clId="{236592A7-CBA7-44FD-AE67-8D147D012445}" dt="2024-01-05T16:25:41.567" v="86"/>
          <ac:spMkLst>
            <pc:docMk/>
            <pc:sldMk cId="3369824727" sldId="264"/>
            <ac:spMk id="2" creationId="{77773B64-0815-B6BC-7F77-EB9956448535}"/>
          </ac:spMkLst>
        </pc:spChg>
        <pc:spChg chg="mod">
          <ac:chgData name="Büşra Hancan" userId="0af87d754d062c3b" providerId="LiveId" clId="{236592A7-CBA7-44FD-AE67-8D147D012445}" dt="2024-01-07T19:27:31.857" v="2317" actId="207"/>
          <ac:spMkLst>
            <pc:docMk/>
            <pc:sldMk cId="3369824727" sldId="264"/>
            <ac:spMk id="3" creationId="{651B6773-EFC7-93AD-1FC5-FCF0ABAA3BB2}"/>
          </ac:spMkLst>
        </pc:spChg>
        <pc:spChg chg="add mod">
          <ac:chgData name="Büşra Hancan" userId="0af87d754d062c3b" providerId="LiveId" clId="{236592A7-CBA7-44FD-AE67-8D147D012445}" dt="2024-01-05T21:43:07.263" v="1897" actId="1076"/>
          <ac:spMkLst>
            <pc:docMk/>
            <pc:sldMk cId="3369824727" sldId="264"/>
            <ac:spMk id="5" creationId="{9102FE20-0E96-54CA-7977-895329665C25}"/>
          </ac:spMkLst>
        </pc:spChg>
      </pc:sldChg>
      <pc:sldChg chg="addSp modSp new mod">
        <pc:chgData name="Büşra Hancan" userId="0af87d754d062c3b" providerId="LiveId" clId="{236592A7-CBA7-44FD-AE67-8D147D012445}" dt="2024-01-07T19:26:47.012" v="2310" actId="313"/>
        <pc:sldMkLst>
          <pc:docMk/>
          <pc:sldMk cId="3309198524" sldId="265"/>
        </pc:sldMkLst>
        <pc:spChg chg="mod">
          <ac:chgData name="Büşra Hancan" userId="0af87d754d062c3b" providerId="LiveId" clId="{236592A7-CBA7-44FD-AE67-8D147D012445}" dt="2024-01-07T19:26:47.012" v="2310" actId="313"/>
          <ac:spMkLst>
            <pc:docMk/>
            <pc:sldMk cId="3309198524" sldId="265"/>
            <ac:spMk id="2" creationId="{681BD5FA-1AC0-57C2-1CAE-FF8E45697455}"/>
          </ac:spMkLst>
        </pc:spChg>
        <pc:spChg chg="mod">
          <ac:chgData name="Büşra Hancan" userId="0af87d754d062c3b" providerId="LiveId" clId="{236592A7-CBA7-44FD-AE67-8D147D012445}" dt="2024-01-07T18:41:56.390" v="2137" actId="115"/>
          <ac:spMkLst>
            <pc:docMk/>
            <pc:sldMk cId="3309198524" sldId="265"/>
            <ac:spMk id="3" creationId="{C03A7628-940C-C49C-760B-6A5B5A149BBB}"/>
          </ac:spMkLst>
        </pc:spChg>
        <pc:spChg chg="add mod">
          <ac:chgData name="Büşra Hancan" userId="0af87d754d062c3b" providerId="LiveId" clId="{236592A7-CBA7-44FD-AE67-8D147D012445}" dt="2024-01-05T16:41:09.178" v="117" actId="1076"/>
          <ac:spMkLst>
            <pc:docMk/>
            <pc:sldMk cId="3309198524" sldId="265"/>
            <ac:spMk id="5" creationId="{0EB27EB8-8FBE-B4F9-B36C-2DFDE3F237FD}"/>
          </ac:spMkLst>
        </pc:spChg>
      </pc:sldChg>
      <pc:sldChg chg="addSp modSp new mod">
        <pc:chgData name="Büşra Hancan" userId="0af87d754d062c3b" providerId="LiveId" clId="{236592A7-CBA7-44FD-AE67-8D147D012445}" dt="2024-01-07T18:45:00.900" v="2153" actId="115"/>
        <pc:sldMkLst>
          <pc:docMk/>
          <pc:sldMk cId="600016435" sldId="266"/>
        </pc:sldMkLst>
        <pc:spChg chg="mod">
          <ac:chgData name="Büşra Hancan" userId="0af87d754d062c3b" providerId="LiveId" clId="{236592A7-CBA7-44FD-AE67-8D147D012445}" dt="2024-01-05T16:46:06.736" v="214" actId="207"/>
          <ac:spMkLst>
            <pc:docMk/>
            <pc:sldMk cId="600016435" sldId="266"/>
            <ac:spMk id="2" creationId="{6111352B-BE30-7AFF-ADA8-11C4C79790D2}"/>
          </ac:spMkLst>
        </pc:spChg>
        <pc:spChg chg="mod">
          <ac:chgData name="Büşra Hancan" userId="0af87d754d062c3b" providerId="LiveId" clId="{236592A7-CBA7-44FD-AE67-8D147D012445}" dt="2024-01-07T18:45:00.900" v="2153" actId="115"/>
          <ac:spMkLst>
            <pc:docMk/>
            <pc:sldMk cId="600016435" sldId="266"/>
            <ac:spMk id="3" creationId="{7C74BF0E-5DA8-4B6C-27E2-13D88FA9C3A0}"/>
          </ac:spMkLst>
        </pc:spChg>
        <pc:spChg chg="add mod">
          <ac:chgData name="Büşra Hancan" userId="0af87d754d062c3b" providerId="LiveId" clId="{236592A7-CBA7-44FD-AE67-8D147D012445}" dt="2024-01-07T18:44:25.176" v="2152" actId="255"/>
          <ac:spMkLst>
            <pc:docMk/>
            <pc:sldMk cId="600016435" sldId="266"/>
            <ac:spMk id="4" creationId="{2BAE93EA-DC42-0BD4-E841-6FB56FB88181}"/>
          </ac:spMkLst>
        </pc:spChg>
      </pc:sldChg>
      <pc:sldChg chg="modSp new del mod ord">
        <pc:chgData name="Büşra Hancan" userId="0af87d754d062c3b" providerId="LiveId" clId="{236592A7-CBA7-44FD-AE67-8D147D012445}" dt="2024-01-05T16:50:56.975" v="224" actId="47"/>
        <pc:sldMkLst>
          <pc:docMk/>
          <pc:sldMk cId="1040772075" sldId="267"/>
        </pc:sldMkLst>
        <pc:spChg chg="mod">
          <ac:chgData name="Büşra Hancan" userId="0af87d754d062c3b" providerId="LiveId" clId="{236592A7-CBA7-44FD-AE67-8D147D012445}" dt="2024-01-05T16:47:03.407" v="218"/>
          <ac:spMkLst>
            <pc:docMk/>
            <pc:sldMk cId="1040772075" sldId="267"/>
            <ac:spMk id="2" creationId="{7E67858B-4E23-4439-DCFB-CD47F427B07D}"/>
          </ac:spMkLst>
        </pc:spChg>
      </pc:sldChg>
      <pc:sldChg chg="addSp delSp modSp new mod">
        <pc:chgData name="Büşra Hancan" userId="0af87d754d062c3b" providerId="LiveId" clId="{236592A7-CBA7-44FD-AE67-8D147D012445}" dt="2024-01-07T18:53:50.236" v="2254" actId="14100"/>
        <pc:sldMkLst>
          <pc:docMk/>
          <pc:sldMk cId="3057609417" sldId="268"/>
        </pc:sldMkLst>
        <pc:spChg chg="add mod">
          <ac:chgData name="Büşra Hancan" userId="0af87d754d062c3b" providerId="LiveId" clId="{236592A7-CBA7-44FD-AE67-8D147D012445}" dt="2024-01-07T18:48:45.557" v="2208" actId="20577"/>
          <ac:spMkLst>
            <pc:docMk/>
            <pc:sldMk cId="3057609417" sldId="268"/>
            <ac:spMk id="5" creationId="{F8502BFB-8A98-7674-B4C4-072DF16ACC84}"/>
          </ac:spMkLst>
        </pc:spChg>
        <pc:picChg chg="add mod">
          <ac:chgData name="Büşra Hancan" userId="0af87d754d062c3b" providerId="LiveId" clId="{236592A7-CBA7-44FD-AE67-8D147D012445}" dt="2024-01-07T18:46:08.898" v="2154" actId="14100"/>
          <ac:picMkLst>
            <pc:docMk/>
            <pc:sldMk cId="3057609417" sldId="268"/>
            <ac:picMk id="2" creationId="{F2BAB83A-9E3B-FE07-C5AC-8CACAE643517}"/>
          </ac:picMkLst>
        </pc:picChg>
        <pc:picChg chg="add mod">
          <ac:chgData name="Büşra Hancan" userId="0af87d754d062c3b" providerId="LiveId" clId="{236592A7-CBA7-44FD-AE67-8D147D012445}" dt="2024-01-07T18:46:14.576" v="2156" actId="14100"/>
          <ac:picMkLst>
            <pc:docMk/>
            <pc:sldMk cId="3057609417" sldId="268"/>
            <ac:picMk id="3" creationId="{ED0B280E-31D3-6555-9FBD-86A5368BA42F}"/>
          </ac:picMkLst>
        </pc:picChg>
        <pc:inkChg chg="add">
          <ac:chgData name="Büşra Hancan" userId="0af87d754d062c3b" providerId="LiveId" clId="{236592A7-CBA7-44FD-AE67-8D147D012445}" dt="2024-01-07T18:49:12.170" v="2209" actId="9405"/>
          <ac:inkMkLst>
            <pc:docMk/>
            <pc:sldMk cId="3057609417" sldId="268"/>
            <ac:inkMk id="6" creationId="{39F3179B-5FC5-AC16-92F0-14FB23753E1D}"/>
          </ac:inkMkLst>
        </pc:inkChg>
        <pc:inkChg chg="add del">
          <ac:chgData name="Büşra Hancan" userId="0af87d754d062c3b" providerId="LiveId" clId="{236592A7-CBA7-44FD-AE67-8D147D012445}" dt="2024-01-07T18:49:21.203" v="2211" actId="9405"/>
          <ac:inkMkLst>
            <pc:docMk/>
            <pc:sldMk cId="3057609417" sldId="268"/>
            <ac:inkMk id="7" creationId="{734A29E5-AC59-E942-D2AE-994B6D56D6E7}"/>
          </ac:inkMkLst>
        </pc:inkChg>
        <pc:inkChg chg="add del">
          <ac:chgData name="Büşra Hancan" userId="0af87d754d062c3b" providerId="LiveId" clId="{236592A7-CBA7-44FD-AE67-8D147D012445}" dt="2024-01-07T18:50:21.745" v="2219" actId="9405"/>
          <ac:inkMkLst>
            <pc:docMk/>
            <pc:sldMk cId="3057609417" sldId="268"/>
            <ac:inkMk id="8" creationId="{AC9C0BE8-5282-FA8F-30B5-ADF0EC7CC293}"/>
          </ac:inkMkLst>
        </pc:inkChg>
        <pc:inkChg chg="add del">
          <ac:chgData name="Büşra Hancan" userId="0af87d754d062c3b" providerId="LiveId" clId="{236592A7-CBA7-44FD-AE67-8D147D012445}" dt="2024-01-07T18:49:31.551" v="2214" actId="9405"/>
          <ac:inkMkLst>
            <pc:docMk/>
            <pc:sldMk cId="3057609417" sldId="268"/>
            <ac:inkMk id="9" creationId="{21EBD458-09E4-204D-D075-E2C98107D8CD}"/>
          </ac:inkMkLst>
        </pc:inkChg>
        <pc:inkChg chg="add del">
          <ac:chgData name="Büşra Hancan" userId="0af87d754d062c3b" providerId="LiveId" clId="{236592A7-CBA7-44FD-AE67-8D147D012445}" dt="2024-01-07T18:49:51.655" v="2218" actId="9405"/>
          <ac:inkMkLst>
            <pc:docMk/>
            <pc:sldMk cId="3057609417" sldId="268"/>
            <ac:inkMk id="10" creationId="{5CDE3B24-32CF-0F41-2EDA-BD02508835DF}"/>
          </ac:inkMkLst>
        </pc:inkChg>
        <pc:inkChg chg="add del">
          <ac:chgData name="Büşra Hancan" userId="0af87d754d062c3b" providerId="LiveId" clId="{236592A7-CBA7-44FD-AE67-8D147D012445}" dt="2024-01-07T18:49:40.529" v="2217" actId="9405"/>
          <ac:inkMkLst>
            <pc:docMk/>
            <pc:sldMk cId="3057609417" sldId="268"/>
            <ac:inkMk id="11" creationId="{70484A2A-4B23-9B3D-EB24-A10C12705777}"/>
          </ac:inkMkLst>
        </pc:inkChg>
        <pc:cxnChg chg="add mod">
          <ac:chgData name="Büşra Hancan" userId="0af87d754d062c3b" providerId="LiveId" clId="{236592A7-CBA7-44FD-AE67-8D147D012445}" dt="2024-01-07T18:51:00.921" v="2222" actId="1582"/>
          <ac:cxnSpMkLst>
            <pc:docMk/>
            <pc:sldMk cId="3057609417" sldId="268"/>
            <ac:cxnSpMk id="13" creationId="{4FD8BE10-CCA8-AD59-F2A9-D76931CADAEF}"/>
          </ac:cxnSpMkLst>
        </pc:cxnChg>
        <pc:cxnChg chg="add mod">
          <ac:chgData name="Büşra Hancan" userId="0af87d754d062c3b" providerId="LiveId" clId="{236592A7-CBA7-44FD-AE67-8D147D012445}" dt="2024-01-07T18:51:11.563" v="2225" actId="14100"/>
          <ac:cxnSpMkLst>
            <pc:docMk/>
            <pc:sldMk cId="3057609417" sldId="268"/>
            <ac:cxnSpMk id="14" creationId="{7E67307B-7B3F-1306-147A-90080DA9677F}"/>
          </ac:cxnSpMkLst>
        </pc:cxnChg>
        <pc:cxnChg chg="add mod">
          <ac:chgData name="Büşra Hancan" userId="0af87d754d062c3b" providerId="LiveId" clId="{236592A7-CBA7-44FD-AE67-8D147D012445}" dt="2024-01-07T18:51:58.887" v="2234" actId="14100"/>
          <ac:cxnSpMkLst>
            <pc:docMk/>
            <pc:sldMk cId="3057609417" sldId="268"/>
            <ac:cxnSpMk id="16" creationId="{D9EB0608-167E-42F3-C8EB-F4AE51D59882}"/>
          </ac:cxnSpMkLst>
        </pc:cxnChg>
        <pc:cxnChg chg="add mod">
          <ac:chgData name="Büşra Hancan" userId="0af87d754d062c3b" providerId="LiveId" clId="{236592A7-CBA7-44FD-AE67-8D147D012445}" dt="2024-01-07T18:51:42.024" v="2230" actId="1076"/>
          <ac:cxnSpMkLst>
            <pc:docMk/>
            <pc:sldMk cId="3057609417" sldId="268"/>
            <ac:cxnSpMk id="18" creationId="{63B81574-2AEC-405F-C44A-BB0A5056B85C}"/>
          </ac:cxnSpMkLst>
        </pc:cxnChg>
        <pc:cxnChg chg="add mod">
          <ac:chgData name="Büşra Hancan" userId="0af87d754d062c3b" providerId="LiveId" clId="{236592A7-CBA7-44FD-AE67-8D147D012445}" dt="2024-01-07T18:51:52.193" v="2233" actId="1076"/>
          <ac:cxnSpMkLst>
            <pc:docMk/>
            <pc:sldMk cId="3057609417" sldId="268"/>
            <ac:cxnSpMk id="19" creationId="{6BEB80A3-A790-D1F0-09D2-D374C5AF9612}"/>
          </ac:cxnSpMkLst>
        </pc:cxnChg>
        <pc:cxnChg chg="add mod">
          <ac:chgData name="Büşra Hancan" userId="0af87d754d062c3b" providerId="LiveId" clId="{236592A7-CBA7-44FD-AE67-8D147D012445}" dt="2024-01-07T18:52:23.631" v="2239" actId="14100"/>
          <ac:cxnSpMkLst>
            <pc:docMk/>
            <pc:sldMk cId="3057609417" sldId="268"/>
            <ac:cxnSpMk id="22" creationId="{26468AFF-93EE-9E25-B31B-F95DB7A2CBB0}"/>
          </ac:cxnSpMkLst>
        </pc:cxnChg>
        <pc:cxnChg chg="add mod">
          <ac:chgData name="Büşra Hancan" userId="0af87d754d062c3b" providerId="LiveId" clId="{236592A7-CBA7-44FD-AE67-8D147D012445}" dt="2024-01-07T18:52:20.282" v="2238" actId="1076"/>
          <ac:cxnSpMkLst>
            <pc:docMk/>
            <pc:sldMk cId="3057609417" sldId="268"/>
            <ac:cxnSpMk id="23" creationId="{703FDF3E-C9FC-B504-067C-E6247BA854E7}"/>
          </ac:cxnSpMkLst>
        </pc:cxnChg>
        <pc:cxnChg chg="add mod">
          <ac:chgData name="Büşra Hancan" userId="0af87d754d062c3b" providerId="LiveId" clId="{236592A7-CBA7-44FD-AE67-8D147D012445}" dt="2024-01-07T18:52:49.303" v="2242" actId="14100"/>
          <ac:cxnSpMkLst>
            <pc:docMk/>
            <pc:sldMk cId="3057609417" sldId="268"/>
            <ac:cxnSpMk id="25" creationId="{BD0F0C25-764A-0DC0-ED6C-4F743AC6C988}"/>
          </ac:cxnSpMkLst>
        </pc:cxnChg>
        <pc:cxnChg chg="add mod">
          <ac:chgData name="Büşra Hancan" userId="0af87d754d062c3b" providerId="LiveId" clId="{236592A7-CBA7-44FD-AE67-8D147D012445}" dt="2024-01-07T18:52:58.446" v="2244" actId="1076"/>
          <ac:cxnSpMkLst>
            <pc:docMk/>
            <pc:sldMk cId="3057609417" sldId="268"/>
            <ac:cxnSpMk id="27" creationId="{0BDC7FE6-54DE-9CFF-9177-201458735831}"/>
          </ac:cxnSpMkLst>
        </pc:cxnChg>
        <pc:cxnChg chg="add mod">
          <ac:chgData name="Büşra Hancan" userId="0af87d754d062c3b" providerId="LiveId" clId="{236592A7-CBA7-44FD-AE67-8D147D012445}" dt="2024-01-07T18:53:19.134" v="2247" actId="14100"/>
          <ac:cxnSpMkLst>
            <pc:docMk/>
            <pc:sldMk cId="3057609417" sldId="268"/>
            <ac:cxnSpMk id="28" creationId="{FEAF0CE2-90C0-A0A7-61BC-D1C0282F719C}"/>
          </ac:cxnSpMkLst>
        </pc:cxnChg>
        <pc:cxnChg chg="add mod">
          <ac:chgData name="Büşra Hancan" userId="0af87d754d062c3b" providerId="LiveId" clId="{236592A7-CBA7-44FD-AE67-8D147D012445}" dt="2024-01-07T18:53:29.237" v="2251" actId="14100"/>
          <ac:cxnSpMkLst>
            <pc:docMk/>
            <pc:sldMk cId="3057609417" sldId="268"/>
            <ac:cxnSpMk id="30" creationId="{445E4FC6-25BB-3F4B-19FC-B1E8EFEF9F1E}"/>
          </ac:cxnSpMkLst>
        </pc:cxnChg>
        <pc:cxnChg chg="add mod">
          <ac:chgData name="Büşra Hancan" userId="0af87d754d062c3b" providerId="LiveId" clId="{236592A7-CBA7-44FD-AE67-8D147D012445}" dt="2024-01-07T18:53:50.236" v="2254" actId="14100"/>
          <ac:cxnSpMkLst>
            <pc:docMk/>
            <pc:sldMk cId="3057609417" sldId="268"/>
            <ac:cxnSpMk id="33" creationId="{E853929B-0E60-107D-62B9-EA9D3FABC47F}"/>
          </ac:cxnSpMkLst>
        </pc:cxnChg>
      </pc:sldChg>
      <pc:sldChg chg="new del">
        <pc:chgData name="Büşra Hancan" userId="0af87d754d062c3b" providerId="LiveId" clId="{236592A7-CBA7-44FD-AE67-8D147D012445}" dt="2024-01-05T16:51:36.968" v="231" actId="47"/>
        <pc:sldMkLst>
          <pc:docMk/>
          <pc:sldMk cId="1260815233" sldId="269"/>
        </pc:sldMkLst>
      </pc:sldChg>
      <pc:sldChg chg="new del">
        <pc:chgData name="Büşra Hancan" userId="0af87d754d062c3b" providerId="LiveId" clId="{236592A7-CBA7-44FD-AE67-8D147D012445}" dt="2024-01-05T16:55:58.022" v="238" actId="47"/>
        <pc:sldMkLst>
          <pc:docMk/>
          <pc:sldMk cId="3728962344" sldId="269"/>
        </pc:sldMkLst>
      </pc:sldChg>
      <pc:sldChg chg="addSp modSp new mod">
        <pc:chgData name="Büşra Hancan" userId="0af87d754d062c3b" providerId="LiveId" clId="{236592A7-CBA7-44FD-AE67-8D147D012445}" dt="2024-01-07T18:41:14.707" v="2135" actId="207"/>
        <pc:sldMkLst>
          <pc:docMk/>
          <pc:sldMk cId="274027593" sldId="270"/>
        </pc:sldMkLst>
        <pc:spChg chg="mod">
          <ac:chgData name="Büşra Hancan" userId="0af87d754d062c3b" providerId="LiveId" clId="{236592A7-CBA7-44FD-AE67-8D147D012445}" dt="2024-01-05T16:54:20.739" v="234"/>
          <ac:spMkLst>
            <pc:docMk/>
            <pc:sldMk cId="274027593" sldId="270"/>
            <ac:spMk id="2" creationId="{4E5D5CF6-00DB-E293-072B-DCDA2F034DD2}"/>
          </ac:spMkLst>
        </pc:spChg>
        <pc:spChg chg="mod">
          <ac:chgData name="Büşra Hancan" userId="0af87d754d062c3b" providerId="LiveId" clId="{236592A7-CBA7-44FD-AE67-8D147D012445}" dt="2024-01-07T18:41:14.707" v="2135" actId="207"/>
          <ac:spMkLst>
            <pc:docMk/>
            <pc:sldMk cId="274027593" sldId="270"/>
            <ac:spMk id="3" creationId="{75F2CD6A-AF40-A5B8-C098-1DCB8535A855}"/>
          </ac:spMkLst>
        </pc:spChg>
        <pc:spChg chg="add mod">
          <ac:chgData name="Büşra Hancan" userId="0af87d754d062c3b" providerId="LiveId" clId="{236592A7-CBA7-44FD-AE67-8D147D012445}" dt="2024-01-05T16:54:49.368" v="237" actId="1076"/>
          <ac:spMkLst>
            <pc:docMk/>
            <pc:sldMk cId="274027593" sldId="270"/>
            <ac:spMk id="5" creationId="{3D5CAD92-DDAE-D633-9352-BABEDC73F112}"/>
          </ac:spMkLst>
        </pc:spChg>
        <pc:picChg chg="add mod">
          <ac:chgData name="Büşra Hancan" userId="0af87d754d062c3b" providerId="LiveId" clId="{236592A7-CBA7-44FD-AE67-8D147D012445}" dt="2024-01-05T21:01:29.858" v="1818" actId="1076"/>
          <ac:picMkLst>
            <pc:docMk/>
            <pc:sldMk cId="274027593" sldId="270"/>
            <ac:picMk id="1026" creationId="{91C591D9-8A69-0BD2-A382-66C2FF728BC5}"/>
          </ac:picMkLst>
        </pc:picChg>
      </pc:sldChg>
      <pc:sldChg chg="new del">
        <pc:chgData name="Büşra Hancan" userId="0af87d754d062c3b" providerId="LiveId" clId="{236592A7-CBA7-44FD-AE67-8D147D012445}" dt="2024-01-05T16:57:03.458" v="240" actId="47"/>
        <pc:sldMkLst>
          <pc:docMk/>
          <pc:sldMk cId="453488928" sldId="271"/>
        </pc:sldMkLst>
      </pc:sldChg>
      <pc:sldChg chg="addSp modSp new mod ord">
        <pc:chgData name="Büşra Hancan" userId="0af87d754d062c3b" providerId="LiveId" clId="{236592A7-CBA7-44FD-AE67-8D147D012445}" dt="2024-01-05T16:57:27.298" v="247" actId="1076"/>
        <pc:sldMkLst>
          <pc:docMk/>
          <pc:sldMk cId="4179533122" sldId="271"/>
        </pc:sldMkLst>
        <pc:picChg chg="add mod">
          <ac:chgData name="Büşra Hancan" userId="0af87d754d062c3b" providerId="LiveId" clId="{236592A7-CBA7-44FD-AE67-8D147D012445}" dt="2024-01-05T16:57:27.298" v="247" actId="1076"/>
          <ac:picMkLst>
            <pc:docMk/>
            <pc:sldMk cId="4179533122" sldId="271"/>
            <ac:picMk id="2" creationId="{0CB6839E-04EC-B380-96C5-1EAE2E3C6ECB}"/>
          </ac:picMkLst>
        </pc:picChg>
      </pc:sldChg>
      <pc:sldChg chg="addSp modSp new mod">
        <pc:chgData name="Büşra Hancan" userId="0af87d754d062c3b" providerId="LiveId" clId="{236592A7-CBA7-44FD-AE67-8D147D012445}" dt="2024-01-07T19:50:48.620" v="2409" actId="1076"/>
        <pc:sldMkLst>
          <pc:docMk/>
          <pc:sldMk cId="2938462157" sldId="272"/>
        </pc:sldMkLst>
        <pc:spChg chg="mod">
          <ac:chgData name="Büşra Hancan" userId="0af87d754d062c3b" providerId="LiveId" clId="{236592A7-CBA7-44FD-AE67-8D147D012445}" dt="2024-01-07T19:26:58.499" v="2311" actId="113"/>
          <ac:spMkLst>
            <pc:docMk/>
            <pc:sldMk cId="2938462157" sldId="272"/>
            <ac:spMk id="2" creationId="{CF28CB68-E54E-2729-5E8F-E5225F43DEE6}"/>
          </ac:spMkLst>
        </pc:spChg>
        <pc:spChg chg="mod">
          <ac:chgData name="Büşra Hancan" userId="0af87d754d062c3b" providerId="LiveId" clId="{236592A7-CBA7-44FD-AE67-8D147D012445}" dt="2024-01-07T19:50:29.819" v="2403" actId="14100"/>
          <ac:spMkLst>
            <pc:docMk/>
            <pc:sldMk cId="2938462157" sldId="272"/>
            <ac:spMk id="3" creationId="{FEFFFAD2-8631-6002-21EC-BECDE6FF57E0}"/>
          </ac:spMkLst>
        </pc:spChg>
        <pc:spChg chg="add mod">
          <ac:chgData name="Büşra Hancan" userId="0af87d754d062c3b" providerId="LiveId" clId="{236592A7-CBA7-44FD-AE67-8D147D012445}" dt="2024-01-05T17:00:36.033" v="325" actId="1076"/>
          <ac:spMkLst>
            <pc:docMk/>
            <pc:sldMk cId="2938462157" sldId="272"/>
            <ac:spMk id="5" creationId="{25F36EA2-EC17-ED36-5E19-3DA75FF2FBE9}"/>
          </ac:spMkLst>
        </pc:spChg>
        <pc:picChg chg="add mod">
          <ac:chgData name="Büşra Hancan" userId="0af87d754d062c3b" providerId="LiveId" clId="{236592A7-CBA7-44FD-AE67-8D147D012445}" dt="2024-01-07T19:50:48.620" v="2409" actId="1076"/>
          <ac:picMkLst>
            <pc:docMk/>
            <pc:sldMk cId="2938462157" sldId="272"/>
            <ac:picMk id="6" creationId="{4CA0567B-BC78-FE62-108F-4941235A99E1}"/>
          </ac:picMkLst>
        </pc:picChg>
      </pc:sldChg>
      <pc:sldChg chg="addSp delSp modSp new mod">
        <pc:chgData name="Büşra Hancan" userId="0af87d754d062c3b" providerId="LiveId" clId="{236592A7-CBA7-44FD-AE67-8D147D012445}" dt="2024-01-05T17:03:30.622" v="331" actId="14100"/>
        <pc:sldMkLst>
          <pc:docMk/>
          <pc:sldMk cId="3658827752" sldId="273"/>
        </pc:sldMkLst>
        <pc:spChg chg="del">
          <ac:chgData name="Büşra Hancan" userId="0af87d754d062c3b" providerId="LiveId" clId="{236592A7-CBA7-44FD-AE67-8D147D012445}" dt="2024-01-05T17:03:19.918" v="327" actId="22"/>
          <ac:spMkLst>
            <pc:docMk/>
            <pc:sldMk cId="3658827752" sldId="273"/>
            <ac:spMk id="3" creationId="{37DD2B9B-D175-B182-C83B-47DF4E8427D7}"/>
          </ac:spMkLst>
        </pc:spChg>
        <pc:picChg chg="add mod ord">
          <ac:chgData name="Büşra Hancan" userId="0af87d754d062c3b" providerId="LiveId" clId="{236592A7-CBA7-44FD-AE67-8D147D012445}" dt="2024-01-05T17:03:30.622" v="331" actId="14100"/>
          <ac:picMkLst>
            <pc:docMk/>
            <pc:sldMk cId="3658827752" sldId="273"/>
            <ac:picMk id="5" creationId="{B338FC57-CE6C-E6A9-6DBA-8DA4A531D001}"/>
          </ac:picMkLst>
        </pc:picChg>
      </pc:sldChg>
      <pc:sldChg chg="addSp delSp modSp new mod">
        <pc:chgData name="Büşra Hancan" userId="0af87d754d062c3b" providerId="LiveId" clId="{236592A7-CBA7-44FD-AE67-8D147D012445}" dt="2024-01-07T19:28:05.008" v="2318" actId="207"/>
        <pc:sldMkLst>
          <pc:docMk/>
          <pc:sldMk cId="1080760090" sldId="274"/>
        </pc:sldMkLst>
        <pc:spChg chg="mod">
          <ac:chgData name="Büşra Hancan" userId="0af87d754d062c3b" providerId="LiveId" clId="{236592A7-CBA7-44FD-AE67-8D147D012445}" dt="2024-01-05T21:46:47.298" v="1927" actId="20577"/>
          <ac:spMkLst>
            <pc:docMk/>
            <pc:sldMk cId="1080760090" sldId="274"/>
            <ac:spMk id="2" creationId="{14ABA6DD-10CD-E7B0-A91A-13D41AEBB1A6}"/>
          </ac:spMkLst>
        </pc:spChg>
        <pc:spChg chg="del">
          <ac:chgData name="Büşra Hancan" userId="0af87d754d062c3b" providerId="LiveId" clId="{236592A7-CBA7-44FD-AE67-8D147D012445}" dt="2024-01-05T17:13:13.280" v="367"/>
          <ac:spMkLst>
            <pc:docMk/>
            <pc:sldMk cId="1080760090" sldId="274"/>
            <ac:spMk id="3" creationId="{37DF44F9-7D4D-498D-E675-2280AA0BD7A3}"/>
          </ac:spMkLst>
        </pc:spChg>
        <pc:spChg chg="add mod">
          <ac:chgData name="Büşra Hancan" userId="0af87d754d062c3b" providerId="LiveId" clId="{236592A7-CBA7-44FD-AE67-8D147D012445}" dt="2024-01-07T19:28:05.008" v="2318" actId="207"/>
          <ac:spMkLst>
            <pc:docMk/>
            <pc:sldMk cId="1080760090" sldId="274"/>
            <ac:spMk id="6" creationId="{65E88061-758B-BBB1-93B0-D03C260826C6}"/>
          </ac:spMkLst>
        </pc:spChg>
        <pc:spChg chg="add mod">
          <ac:chgData name="Büşra Hancan" userId="0af87d754d062c3b" providerId="LiveId" clId="{236592A7-CBA7-44FD-AE67-8D147D012445}" dt="2024-01-05T21:47:53.690" v="1934"/>
          <ac:spMkLst>
            <pc:docMk/>
            <pc:sldMk cId="1080760090" sldId="274"/>
            <ac:spMk id="7" creationId="{5A30F899-323D-4F6A-1648-E36DBD99EEF9}"/>
          </ac:spMkLst>
        </pc:spChg>
        <pc:picChg chg="add del mod">
          <ac:chgData name="Büşra Hancan" userId="0af87d754d062c3b" providerId="LiveId" clId="{236592A7-CBA7-44FD-AE67-8D147D012445}" dt="2024-01-05T17:13:25.815" v="373" actId="478"/>
          <ac:picMkLst>
            <pc:docMk/>
            <pc:sldMk cId="1080760090" sldId="274"/>
            <ac:picMk id="4" creationId="{3907C85A-3168-35E4-C0F2-51FD68E83361}"/>
          </ac:picMkLst>
        </pc:picChg>
      </pc:sldChg>
      <pc:sldChg chg="addSp delSp modSp new mod">
        <pc:chgData name="Büşra Hancan" userId="0af87d754d062c3b" providerId="LiveId" clId="{236592A7-CBA7-44FD-AE67-8D147D012445}" dt="2024-01-07T19:28:38.302" v="2328" actId="27636"/>
        <pc:sldMkLst>
          <pc:docMk/>
          <pc:sldMk cId="1409060301" sldId="275"/>
        </pc:sldMkLst>
        <pc:spChg chg="mod">
          <ac:chgData name="Büşra Hancan" userId="0af87d754d062c3b" providerId="LiveId" clId="{236592A7-CBA7-44FD-AE67-8D147D012445}" dt="2024-01-07T19:28:38.302" v="2328" actId="27636"/>
          <ac:spMkLst>
            <pc:docMk/>
            <pc:sldMk cId="1409060301" sldId="275"/>
            <ac:spMk id="3" creationId="{F9C03C93-598C-BC74-C72E-AD0E6DC18CF9}"/>
          </ac:spMkLst>
        </pc:spChg>
        <pc:spChg chg="add mod">
          <ac:chgData name="Büşra Hancan" userId="0af87d754d062c3b" providerId="LiveId" clId="{236592A7-CBA7-44FD-AE67-8D147D012445}" dt="2024-01-05T21:48:21.607" v="1937" actId="1076"/>
          <ac:spMkLst>
            <pc:docMk/>
            <pc:sldMk cId="1409060301" sldId="275"/>
            <ac:spMk id="6" creationId="{052046C4-96E1-C947-4DBC-EF01F7D3D576}"/>
          </ac:spMkLst>
        </pc:spChg>
        <pc:spChg chg="add del mod">
          <ac:chgData name="Büşra Hancan" userId="0af87d754d062c3b" providerId="LiveId" clId="{236592A7-CBA7-44FD-AE67-8D147D012445}" dt="2024-01-07T19:28:23.030" v="2324" actId="478"/>
          <ac:spMkLst>
            <pc:docMk/>
            <pc:sldMk cId="1409060301" sldId="275"/>
            <ac:spMk id="8" creationId="{E280E26B-850C-DBBC-74AB-7473ABB875BE}"/>
          </ac:spMkLst>
        </pc:spChg>
        <pc:picChg chg="add del mod">
          <ac:chgData name="Büşra Hancan" userId="0af87d754d062c3b" providerId="LiveId" clId="{236592A7-CBA7-44FD-AE67-8D147D012445}" dt="2024-01-07T19:28:13.985" v="2320" actId="478"/>
          <ac:picMkLst>
            <pc:docMk/>
            <pc:sldMk cId="1409060301" sldId="275"/>
            <ac:picMk id="4" creationId="{CCA401F8-C72F-1D7D-3CBB-B7550CD4878B}"/>
          </ac:picMkLst>
        </pc:picChg>
        <pc:picChg chg="add mod">
          <ac:chgData name="Büşra Hancan" userId="0af87d754d062c3b" providerId="LiveId" clId="{236592A7-CBA7-44FD-AE67-8D147D012445}" dt="2024-01-07T19:28:29.857" v="2326" actId="14100"/>
          <ac:picMkLst>
            <pc:docMk/>
            <pc:sldMk cId="1409060301" sldId="275"/>
            <ac:picMk id="5" creationId="{C6DEA24C-75BB-7C90-A8B7-109582F4CDBC}"/>
          </ac:picMkLst>
        </pc:picChg>
      </pc:sldChg>
      <pc:sldChg chg="addSp modSp new mod">
        <pc:chgData name="Büşra Hancan" userId="0af87d754d062c3b" providerId="LiveId" clId="{236592A7-CBA7-44FD-AE67-8D147D012445}" dt="2024-01-05T17:16:04.756" v="405" actId="14100"/>
        <pc:sldMkLst>
          <pc:docMk/>
          <pc:sldMk cId="1366149945" sldId="276"/>
        </pc:sldMkLst>
        <pc:picChg chg="add mod">
          <ac:chgData name="Büşra Hancan" userId="0af87d754d062c3b" providerId="LiveId" clId="{236592A7-CBA7-44FD-AE67-8D147D012445}" dt="2024-01-05T17:16:04.756" v="405" actId="14100"/>
          <ac:picMkLst>
            <pc:docMk/>
            <pc:sldMk cId="1366149945" sldId="276"/>
            <ac:picMk id="4" creationId="{77A641A0-7F7D-D6D4-6036-2222A0C57D92}"/>
          </ac:picMkLst>
        </pc:picChg>
      </pc:sldChg>
      <pc:sldChg chg="addSp modSp new mod">
        <pc:chgData name="Büşra Hancan" userId="0af87d754d062c3b" providerId="LiveId" clId="{236592A7-CBA7-44FD-AE67-8D147D012445}" dt="2024-01-07T19:30:19.147" v="2329" actId="115"/>
        <pc:sldMkLst>
          <pc:docMk/>
          <pc:sldMk cId="197865670" sldId="277"/>
        </pc:sldMkLst>
        <pc:spChg chg="mod">
          <ac:chgData name="Büşra Hancan" userId="0af87d754d062c3b" providerId="LiveId" clId="{236592A7-CBA7-44FD-AE67-8D147D012445}" dt="2024-01-05T21:49:58.512" v="1954" actId="20577"/>
          <ac:spMkLst>
            <pc:docMk/>
            <pc:sldMk cId="197865670" sldId="277"/>
            <ac:spMk id="2" creationId="{31B22A90-5F40-3B17-CC80-E87D35641F8C}"/>
          </ac:spMkLst>
        </pc:spChg>
        <pc:spChg chg="mod">
          <ac:chgData name="Büşra Hancan" userId="0af87d754d062c3b" providerId="LiveId" clId="{236592A7-CBA7-44FD-AE67-8D147D012445}" dt="2024-01-07T19:30:19.147" v="2329" actId="115"/>
          <ac:spMkLst>
            <pc:docMk/>
            <pc:sldMk cId="197865670" sldId="277"/>
            <ac:spMk id="3" creationId="{2066A6FC-BED7-B75C-2E83-084582C5C820}"/>
          </ac:spMkLst>
        </pc:spChg>
        <pc:spChg chg="add mod">
          <ac:chgData name="Büşra Hancan" userId="0af87d754d062c3b" providerId="LiveId" clId="{236592A7-CBA7-44FD-AE67-8D147D012445}" dt="2024-01-05T17:27:23.646" v="536" actId="1076"/>
          <ac:spMkLst>
            <pc:docMk/>
            <pc:sldMk cId="197865670" sldId="277"/>
            <ac:spMk id="4" creationId="{7CA3A494-29EB-4CAA-B83E-23176972F018}"/>
          </ac:spMkLst>
        </pc:spChg>
      </pc:sldChg>
      <pc:sldChg chg="addSp delSp modSp new mod">
        <pc:chgData name="Büşra Hancan" userId="0af87d754d062c3b" providerId="LiveId" clId="{236592A7-CBA7-44FD-AE67-8D147D012445}" dt="2024-01-07T19:35:12.865" v="2344" actId="1076"/>
        <pc:sldMkLst>
          <pc:docMk/>
          <pc:sldMk cId="1554177327" sldId="278"/>
        </pc:sldMkLst>
        <pc:spChg chg="add mod">
          <ac:chgData name="Büşra Hancan" userId="0af87d754d062c3b" providerId="LiveId" clId="{236592A7-CBA7-44FD-AE67-8D147D012445}" dt="2024-01-07T19:34:53.462" v="2338" actId="1076"/>
          <ac:spMkLst>
            <pc:docMk/>
            <pc:sldMk cId="1554177327" sldId="278"/>
            <ac:spMk id="4" creationId="{F2757170-5714-0B0D-938F-282F90B7649A}"/>
          </ac:spMkLst>
        </pc:spChg>
        <pc:spChg chg="add mod">
          <ac:chgData name="Büşra Hancan" userId="0af87d754d062c3b" providerId="LiveId" clId="{236592A7-CBA7-44FD-AE67-8D147D012445}" dt="2024-01-07T19:34:41.633" v="2336" actId="1076"/>
          <ac:spMkLst>
            <pc:docMk/>
            <pc:sldMk cId="1554177327" sldId="278"/>
            <ac:spMk id="8" creationId="{AFF896F9-A290-8657-54AD-F3E8BEDCF8F9}"/>
          </ac:spMkLst>
        </pc:spChg>
        <pc:spChg chg="add mod">
          <ac:chgData name="Büşra Hancan" userId="0af87d754d062c3b" providerId="LiveId" clId="{236592A7-CBA7-44FD-AE67-8D147D012445}" dt="2024-01-07T19:35:03.586" v="2341" actId="14100"/>
          <ac:spMkLst>
            <pc:docMk/>
            <pc:sldMk cId="1554177327" sldId="278"/>
            <ac:spMk id="9" creationId="{BA29BDE8-9609-3DBF-6FF3-4B892A429C20}"/>
          </ac:spMkLst>
        </pc:spChg>
        <pc:spChg chg="add mod">
          <ac:chgData name="Büşra Hancan" userId="0af87d754d062c3b" providerId="LiveId" clId="{236592A7-CBA7-44FD-AE67-8D147D012445}" dt="2024-01-07T19:35:12.865" v="2344" actId="1076"/>
          <ac:spMkLst>
            <pc:docMk/>
            <pc:sldMk cId="1554177327" sldId="278"/>
            <ac:spMk id="10" creationId="{25676AF5-928E-9CE9-E14B-50C071F41AD1}"/>
          </ac:spMkLst>
        </pc:spChg>
        <pc:picChg chg="add mod">
          <ac:chgData name="Büşra Hancan" userId="0af87d754d062c3b" providerId="LiveId" clId="{236592A7-CBA7-44FD-AE67-8D147D012445}" dt="2024-01-07T19:34:47.515" v="2337" actId="1076"/>
          <ac:picMkLst>
            <pc:docMk/>
            <pc:sldMk cId="1554177327" sldId="278"/>
            <ac:picMk id="2" creationId="{1C2B5147-1701-5B42-0F66-02603E18B4A6}"/>
          </ac:picMkLst>
        </pc:picChg>
        <pc:picChg chg="add mod">
          <ac:chgData name="Büşra Hancan" userId="0af87d754d062c3b" providerId="LiveId" clId="{236592A7-CBA7-44FD-AE67-8D147D012445}" dt="2024-01-05T17:21:31.586" v="504" actId="14100"/>
          <ac:picMkLst>
            <pc:docMk/>
            <pc:sldMk cId="1554177327" sldId="278"/>
            <ac:picMk id="3" creationId="{7EE966A6-B80E-95D0-6BE1-45E3B92C088F}"/>
          </ac:picMkLst>
        </pc:picChg>
        <pc:inkChg chg="add del">
          <ac:chgData name="Büşra Hancan" userId="0af87d754d062c3b" providerId="LiveId" clId="{236592A7-CBA7-44FD-AE67-8D147D012445}" dt="2024-01-05T21:54:57.895" v="1968" actId="9405"/>
          <ac:inkMkLst>
            <pc:docMk/>
            <pc:sldMk cId="1554177327" sldId="278"/>
            <ac:inkMk id="4" creationId="{89499916-8159-CA32-3816-4EE0661731F2}"/>
          </ac:inkMkLst>
        </pc:inkChg>
        <pc:inkChg chg="add">
          <ac:chgData name="Büşra Hancan" userId="0af87d754d062c3b" providerId="LiveId" clId="{236592A7-CBA7-44FD-AE67-8D147D012445}" dt="2024-01-05T21:55:01.693" v="1969" actId="9405"/>
          <ac:inkMkLst>
            <pc:docMk/>
            <pc:sldMk cId="1554177327" sldId="278"/>
            <ac:inkMk id="5" creationId="{F101D549-F1A4-8731-1D83-B208E26052F4}"/>
          </ac:inkMkLst>
        </pc:inkChg>
        <pc:inkChg chg="add">
          <ac:chgData name="Büşra Hancan" userId="0af87d754d062c3b" providerId="LiveId" clId="{236592A7-CBA7-44FD-AE67-8D147D012445}" dt="2024-01-05T21:55:04.619" v="1970" actId="9405"/>
          <ac:inkMkLst>
            <pc:docMk/>
            <pc:sldMk cId="1554177327" sldId="278"/>
            <ac:inkMk id="6" creationId="{E16E0D8A-C6A9-8C55-F87B-006C1C964159}"/>
          </ac:inkMkLst>
        </pc:inkChg>
        <pc:inkChg chg="add">
          <ac:chgData name="Büşra Hancan" userId="0af87d754d062c3b" providerId="LiveId" clId="{236592A7-CBA7-44FD-AE67-8D147D012445}" dt="2024-01-05T21:55:07.011" v="1971" actId="9405"/>
          <ac:inkMkLst>
            <pc:docMk/>
            <pc:sldMk cId="1554177327" sldId="278"/>
            <ac:inkMk id="7" creationId="{0546C41F-AD72-F3CF-00E7-B5C66E79E8FC}"/>
          </ac:inkMkLst>
        </pc:inkChg>
      </pc:sldChg>
      <pc:sldChg chg="addSp delSp modSp new mod">
        <pc:chgData name="Büşra Hancan" userId="0af87d754d062c3b" providerId="LiveId" clId="{236592A7-CBA7-44FD-AE67-8D147D012445}" dt="2024-01-05T21:51:22.105" v="1965" actId="478"/>
        <pc:sldMkLst>
          <pc:docMk/>
          <pc:sldMk cId="2981082059" sldId="279"/>
        </pc:sldMkLst>
        <pc:spChg chg="del">
          <ac:chgData name="Büşra Hancan" userId="0af87d754d062c3b" providerId="LiveId" clId="{236592A7-CBA7-44FD-AE67-8D147D012445}" dt="2024-01-05T21:51:22.105" v="1965" actId="478"/>
          <ac:spMkLst>
            <pc:docMk/>
            <pc:sldMk cId="2981082059" sldId="279"/>
            <ac:spMk id="2" creationId="{234338C2-F540-F1DF-1E60-D981B6AE275B}"/>
          </ac:spMkLst>
        </pc:spChg>
        <pc:picChg chg="add mod">
          <ac:chgData name="Büşra Hancan" userId="0af87d754d062c3b" providerId="LiveId" clId="{236592A7-CBA7-44FD-AE67-8D147D012445}" dt="2024-01-05T17:22:40.458" v="514" actId="14100"/>
          <ac:picMkLst>
            <pc:docMk/>
            <pc:sldMk cId="2981082059" sldId="279"/>
            <ac:picMk id="4" creationId="{846D1E2D-7E40-5895-B6DE-CD11413807B9}"/>
          </ac:picMkLst>
        </pc:picChg>
      </pc:sldChg>
      <pc:sldChg chg="new del">
        <pc:chgData name="Büşra Hancan" userId="0af87d754d062c3b" providerId="LiveId" clId="{236592A7-CBA7-44FD-AE67-8D147D012445}" dt="2024-01-05T17:27:34.023" v="538" actId="47"/>
        <pc:sldMkLst>
          <pc:docMk/>
          <pc:sldMk cId="237840458" sldId="280"/>
        </pc:sldMkLst>
      </pc:sldChg>
      <pc:sldChg chg="addSp modSp new mod">
        <pc:chgData name="Büşra Hancan" userId="0af87d754d062c3b" providerId="LiveId" clId="{236592A7-CBA7-44FD-AE67-8D147D012445}" dt="2024-01-07T19:38:59.412" v="2363" actId="14100"/>
        <pc:sldMkLst>
          <pc:docMk/>
          <pc:sldMk cId="964300646" sldId="280"/>
        </pc:sldMkLst>
        <pc:spChg chg="mod">
          <ac:chgData name="Büşra Hancan" userId="0af87d754d062c3b" providerId="LiveId" clId="{236592A7-CBA7-44FD-AE67-8D147D012445}" dt="2024-01-05T17:30:10.527" v="550" actId="1076"/>
          <ac:spMkLst>
            <pc:docMk/>
            <pc:sldMk cId="964300646" sldId="280"/>
            <ac:spMk id="2" creationId="{8F2DE5F9-296F-1BD1-DAE6-690CDACD9259}"/>
          </ac:spMkLst>
        </pc:spChg>
        <pc:spChg chg="mod">
          <ac:chgData name="Büşra Hancan" userId="0af87d754d062c3b" providerId="LiveId" clId="{236592A7-CBA7-44FD-AE67-8D147D012445}" dt="2024-01-07T19:38:59.412" v="2363" actId="14100"/>
          <ac:spMkLst>
            <pc:docMk/>
            <pc:sldMk cId="964300646" sldId="280"/>
            <ac:spMk id="3" creationId="{ECD9CEF8-4F6C-1195-5CD3-5A45F956CB54}"/>
          </ac:spMkLst>
        </pc:spChg>
        <pc:spChg chg="add mod">
          <ac:chgData name="Büşra Hancan" userId="0af87d754d062c3b" providerId="LiveId" clId="{236592A7-CBA7-44FD-AE67-8D147D012445}" dt="2024-01-05T21:57:31.297" v="1989"/>
          <ac:spMkLst>
            <pc:docMk/>
            <pc:sldMk cId="964300646" sldId="280"/>
            <ac:spMk id="4" creationId="{91B89A85-E14E-183D-6B3B-525658838947}"/>
          </ac:spMkLst>
        </pc:spChg>
      </pc:sldChg>
      <pc:sldChg chg="addSp modSp new mod">
        <pc:chgData name="Büşra Hancan" userId="0af87d754d062c3b" providerId="LiveId" clId="{236592A7-CBA7-44FD-AE67-8D147D012445}" dt="2024-01-07T19:39:51.312" v="2366" actId="20577"/>
        <pc:sldMkLst>
          <pc:docMk/>
          <pc:sldMk cId="412073302" sldId="281"/>
        </pc:sldMkLst>
        <pc:spChg chg="mod">
          <ac:chgData name="Büşra Hancan" userId="0af87d754d062c3b" providerId="LiveId" clId="{236592A7-CBA7-44FD-AE67-8D147D012445}" dt="2024-01-07T19:39:15.361" v="2364" actId="1076"/>
          <ac:spMkLst>
            <pc:docMk/>
            <pc:sldMk cId="412073302" sldId="281"/>
            <ac:spMk id="2" creationId="{F2F2FAA2-703F-608A-13E0-F69D99190A70}"/>
          </ac:spMkLst>
        </pc:spChg>
        <pc:spChg chg="mod">
          <ac:chgData name="Büşra Hancan" userId="0af87d754d062c3b" providerId="LiveId" clId="{236592A7-CBA7-44FD-AE67-8D147D012445}" dt="2024-01-07T19:39:51.312" v="2366" actId="20577"/>
          <ac:spMkLst>
            <pc:docMk/>
            <pc:sldMk cId="412073302" sldId="281"/>
            <ac:spMk id="3" creationId="{FE22FEF1-1F4C-5313-6D52-7F1E97573851}"/>
          </ac:spMkLst>
        </pc:spChg>
        <pc:spChg chg="add mod">
          <ac:chgData name="Büşra Hancan" userId="0af87d754d062c3b" providerId="LiveId" clId="{236592A7-CBA7-44FD-AE67-8D147D012445}" dt="2024-01-05T21:57:39.052" v="1990"/>
          <ac:spMkLst>
            <pc:docMk/>
            <pc:sldMk cId="412073302" sldId="281"/>
            <ac:spMk id="4" creationId="{8451CBC7-2BE3-6A02-51F2-373E3E6869F4}"/>
          </ac:spMkLst>
        </pc:spChg>
      </pc:sldChg>
      <pc:sldChg chg="addSp modSp new mod">
        <pc:chgData name="Büşra Hancan" userId="0af87d754d062c3b" providerId="LiveId" clId="{236592A7-CBA7-44FD-AE67-8D147D012445}" dt="2024-01-05T22:07:09.153" v="2039" actId="1076"/>
        <pc:sldMkLst>
          <pc:docMk/>
          <pc:sldMk cId="528093500" sldId="282"/>
        </pc:sldMkLst>
        <pc:spChg chg="mod">
          <ac:chgData name="Büşra Hancan" userId="0af87d754d062c3b" providerId="LiveId" clId="{236592A7-CBA7-44FD-AE67-8D147D012445}" dt="2024-01-05T17:36:32.614" v="567" actId="14100"/>
          <ac:spMkLst>
            <pc:docMk/>
            <pc:sldMk cId="528093500" sldId="282"/>
            <ac:spMk id="2" creationId="{C917DF27-F04D-E27B-65D5-151B7F254BDA}"/>
          </ac:spMkLst>
        </pc:spChg>
        <pc:spChg chg="mod">
          <ac:chgData name="Büşra Hancan" userId="0af87d754d062c3b" providerId="LiveId" clId="{236592A7-CBA7-44FD-AE67-8D147D012445}" dt="2024-01-05T22:07:09.153" v="2039" actId="1076"/>
          <ac:spMkLst>
            <pc:docMk/>
            <pc:sldMk cId="528093500" sldId="282"/>
            <ac:spMk id="3" creationId="{158CFD23-E5C5-300F-F5D1-C819A4CCED13}"/>
          </ac:spMkLst>
        </pc:spChg>
        <pc:spChg chg="add mod">
          <ac:chgData name="Büşra Hancan" userId="0af87d754d062c3b" providerId="LiveId" clId="{236592A7-CBA7-44FD-AE67-8D147D012445}" dt="2024-01-05T21:57:41.179" v="1991"/>
          <ac:spMkLst>
            <pc:docMk/>
            <pc:sldMk cId="528093500" sldId="282"/>
            <ac:spMk id="4" creationId="{96D9DA32-DB4C-6599-2033-070D13963003}"/>
          </ac:spMkLst>
        </pc:spChg>
      </pc:sldChg>
      <pc:sldChg chg="addSp delSp modSp new mod">
        <pc:chgData name="Büşra Hancan" userId="0af87d754d062c3b" providerId="LiveId" clId="{236592A7-CBA7-44FD-AE67-8D147D012445}" dt="2024-01-07T19:43:42.125" v="2391" actId="14100"/>
        <pc:sldMkLst>
          <pc:docMk/>
          <pc:sldMk cId="1815621280" sldId="283"/>
        </pc:sldMkLst>
        <pc:spChg chg="mod">
          <ac:chgData name="Büşra Hancan" userId="0af87d754d062c3b" providerId="LiveId" clId="{236592A7-CBA7-44FD-AE67-8D147D012445}" dt="2024-01-05T17:39:13.680" v="583"/>
          <ac:spMkLst>
            <pc:docMk/>
            <pc:sldMk cId="1815621280" sldId="283"/>
            <ac:spMk id="2" creationId="{B3001787-3AEF-55AD-5F6D-241A0AE9B452}"/>
          </ac:spMkLst>
        </pc:spChg>
        <pc:spChg chg="mod">
          <ac:chgData name="Büşra Hancan" userId="0af87d754d062c3b" providerId="LiveId" clId="{236592A7-CBA7-44FD-AE67-8D147D012445}" dt="2024-01-07T19:43:42.125" v="2391" actId="14100"/>
          <ac:spMkLst>
            <pc:docMk/>
            <pc:sldMk cId="1815621280" sldId="283"/>
            <ac:spMk id="3" creationId="{787F36DC-6DD4-A84B-58D8-C7836533E01F}"/>
          </ac:spMkLst>
        </pc:spChg>
        <pc:spChg chg="add del mod">
          <ac:chgData name="Büşra Hancan" userId="0af87d754d062c3b" providerId="LiveId" clId="{236592A7-CBA7-44FD-AE67-8D147D012445}" dt="2024-01-07T19:41:53.973" v="2376" actId="478"/>
          <ac:spMkLst>
            <pc:docMk/>
            <pc:sldMk cId="1815621280" sldId="283"/>
            <ac:spMk id="4" creationId="{CC9FC328-421F-934F-D240-35D40E907991}"/>
          </ac:spMkLst>
        </pc:spChg>
        <pc:spChg chg="add del mod">
          <ac:chgData name="Büşra Hancan" userId="0af87d754d062c3b" providerId="LiveId" clId="{236592A7-CBA7-44FD-AE67-8D147D012445}" dt="2024-01-05T21:57:48.642" v="1993" actId="478"/>
          <ac:spMkLst>
            <pc:docMk/>
            <pc:sldMk cId="1815621280" sldId="283"/>
            <ac:spMk id="5" creationId="{AC6C68B2-185A-310A-6DB5-052A228BFD34}"/>
          </ac:spMkLst>
        </pc:spChg>
      </pc:sldChg>
      <pc:sldChg chg="addSp modSp new mod">
        <pc:chgData name="Büşra Hancan" userId="0af87d754d062c3b" providerId="LiveId" clId="{236592A7-CBA7-44FD-AE67-8D147D012445}" dt="2024-01-07T19:47:11.530" v="2393" actId="207"/>
        <pc:sldMkLst>
          <pc:docMk/>
          <pc:sldMk cId="363173354" sldId="284"/>
        </pc:sldMkLst>
        <pc:spChg chg="mod">
          <ac:chgData name="Büşra Hancan" userId="0af87d754d062c3b" providerId="LiveId" clId="{236592A7-CBA7-44FD-AE67-8D147D012445}" dt="2024-01-05T17:41:30.332" v="600" actId="20577"/>
          <ac:spMkLst>
            <pc:docMk/>
            <pc:sldMk cId="363173354" sldId="284"/>
            <ac:spMk id="2" creationId="{E59070CE-A60B-F0D9-D4DE-498E17226761}"/>
          </ac:spMkLst>
        </pc:spChg>
        <pc:spChg chg="mod">
          <ac:chgData name="Büşra Hancan" userId="0af87d754d062c3b" providerId="LiveId" clId="{236592A7-CBA7-44FD-AE67-8D147D012445}" dt="2024-01-07T19:47:11.530" v="2393" actId="207"/>
          <ac:spMkLst>
            <pc:docMk/>
            <pc:sldMk cId="363173354" sldId="284"/>
            <ac:spMk id="3" creationId="{2DEDAC61-5307-F4AF-C88E-75B69D16B822}"/>
          </ac:spMkLst>
        </pc:spChg>
        <pc:spChg chg="add mod">
          <ac:chgData name="Büşra Hancan" userId="0af87d754d062c3b" providerId="LiveId" clId="{236592A7-CBA7-44FD-AE67-8D147D012445}" dt="2024-01-05T22:06:17.589" v="2031"/>
          <ac:spMkLst>
            <pc:docMk/>
            <pc:sldMk cId="363173354" sldId="284"/>
            <ac:spMk id="4" creationId="{3F0567C9-5EAD-AA70-F46B-372B724143F5}"/>
          </ac:spMkLst>
        </pc:spChg>
        <pc:picChg chg="add mod">
          <ac:chgData name="Büşra Hancan" userId="0af87d754d062c3b" providerId="LiveId" clId="{236592A7-CBA7-44FD-AE67-8D147D012445}" dt="2024-01-05T17:42:47.964" v="611" actId="14100"/>
          <ac:picMkLst>
            <pc:docMk/>
            <pc:sldMk cId="363173354" sldId="284"/>
            <ac:picMk id="3074" creationId="{BBF5F9E9-92D5-C23B-FBF6-9AFF98721B17}"/>
          </ac:picMkLst>
        </pc:picChg>
      </pc:sldChg>
      <pc:sldChg chg="addSp modSp new mod">
        <pc:chgData name="Büşra Hancan" userId="0af87d754d062c3b" providerId="LiveId" clId="{236592A7-CBA7-44FD-AE67-8D147D012445}" dt="2024-01-07T19:47:27.066" v="2397" actId="20577"/>
        <pc:sldMkLst>
          <pc:docMk/>
          <pc:sldMk cId="3075578683" sldId="285"/>
        </pc:sldMkLst>
        <pc:spChg chg="mod">
          <ac:chgData name="Büşra Hancan" userId="0af87d754d062c3b" providerId="LiveId" clId="{236592A7-CBA7-44FD-AE67-8D147D012445}" dt="2024-01-07T19:47:27.066" v="2397" actId="20577"/>
          <ac:spMkLst>
            <pc:docMk/>
            <pc:sldMk cId="3075578683" sldId="285"/>
            <ac:spMk id="3" creationId="{1441E7BA-A1B9-6AA4-5C74-08452F366B6B}"/>
          </ac:spMkLst>
        </pc:spChg>
        <pc:spChg chg="add mod">
          <ac:chgData name="Büşra Hancan" userId="0af87d754d062c3b" providerId="LiveId" clId="{236592A7-CBA7-44FD-AE67-8D147D012445}" dt="2024-01-05T17:45:58.858" v="621" actId="1076"/>
          <ac:spMkLst>
            <pc:docMk/>
            <pc:sldMk cId="3075578683" sldId="285"/>
            <ac:spMk id="5" creationId="{0DF92155-6097-343E-E7EF-71BF4707EBBA}"/>
          </ac:spMkLst>
        </pc:spChg>
        <pc:picChg chg="add mod">
          <ac:chgData name="Büşra Hancan" userId="0af87d754d062c3b" providerId="LiveId" clId="{236592A7-CBA7-44FD-AE67-8D147D012445}" dt="2024-01-05T17:47:46.564" v="627" actId="14100"/>
          <ac:picMkLst>
            <pc:docMk/>
            <pc:sldMk cId="3075578683" sldId="285"/>
            <ac:picMk id="6" creationId="{CBA03EF2-2D73-949E-307C-B11EC859060B}"/>
          </ac:picMkLst>
        </pc:picChg>
      </pc:sldChg>
      <pc:sldChg chg="addSp modSp new mod">
        <pc:chgData name="Büşra Hancan" userId="0af87d754d062c3b" providerId="LiveId" clId="{236592A7-CBA7-44FD-AE67-8D147D012445}" dt="2024-01-05T22:09:13.047" v="2062" actId="115"/>
        <pc:sldMkLst>
          <pc:docMk/>
          <pc:sldMk cId="2917536339" sldId="286"/>
        </pc:sldMkLst>
        <pc:spChg chg="mod">
          <ac:chgData name="Büşra Hancan" userId="0af87d754d062c3b" providerId="LiveId" clId="{236592A7-CBA7-44FD-AE67-8D147D012445}" dt="2024-01-05T17:53:47.374" v="651"/>
          <ac:spMkLst>
            <pc:docMk/>
            <pc:sldMk cId="2917536339" sldId="286"/>
            <ac:spMk id="2" creationId="{98B8D2A1-CD81-5E02-2FCD-F1C8EE920096}"/>
          </ac:spMkLst>
        </pc:spChg>
        <pc:spChg chg="mod">
          <ac:chgData name="Büşra Hancan" userId="0af87d754d062c3b" providerId="LiveId" clId="{236592A7-CBA7-44FD-AE67-8D147D012445}" dt="2024-01-05T22:09:13.047" v="2062" actId="115"/>
          <ac:spMkLst>
            <pc:docMk/>
            <pc:sldMk cId="2917536339" sldId="286"/>
            <ac:spMk id="3" creationId="{37C801A8-DAD3-4A11-BE8D-27977AE0E7D9}"/>
          </ac:spMkLst>
        </pc:spChg>
        <pc:spChg chg="add mod">
          <ac:chgData name="Büşra Hancan" userId="0af87d754d062c3b" providerId="LiveId" clId="{236592A7-CBA7-44FD-AE67-8D147D012445}" dt="2024-01-05T22:06:25.242" v="2032"/>
          <ac:spMkLst>
            <pc:docMk/>
            <pc:sldMk cId="2917536339" sldId="286"/>
            <ac:spMk id="4" creationId="{652CB9C8-E5B2-304B-F494-2CFA4AC29298}"/>
          </ac:spMkLst>
        </pc:spChg>
      </pc:sldChg>
      <pc:sldChg chg="addSp modSp new mod">
        <pc:chgData name="Büşra Hancan" userId="0af87d754d062c3b" providerId="LiveId" clId="{236592A7-CBA7-44FD-AE67-8D147D012445}" dt="2024-01-05T22:09:38.383" v="2068" actId="27636"/>
        <pc:sldMkLst>
          <pc:docMk/>
          <pc:sldMk cId="3663941688" sldId="287"/>
        </pc:sldMkLst>
        <pc:spChg chg="mod">
          <ac:chgData name="Büşra Hancan" userId="0af87d754d062c3b" providerId="LiveId" clId="{236592A7-CBA7-44FD-AE67-8D147D012445}" dt="2024-01-05T17:53:50.365" v="652"/>
          <ac:spMkLst>
            <pc:docMk/>
            <pc:sldMk cId="3663941688" sldId="287"/>
            <ac:spMk id="2" creationId="{40B9CD78-CE38-30BE-F29B-E5110FDBCD27}"/>
          </ac:spMkLst>
        </pc:spChg>
        <pc:spChg chg="mod">
          <ac:chgData name="Büşra Hancan" userId="0af87d754d062c3b" providerId="LiveId" clId="{236592A7-CBA7-44FD-AE67-8D147D012445}" dt="2024-01-05T22:09:38.383" v="2068" actId="27636"/>
          <ac:spMkLst>
            <pc:docMk/>
            <pc:sldMk cId="3663941688" sldId="287"/>
            <ac:spMk id="3" creationId="{0E5BA6E7-73D4-DA7D-9FD7-F07947FC5F4A}"/>
          </ac:spMkLst>
        </pc:spChg>
        <pc:spChg chg="add mod">
          <ac:chgData name="Büşra Hancan" userId="0af87d754d062c3b" providerId="LiveId" clId="{236592A7-CBA7-44FD-AE67-8D147D012445}" dt="2024-01-05T22:06:27.935" v="2033"/>
          <ac:spMkLst>
            <pc:docMk/>
            <pc:sldMk cId="3663941688" sldId="287"/>
            <ac:spMk id="4" creationId="{3C8967B0-341B-8821-5E37-6F8C7E0E25A5}"/>
          </ac:spMkLst>
        </pc:spChg>
      </pc:sldChg>
      <pc:sldChg chg="addSp modSp new mod">
        <pc:chgData name="Büşra Hancan" userId="0af87d754d062c3b" providerId="LiveId" clId="{236592A7-CBA7-44FD-AE67-8D147D012445}" dt="2024-01-07T19:53:29.159" v="2417" actId="27636"/>
        <pc:sldMkLst>
          <pc:docMk/>
          <pc:sldMk cId="1376694450" sldId="288"/>
        </pc:sldMkLst>
        <pc:spChg chg="mod">
          <ac:chgData name="Büşra Hancan" userId="0af87d754d062c3b" providerId="LiveId" clId="{236592A7-CBA7-44FD-AE67-8D147D012445}" dt="2024-01-05T17:53:53.118" v="653"/>
          <ac:spMkLst>
            <pc:docMk/>
            <pc:sldMk cId="1376694450" sldId="288"/>
            <ac:spMk id="2" creationId="{B73F9C9F-525F-3717-6771-6354BAE40B50}"/>
          </ac:spMkLst>
        </pc:spChg>
        <pc:spChg chg="mod">
          <ac:chgData name="Büşra Hancan" userId="0af87d754d062c3b" providerId="LiveId" clId="{236592A7-CBA7-44FD-AE67-8D147D012445}" dt="2024-01-07T19:53:29.159" v="2417" actId="27636"/>
          <ac:spMkLst>
            <pc:docMk/>
            <pc:sldMk cId="1376694450" sldId="288"/>
            <ac:spMk id="3" creationId="{B2500B41-3800-0B56-7083-2AFD75DCAB98}"/>
          </ac:spMkLst>
        </pc:spChg>
        <pc:spChg chg="add mod">
          <ac:chgData name="Büşra Hancan" userId="0af87d754d062c3b" providerId="LiveId" clId="{236592A7-CBA7-44FD-AE67-8D147D012445}" dt="2024-01-05T22:06:30.644" v="2034"/>
          <ac:spMkLst>
            <pc:docMk/>
            <pc:sldMk cId="1376694450" sldId="288"/>
            <ac:spMk id="4" creationId="{B9C83DAF-A117-E597-EDBE-7E1C49ED908B}"/>
          </ac:spMkLst>
        </pc:spChg>
      </pc:sldChg>
      <pc:sldChg chg="addSp modSp new mod">
        <pc:chgData name="Büşra Hancan" userId="0af87d754d062c3b" providerId="LiveId" clId="{236592A7-CBA7-44FD-AE67-8D147D012445}" dt="2024-01-05T22:11:47.012" v="2125"/>
        <pc:sldMkLst>
          <pc:docMk/>
          <pc:sldMk cId="1653033023" sldId="289"/>
        </pc:sldMkLst>
        <pc:spChg chg="mod">
          <ac:chgData name="Büşra Hancan" userId="0af87d754d062c3b" providerId="LiveId" clId="{236592A7-CBA7-44FD-AE67-8D147D012445}" dt="2024-01-05T17:58:52.019" v="661"/>
          <ac:spMkLst>
            <pc:docMk/>
            <pc:sldMk cId="1653033023" sldId="289"/>
            <ac:spMk id="2" creationId="{412F11DC-31D1-2CF7-FB43-A90AFB37C182}"/>
          </ac:spMkLst>
        </pc:spChg>
        <pc:spChg chg="mod">
          <ac:chgData name="Büşra Hancan" userId="0af87d754d062c3b" providerId="LiveId" clId="{236592A7-CBA7-44FD-AE67-8D147D012445}" dt="2024-01-05T18:02:31.898" v="678" actId="5793"/>
          <ac:spMkLst>
            <pc:docMk/>
            <pc:sldMk cId="1653033023" sldId="289"/>
            <ac:spMk id="3" creationId="{DF38A895-9FF9-E188-B8EE-87B988441DE5}"/>
          </ac:spMkLst>
        </pc:spChg>
        <pc:spChg chg="add mod">
          <ac:chgData name="Büşra Hancan" userId="0af87d754d062c3b" providerId="LiveId" clId="{236592A7-CBA7-44FD-AE67-8D147D012445}" dt="2024-01-05T22:11:47.012" v="2125"/>
          <ac:spMkLst>
            <pc:docMk/>
            <pc:sldMk cId="1653033023" sldId="289"/>
            <ac:spMk id="4" creationId="{AB60B1C0-6268-DC32-0BCF-C6E70773D6AC}"/>
          </ac:spMkLst>
        </pc:spChg>
      </pc:sldChg>
      <pc:sldChg chg="addSp modSp new mod">
        <pc:chgData name="Büşra Hancan" userId="0af87d754d062c3b" providerId="LiveId" clId="{236592A7-CBA7-44FD-AE67-8D147D012445}" dt="2024-01-07T19:58:33.191" v="2434" actId="207"/>
        <pc:sldMkLst>
          <pc:docMk/>
          <pc:sldMk cId="4175443927" sldId="290"/>
        </pc:sldMkLst>
        <pc:spChg chg="mod">
          <ac:chgData name="Büşra Hancan" userId="0af87d754d062c3b" providerId="LiveId" clId="{236592A7-CBA7-44FD-AE67-8D147D012445}" dt="2024-01-05T18:05:21.208" v="688"/>
          <ac:spMkLst>
            <pc:docMk/>
            <pc:sldMk cId="4175443927" sldId="290"/>
            <ac:spMk id="2" creationId="{282674F5-C306-9D6D-BEE1-DCBFA740875E}"/>
          </ac:spMkLst>
        </pc:spChg>
        <pc:spChg chg="mod">
          <ac:chgData name="Büşra Hancan" userId="0af87d754d062c3b" providerId="LiveId" clId="{236592A7-CBA7-44FD-AE67-8D147D012445}" dt="2024-01-07T19:58:33.191" v="2434" actId="207"/>
          <ac:spMkLst>
            <pc:docMk/>
            <pc:sldMk cId="4175443927" sldId="290"/>
            <ac:spMk id="3" creationId="{76F4F317-FE10-6B36-7283-DDF070321B2B}"/>
          </ac:spMkLst>
        </pc:spChg>
        <pc:spChg chg="add mod">
          <ac:chgData name="Büşra Hancan" userId="0af87d754d062c3b" providerId="LiveId" clId="{236592A7-CBA7-44FD-AE67-8D147D012445}" dt="2024-01-05T22:13:09.768" v="2131"/>
          <ac:spMkLst>
            <pc:docMk/>
            <pc:sldMk cId="4175443927" sldId="290"/>
            <ac:spMk id="4" creationId="{8F7B0B63-9518-7F7E-77E8-D30B80457486}"/>
          </ac:spMkLst>
        </pc:spChg>
      </pc:sldChg>
      <pc:sldChg chg="new del">
        <pc:chgData name="Büşra Hancan" userId="0af87d754d062c3b" providerId="LiveId" clId="{236592A7-CBA7-44FD-AE67-8D147D012445}" dt="2024-01-05T18:09:23.643" v="690" actId="47"/>
        <pc:sldMkLst>
          <pc:docMk/>
          <pc:sldMk cId="607682823" sldId="291"/>
        </pc:sldMkLst>
      </pc:sldChg>
      <pc:sldChg chg="addSp modSp new mod ord">
        <pc:chgData name="Büşra Hancan" userId="0af87d754d062c3b" providerId="LiveId" clId="{236592A7-CBA7-44FD-AE67-8D147D012445}" dt="2024-01-05T18:14:48.375" v="818"/>
        <pc:sldMkLst>
          <pc:docMk/>
          <pc:sldMk cId="1344760878" sldId="291"/>
        </pc:sldMkLst>
        <pc:spChg chg="add mod">
          <ac:chgData name="Büşra Hancan" userId="0af87d754d062c3b" providerId="LiveId" clId="{236592A7-CBA7-44FD-AE67-8D147D012445}" dt="2024-01-05T18:09:49.230" v="698" actId="1076"/>
          <ac:spMkLst>
            <pc:docMk/>
            <pc:sldMk cId="1344760878" sldId="291"/>
            <ac:spMk id="5" creationId="{66832B6A-B2A0-0F39-6511-03624E6DC6EA}"/>
          </ac:spMkLst>
        </pc:spChg>
        <pc:picChg chg="add mod">
          <ac:chgData name="Büşra Hancan" userId="0af87d754d062c3b" providerId="LiveId" clId="{236592A7-CBA7-44FD-AE67-8D147D012445}" dt="2024-01-05T18:09:39.092" v="696" actId="14100"/>
          <ac:picMkLst>
            <pc:docMk/>
            <pc:sldMk cId="1344760878" sldId="291"/>
            <ac:picMk id="3" creationId="{20422DA5-B478-82A6-4E4F-9DBDF59389C6}"/>
          </ac:picMkLst>
        </pc:picChg>
      </pc:sldChg>
      <pc:sldChg chg="addSp modSp new mod">
        <pc:chgData name="Büşra Hancan" userId="0af87d754d062c3b" providerId="LiveId" clId="{236592A7-CBA7-44FD-AE67-8D147D012445}" dt="2024-01-07T19:57:59.855" v="2430" actId="207"/>
        <pc:sldMkLst>
          <pc:docMk/>
          <pc:sldMk cId="2091184798" sldId="292"/>
        </pc:sldMkLst>
        <pc:spChg chg="mod">
          <ac:chgData name="Büşra Hancan" userId="0af87d754d062c3b" providerId="LiveId" clId="{236592A7-CBA7-44FD-AE67-8D147D012445}" dt="2024-01-05T18:13:52.315" v="814"/>
          <ac:spMkLst>
            <pc:docMk/>
            <pc:sldMk cId="2091184798" sldId="292"/>
            <ac:spMk id="2" creationId="{7A0CED1D-2551-EF03-360C-4A40AC0F64F9}"/>
          </ac:spMkLst>
        </pc:spChg>
        <pc:spChg chg="mod">
          <ac:chgData name="Büşra Hancan" userId="0af87d754d062c3b" providerId="LiveId" clId="{236592A7-CBA7-44FD-AE67-8D147D012445}" dt="2024-01-07T19:57:59.855" v="2430" actId="207"/>
          <ac:spMkLst>
            <pc:docMk/>
            <pc:sldMk cId="2091184798" sldId="292"/>
            <ac:spMk id="3" creationId="{080A55ED-E9D0-0B55-58AB-647EE8FCF963}"/>
          </ac:spMkLst>
        </pc:spChg>
        <pc:spChg chg="add mod">
          <ac:chgData name="Büşra Hancan" userId="0af87d754d062c3b" providerId="LiveId" clId="{236592A7-CBA7-44FD-AE67-8D147D012445}" dt="2024-01-05T22:13:12.763" v="2132"/>
          <ac:spMkLst>
            <pc:docMk/>
            <pc:sldMk cId="2091184798" sldId="292"/>
            <ac:spMk id="4" creationId="{915EABA7-7FDF-3731-885B-27C2DDF88404}"/>
          </ac:spMkLst>
        </pc:spChg>
      </pc:sldChg>
      <pc:sldChg chg="addSp modSp new mod">
        <pc:chgData name="Büşra Hancan" userId="0af87d754d062c3b" providerId="LiveId" clId="{236592A7-CBA7-44FD-AE67-8D147D012445}" dt="2024-01-07T19:55:55.097" v="2419" actId="207"/>
        <pc:sldMkLst>
          <pc:docMk/>
          <pc:sldMk cId="2612953923" sldId="293"/>
        </pc:sldMkLst>
        <pc:spChg chg="mod">
          <ac:chgData name="Büşra Hancan" userId="0af87d754d062c3b" providerId="LiveId" clId="{236592A7-CBA7-44FD-AE67-8D147D012445}" dt="2024-01-05T18:14:41.337" v="816"/>
          <ac:spMkLst>
            <pc:docMk/>
            <pc:sldMk cId="2612953923" sldId="293"/>
            <ac:spMk id="2" creationId="{637902F2-368D-589D-9594-89ED79F4B721}"/>
          </ac:spMkLst>
        </pc:spChg>
        <pc:spChg chg="mod">
          <ac:chgData name="Büşra Hancan" userId="0af87d754d062c3b" providerId="LiveId" clId="{236592A7-CBA7-44FD-AE67-8D147D012445}" dt="2024-01-07T19:55:55.097" v="2419" actId="207"/>
          <ac:spMkLst>
            <pc:docMk/>
            <pc:sldMk cId="2612953923" sldId="293"/>
            <ac:spMk id="3" creationId="{B030C275-C055-1326-189C-92A6F08E90D5}"/>
          </ac:spMkLst>
        </pc:spChg>
        <pc:spChg chg="add mod">
          <ac:chgData name="Büşra Hancan" userId="0af87d754d062c3b" providerId="LiveId" clId="{236592A7-CBA7-44FD-AE67-8D147D012445}" dt="2024-01-05T22:12:21.600" v="2128" actId="1076"/>
          <ac:spMkLst>
            <pc:docMk/>
            <pc:sldMk cId="2612953923" sldId="293"/>
            <ac:spMk id="4" creationId="{6A4891E4-371A-844F-FA56-08A02BF021BD}"/>
          </ac:spMkLst>
        </pc:spChg>
      </pc:sldChg>
      <pc:sldChg chg="addSp modSp new mod">
        <pc:chgData name="Büşra Hancan" userId="0af87d754d062c3b" providerId="LiveId" clId="{236592A7-CBA7-44FD-AE67-8D147D012445}" dt="2024-01-07T20:02:02.377" v="2450" actId="1076"/>
        <pc:sldMkLst>
          <pc:docMk/>
          <pc:sldMk cId="259658859" sldId="294"/>
        </pc:sldMkLst>
        <pc:spChg chg="mod">
          <ac:chgData name="Büşra Hancan" userId="0af87d754d062c3b" providerId="LiveId" clId="{236592A7-CBA7-44FD-AE67-8D147D012445}" dt="2024-01-05T18:18:44.845" v="842"/>
          <ac:spMkLst>
            <pc:docMk/>
            <pc:sldMk cId="259658859" sldId="294"/>
            <ac:spMk id="2" creationId="{0984C4C9-5DAC-6167-79B3-4E1AED98E42B}"/>
          </ac:spMkLst>
        </pc:spChg>
        <pc:spChg chg="mod">
          <ac:chgData name="Büşra Hancan" userId="0af87d754d062c3b" providerId="LiveId" clId="{236592A7-CBA7-44FD-AE67-8D147D012445}" dt="2024-01-07T20:02:02.377" v="2450" actId="1076"/>
          <ac:spMkLst>
            <pc:docMk/>
            <pc:sldMk cId="259658859" sldId="294"/>
            <ac:spMk id="3" creationId="{70814C68-58FC-2B6A-62CD-E47270C3B013}"/>
          </ac:spMkLst>
        </pc:spChg>
        <pc:spChg chg="add mod">
          <ac:chgData name="Büşra Hancan" userId="0af87d754d062c3b" providerId="LiveId" clId="{236592A7-CBA7-44FD-AE67-8D147D012445}" dt="2024-01-07T19:59:30.982" v="2435"/>
          <ac:spMkLst>
            <pc:docMk/>
            <pc:sldMk cId="259658859" sldId="294"/>
            <ac:spMk id="4" creationId="{8014A0F3-B9D8-03CD-8D4C-CB0F3BFECBD5}"/>
          </ac:spMkLst>
        </pc:spChg>
      </pc:sldChg>
      <pc:sldChg chg="addSp modSp new mod">
        <pc:chgData name="Büşra Hancan" userId="0af87d754d062c3b" providerId="LiveId" clId="{236592A7-CBA7-44FD-AE67-8D147D012445}" dt="2024-01-07T20:04:55.058" v="2459" actId="207"/>
        <pc:sldMkLst>
          <pc:docMk/>
          <pc:sldMk cId="611492988" sldId="295"/>
        </pc:sldMkLst>
        <pc:spChg chg="mod">
          <ac:chgData name="Büşra Hancan" userId="0af87d754d062c3b" providerId="LiveId" clId="{236592A7-CBA7-44FD-AE67-8D147D012445}" dt="2024-01-05T18:52:13.722" v="868" actId="20577"/>
          <ac:spMkLst>
            <pc:docMk/>
            <pc:sldMk cId="611492988" sldId="295"/>
            <ac:spMk id="2" creationId="{025E3E1E-6528-0157-A1B4-EB8E047DDB8A}"/>
          </ac:spMkLst>
        </pc:spChg>
        <pc:spChg chg="mod">
          <ac:chgData name="Büşra Hancan" userId="0af87d754d062c3b" providerId="LiveId" clId="{236592A7-CBA7-44FD-AE67-8D147D012445}" dt="2024-01-07T20:04:55.058" v="2459" actId="207"/>
          <ac:spMkLst>
            <pc:docMk/>
            <pc:sldMk cId="611492988" sldId="295"/>
            <ac:spMk id="3" creationId="{899E12C3-95A5-9FD8-EEB8-8E28B2E83BC0}"/>
          </ac:spMkLst>
        </pc:spChg>
        <pc:spChg chg="add mod">
          <ac:chgData name="Büşra Hancan" userId="0af87d754d062c3b" providerId="LiveId" clId="{236592A7-CBA7-44FD-AE67-8D147D012445}" dt="2024-01-07T20:02:33.151" v="2454" actId="404"/>
          <ac:spMkLst>
            <pc:docMk/>
            <pc:sldMk cId="611492988" sldId="295"/>
            <ac:spMk id="5" creationId="{92E78B59-688D-094B-EFAC-067DDD5A95BD}"/>
          </ac:spMkLst>
        </pc:spChg>
      </pc:sldChg>
      <pc:sldChg chg="addSp delSp modSp new mod">
        <pc:chgData name="Büşra Hancan" userId="0af87d754d062c3b" providerId="LiveId" clId="{236592A7-CBA7-44FD-AE67-8D147D012445}" dt="2024-01-07T20:08:15.873" v="2462" actId="1076"/>
        <pc:sldMkLst>
          <pc:docMk/>
          <pc:sldMk cId="977673974" sldId="296"/>
        </pc:sldMkLst>
        <pc:spChg chg="mod">
          <ac:chgData name="Büşra Hancan" userId="0af87d754d062c3b" providerId="LiveId" clId="{236592A7-CBA7-44FD-AE67-8D147D012445}" dt="2024-01-05T18:52:21.854" v="870"/>
          <ac:spMkLst>
            <pc:docMk/>
            <pc:sldMk cId="977673974" sldId="296"/>
            <ac:spMk id="2" creationId="{0B1B722C-E7B0-51BE-962B-91F0C86EFEC1}"/>
          </ac:spMkLst>
        </pc:spChg>
        <pc:spChg chg="del">
          <ac:chgData name="Büşra Hancan" userId="0af87d754d062c3b" providerId="LiveId" clId="{236592A7-CBA7-44FD-AE67-8D147D012445}" dt="2024-01-05T18:51:02.125" v="851" actId="22"/>
          <ac:spMkLst>
            <pc:docMk/>
            <pc:sldMk cId="977673974" sldId="296"/>
            <ac:spMk id="3" creationId="{E154BC51-4F04-1736-2941-E52FA6B6F0BD}"/>
          </ac:spMkLst>
        </pc:spChg>
        <pc:spChg chg="add mod">
          <ac:chgData name="Büşra Hancan" userId="0af87d754d062c3b" providerId="LiveId" clId="{236592A7-CBA7-44FD-AE67-8D147D012445}" dt="2024-01-07T20:08:15.873" v="2462" actId="1076"/>
          <ac:spMkLst>
            <pc:docMk/>
            <pc:sldMk cId="977673974" sldId="296"/>
            <ac:spMk id="7" creationId="{336BF228-1AAC-28E5-1AEC-5146DFC432A8}"/>
          </ac:spMkLst>
        </pc:spChg>
        <pc:picChg chg="add mod ord">
          <ac:chgData name="Büşra Hancan" userId="0af87d754d062c3b" providerId="LiveId" clId="{236592A7-CBA7-44FD-AE67-8D147D012445}" dt="2024-01-05T18:51:12.074" v="854" actId="1076"/>
          <ac:picMkLst>
            <pc:docMk/>
            <pc:sldMk cId="977673974" sldId="296"/>
            <ac:picMk id="5" creationId="{6E4C4774-170C-78A9-0A53-5D826AF48AF3}"/>
          </ac:picMkLst>
        </pc:picChg>
      </pc:sldChg>
      <pc:sldChg chg="addSp modSp new mod">
        <pc:chgData name="Büşra Hancan" userId="0af87d754d062c3b" providerId="LiveId" clId="{236592A7-CBA7-44FD-AE67-8D147D012445}" dt="2024-01-07T20:10:19.637" v="2470" actId="207"/>
        <pc:sldMkLst>
          <pc:docMk/>
          <pc:sldMk cId="2605368476" sldId="297"/>
        </pc:sldMkLst>
        <pc:spChg chg="mod">
          <ac:chgData name="Büşra Hancan" userId="0af87d754d062c3b" providerId="LiveId" clId="{236592A7-CBA7-44FD-AE67-8D147D012445}" dt="2024-01-05T18:52:26.052" v="872"/>
          <ac:spMkLst>
            <pc:docMk/>
            <pc:sldMk cId="2605368476" sldId="297"/>
            <ac:spMk id="2" creationId="{73569037-203B-4E8C-CB64-F5F2CF1203CC}"/>
          </ac:spMkLst>
        </pc:spChg>
        <pc:spChg chg="mod">
          <ac:chgData name="Büşra Hancan" userId="0af87d754d062c3b" providerId="LiveId" clId="{236592A7-CBA7-44FD-AE67-8D147D012445}" dt="2024-01-07T20:10:19.637" v="2470" actId="207"/>
          <ac:spMkLst>
            <pc:docMk/>
            <pc:sldMk cId="2605368476" sldId="297"/>
            <ac:spMk id="3" creationId="{48FB6B0D-9EB0-727E-1782-F1AE1A02D729}"/>
          </ac:spMkLst>
        </pc:spChg>
        <pc:spChg chg="add mod">
          <ac:chgData name="Büşra Hancan" userId="0af87d754d062c3b" providerId="LiveId" clId="{236592A7-CBA7-44FD-AE67-8D147D012445}" dt="2024-01-07T20:08:51.114" v="2467"/>
          <ac:spMkLst>
            <pc:docMk/>
            <pc:sldMk cId="2605368476" sldId="297"/>
            <ac:spMk id="4" creationId="{9EDC36F0-B146-BB11-954D-3811B4A6C240}"/>
          </ac:spMkLst>
        </pc:spChg>
      </pc:sldChg>
      <pc:sldChg chg="addSp modSp new mod">
        <pc:chgData name="Büşra Hancan" userId="0af87d754d062c3b" providerId="LiveId" clId="{236592A7-CBA7-44FD-AE67-8D147D012445}" dt="2024-01-07T20:12:33.112" v="2483" actId="115"/>
        <pc:sldMkLst>
          <pc:docMk/>
          <pc:sldMk cId="3528713159" sldId="298"/>
        </pc:sldMkLst>
        <pc:spChg chg="mod">
          <ac:chgData name="Büşra Hancan" userId="0af87d754d062c3b" providerId="LiveId" clId="{236592A7-CBA7-44FD-AE67-8D147D012445}" dt="2024-01-05T18:53:48.818" v="880"/>
          <ac:spMkLst>
            <pc:docMk/>
            <pc:sldMk cId="3528713159" sldId="298"/>
            <ac:spMk id="2" creationId="{5A62B857-B103-1FD5-3B8D-9300516564D0}"/>
          </ac:spMkLst>
        </pc:spChg>
        <pc:spChg chg="mod">
          <ac:chgData name="Büşra Hancan" userId="0af87d754d062c3b" providerId="LiveId" clId="{236592A7-CBA7-44FD-AE67-8D147D012445}" dt="2024-01-07T20:12:33.112" v="2483" actId="115"/>
          <ac:spMkLst>
            <pc:docMk/>
            <pc:sldMk cId="3528713159" sldId="298"/>
            <ac:spMk id="3" creationId="{0E04E982-1CD6-09FB-C2DE-5A009422759B}"/>
          </ac:spMkLst>
        </pc:spChg>
        <pc:spChg chg="add mod">
          <ac:chgData name="Büşra Hancan" userId="0af87d754d062c3b" providerId="LiveId" clId="{236592A7-CBA7-44FD-AE67-8D147D012445}" dt="2024-01-07T20:10:32.541" v="2471" actId="1076"/>
          <ac:spMkLst>
            <pc:docMk/>
            <pc:sldMk cId="3528713159" sldId="298"/>
            <ac:spMk id="4" creationId="{E804E7E2-5A55-5528-DEB3-ED308406E95C}"/>
          </ac:spMkLst>
        </pc:spChg>
      </pc:sldChg>
      <pc:sldChg chg="addSp modSp new mod">
        <pc:chgData name="Büşra Hancan" userId="0af87d754d062c3b" providerId="LiveId" clId="{236592A7-CBA7-44FD-AE67-8D147D012445}" dt="2024-01-07T20:14:42.954" v="2503" actId="207"/>
        <pc:sldMkLst>
          <pc:docMk/>
          <pc:sldMk cId="3307585167" sldId="299"/>
        </pc:sldMkLst>
        <pc:spChg chg="mod">
          <ac:chgData name="Büşra Hancan" userId="0af87d754d062c3b" providerId="LiveId" clId="{236592A7-CBA7-44FD-AE67-8D147D012445}" dt="2024-01-05T18:55:06.260" v="890"/>
          <ac:spMkLst>
            <pc:docMk/>
            <pc:sldMk cId="3307585167" sldId="299"/>
            <ac:spMk id="2" creationId="{CB1743BF-5475-7183-1B44-9B47DB526CDE}"/>
          </ac:spMkLst>
        </pc:spChg>
        <pc:spChg chg="mod">
          <ac:chgData name="Büşra Hancan" userId="0af87d754d062c3b" providerId="LiveId" clId="{236592A7-CBA7-44FD-AE67-8D147D012445}" dt="2024-01-07T20:14:42.954" v="2503" actId="207"/>
          <ac:spMkLst>
            <pc:docMk/>
            <pc:sldMk cId="3307585167" sldId="299"/>
            <ac:spMk id="3" creationId="{E777FBB4-448B-BEDC-EB68-D87E5E4D1D4F}"/>
          </ac:spMkLst>
        </pc:spChg>
        <pc:spChg chg="add mod">
          <ac:chgData name="Büşra Hancan" userId="0af87d754d062c3b" providerId="LiveId" clId="{236592A7-CBA7-44FD-AE67-8D147D012445}" dt="2024-01-07T20:13:00.843" v="2486"/>
          <ac:spMkLst>
            <pc:docMk/>
            <pc:sldMk cId="3307585167" sldId="299"/>
            <ac:spMk id="4" creationId="{458C5224-6C3F-1EF5-AAA8-C5932E25F434}"/>
          </ac:spMkLst>
        </pc:spChg>
      </pc:sldChg>
      <pc:sldChg chg="addSp modSp new mod">
        <pc:chgData name="Büşra Hancan" userId="0af87d754d062c3b" providerId="LiveId" clId="{236592A7-CBA7-44FD-AE67-8D147D012445}" dt="2024-01-07T20:13:04.403" v="2487"/>
        <pc:sldMkLst>
          <pc:docMk/>
          <pc:sldMk cId="3182116781" sldId="300"/>
        </pc:sldMkLst>
        <pc:spChg chg="mod">
          <ac:chgData name="Büşra Hancan" userId="0af87d754d062c3b" providerId="LiveId" clId="{236592A7-CBA7-44FD-AE67-8D147D012445}" dt="2024-01-05T18:55:08.919" v="892"/>
          <ac:spMkLst>
            <pc:docMk/>
            <pc:sldMk cId="3182116781" sldId="300"/>
            <ac:spMk id="2" creationId="{81C25324-737D-0DBB-A417-E6A3FDD00C03}"/>
          </ac:spMkLst>
        </pc:spChg>
        <pc:spChg chg="mod">
          <ac:chgData name="Büşra Hancan" userId="0af87d754d062c3b" providerId="LiveId" clId="{236592A7-CBA7-44FD-AE67-8D147D012445}" dt="2024-01-05T18:55:53.665" v="894" actId="27636"/>
          <ac:spMkLst>
            <pc:docMk/>
            <pc:sldMk cId="3182116781" sldId="300"/>
            <ac:spMk id="3" creationId="{22AF263A-BC67-C817-32ED-E4A9A7303F69}"/>
          </ac:spMkLst>
        </pc:spChg>
        <pc:spChg chg="add mod">
          <ac:chgData name="Büşra Hancan" userId="0af87d754d062c3b" providerId="LiveId" clId="{236592A7-CBA7-44FD-AE67-8D147D012445}" dt="2024-01-07T20:13:04.403" v="2487"/>
          <ac:spMkLst>
            <pc:docMk/>
            <pc:sldMk cId="3182116781" sldId="300"/>
            <ac:spMk id="4" creationId="{7A6A4E05-7518-CF65-6DA7-9DC18AE4EEDA}"/>
          </ac:spMkLst>
        </pc:spChg>
      </pc:sldChg>
      <pc:sldChg chg="addSp modSp new mod">
        <pc:chgData name="Büşra Hancan" userId="0af87d754d062c3b" providerId="LiveId" clId="{236592A7-CBA7-44FD-AE67-8D147D012445}" dt="2024-01-07T20:13:06.511" v="2488"/>
        <pc:sldMkLst>
          <pc:docMk/>
          <pc:sldMk cId="3905134549" sldId="301"/>
        </pc:sldMkLst>
        <pc:spChg chg="mod">
          <ac:chgData name="Büşra Hancan" userId="0af87d754d062c3b" providerId="LiveId" clId="{236592A7-CBA7-44FD-AE67-8D147D012445}" dt="2024-01-05T18:56:02.475" v="896"/>
          <ac:spMkLst>
            <pc:docMk/>
            <pc:sldMk cId="3905134549" sldId="301"/>
            <ac:spMk id="2" creationId="{27454225-6E66-3516-36C7-4B04C2A8D240}"/>
          </ac:spMkLst>
        </pc:spChg>
        <pc:spChg chg="mod">
          <ac:chgData name="Büşra Hancan" userId="0af87d754d062c3b" providerId="LiveId" clId="{236592A7-CBA7-44FD-AE67-8D147D012445}" dt="2024-01-05T18:56:21.502" v="899"/>
          <ac:spMkLst>
            <pc:docMk/>
            <pc:sldMk cId="3905134549" sldId="301"/>
            <ac:spMk id="3" creationId="{45CE02B6-D85F-B1DF-4F3E-FE7E03D35E6D}"/>
          </ac:spMkLst>
        </pc:spChg>
        <pc:spChg chg="add mod">
          <ac:chgData name="Büşra Hancan" userId="0af87d754d062c3b" providerId="LiveId" clId="{236592A7-CBA7-44FD-AE67-8D147D012445}" dt="2024-01-07T20:13:06.511" v="2488"/>
          <ac:spMkLst>
            <pc:docMk/>
            <pc:sldMk cId="3905134549" sldId="301"/>
            <ac:spMk id="4" creationId="{D03A5294-BD9B-73AB-C21E-896056B10018}"/>
          </ac:spMkLst>
        </pc:spChg>
      </pc:sldChg>
      <pc:sldChg chg="addSp modSp add mod">
        <pc:chgData name="Büşra Hancan" userId="0af87d754d062c3b" providerId="LiveId" clId="{236592A7-CBA7-44FD-AE67-8D147D012445}" dt="2024-01-07T20:16:44.848" v="2508" actId="207"/>
        <pc:sldMkLst>
          <pc:docMk/>
          <pc:sldMk cId="2670854617" sldId="302"/>
        </pc:sldMkLst>
        <pc:spChg chg="mod">
          <ac:chgData name="Büşra Hancan" userId="0af87d754d062c3b" providerId="LiveId" clId="{236592A7-CBA7-44FD-AE67-8D147D012445}" dt="2024-01-07T20:16:44.848" v="2508" actId="207"/>
          <ac:spMkLst>
            <pc:docMk/>
            <pc:sldMk cId="2670854617" sldId="302"/>
            <ac:spMk id="3" creationId="{45CE02B6-D85F-B1DF-4F3E-FE7E03D35E6D}"/>
          </ac:spMkLst>
        </pc:spChg>
        <pc:spChg chg="add mod">
          <ac:chgData name="Büşra Hancan" userId="0af87d754d062c3b" providerId="LiveId" clId="{236592A7-CBA7-44FD-AE67-8D147D012445}" dt="2024-01-07T20:13:09.498" v="2489"/>
          <ac:spMkLst>
            <pc:docMk/>
            <pc:sldMk cId="2670854617" sldId="302"/>
            <ac:spMk id="4" creationId="{DE41F92D-BDA3-7AA4-E6C5-1FA431E5CFCD}"/>
          </ac:spMkLst>
        </pc:spChg>
      </pc:sldChg>
      <pc:sldChg chg="addSp modSp add mod">
        <pc:chgData name="Büşra Hancan" userId="0af87d754d062c3b" providerId="LiveId" clId="{236592A7-CBA7-44FD-AE67-8D147D012445}" dt="2024-01-07T20:13:27.814" v="2495"/>
        <pc:sldMkLst>
          <pc:docMk/>
          <pc:sldMk cId="1026451738" sldId="303"/>
        </pc:sldMkLst>
        <pc:spChg chg="mod">
          <ac:chgData name="Büşra Hancan" userId="0af87d754d062c3b" providerId="LiveId" clId="{236592A7-CBA7-44FD-AE67-8D147D012445}" dt="2024-01-05T18:57:46.336" v="916"/>
          <ac:spMkLst>
            <pc:docMk/>
            <pc:sldMk cId="1026451738" sldId="303"/>
            <ac:spMk id="3" creationId="{45CE02B6-D85F-B1DF-4F3E-FE7E03D35E6D}"/>
          </ac:spMkLst>
        </pc:spChg>
        <pc:spChg chg="add mod">
          <ac:chgData name="Büşra Hancan" userId="0af87d754d062c3b" providerId="LiveId" clId="{236592A7-CBA7-44FD-AE67-8D147D012445}" dt="2024-01-07T20:13:27.814" v="2495"/>
          <ac:spMkLst>
            <pc:docMk/>
            <pc:sldMk cId="1026451738" sldId="303"/>
            <ac:spMk id="4" creationId="{7FCE85BE-C4FD-30D5-56E2-3B0020D2720F}"/>
          </ac:spMkLst>
        </pc:spChg>
      </pc:sldChg>
      <pc:sldChg chg="addSp modSp add mod ord">
        <pc:chgData name="Büşra Hancan" userId="0af87d754d062c3b" providerId="LiveId" clId="{236592A7-CBA7-44FD-AE67-8D147D012445}" dt="2024-01-07T20:17:03.772" v="2509" actId="207"/>
        <pc:sldMkLst>
          <pc:docMk/>
          <pc:sldMk cId="1230659463" sldId="304"/>
        </pc:sldMkLst>
        <pc:spChg chg="mod">
          <ac:chgData name="Büşra Hancan" userId="0af87d754d062c3b" providerId="LiveId" clId="{236592A7-CBA7-44FD-AE67-8D147D012445}" dt="2024-01-07T20:17:03.772" v="2509" actId="207"/>
          <ac:spMkLst>
            <pc:docMk/>
            <pc:sldMk cId="1230659463" sldId="304"/>
            <ac:spMk id="3" creationId="{45CE02B6-D85F-B1DF-4F3E-FE7E03D35E6D}"/>
          </ac:spMkLst>
        </pc:spChg>
        <pc:spChg chg="add mod">
          <ac:chgData name="Büşra Hancan" userId="0af87d754d062c3b" providerId="LiveId" clId="{236592A7-CBA7-44FD-AE67-8D147D012445}" dt="2024-01-07T20:13:21.969" v="2494" actId="1076"/>
          <ac:spMkLst>
            <pc:docMk/>
            <pc:sldMk cId="1230659463" sldId="304"/>
            <ac:spMk id="4" creationId="{3F238DD7-65BC-AF2B-B48A-3762ECFFE7DB}"/>
          </ac:spMkLst>
        </pc:spChg>
      </pc:sldChg>
      <pc:sldChg chg="addSp modSp new mod">
        <pc:chgData name="Büşra Hancan" userId="0af87d754d062c3b" providerId="LiveId" clId="{236592A7-CBA7-44FD-AE67-8D147D012445}" dt="2024-01-07T20:18:47.819" v="2510"/>
        <pc:sldMkLst>
          <pc:docMk/>
          <pc:sldMk cId="1444210344" sldId="305"/>
        </pc:sldMkLst>
        <pc:spChg chg="mod">
          <ac:chgData name="Büşra Hancan" userId="0af87d754d062c3b" providerId="LiveId" clId="{236592A7-CBA7-44FD-AE67-8D147D012445}" dt="2024-01-05T19:10:09.259" v="918"/>
          <ac:spMkLst>
            <pc:docMk/>
            <pc:sldMk cId="1444210344" sldId="305"/>
            <ac:spMk id="2" creationId="{42349253-2113-C5E3-09B9-F2C5CF1376DE}"/>
          </ac:spMkLst>
        </pc:spChg>
        <pc:spChg chg="mod">
          <ac:chgData name="Büşra Hancan" userId="0af87d754d062c3b" providerId="LiveId" clId="{236592A7-CBA7-44FD-AE67-8D147D012445}" dt="2024-01-05T19:16:01.135" v="924" actId="20577"/>
          <ac:spMkLst>
            <pc:docMk/>
            <pc:sldMk cId="1444210344" sldId="305"/>
            <ac:spMk id="3" creationId="{B70AA713-7B6A-7CF6-2770-D0692C7C1847}"/>
          </ac:spMkLst>
        </pc:spChg>
        <pc:spChg chg="add mod">
          <ac:chgData name="Büşra Hancan" userId="0af87d754d062c3b" providerId="LiveId" clId="{236592A7-CBA7-44FD-AE67-8D147D012445}" dt="2024-01-07T20:18:47.819" v="2510"/>
          <ac:spMkLst>
            <pc:docMk/>
            <pc:sldMk cId="1444210344" sldId="305"/>
            <ac:spMk id="4" creationId="{C0DBA40C-094E-5476-865F-B3AE12275B01}"/>
          </ac:spMkLst>
        </pc:spChg>
      </pc:sldChg>
      <pc:sldChg chg="addSp modSp new mod">
        <pc:chgData name="Büşra Hancan" userId="0af87d754d062c3b" providerId="LiveId" clId="{236592A7-CBA7-44FD-AE67-8D147D012445}" dt="2024-01-05T19:21:09.834" v="931" actId="1076"/>
        <pc:sldMkLst>
          <pc:docMk/>
          <pc:sldMk cId="1370963103" sldId="306"/>
        </pc:sldMkLst>
        <pc:spChg chg="add mod">
          <ac:chgData name="Büşra Hancan" userId="0af87d754d062c3b" providerId="LiveId" clId="{236592A7-CBA7-44FD-AE67-8D147D012445}" dt="2024-01-05T19:21:09.834" v="931" actId="1076"/>
          <ac:spMkLst>
            <pc:docMk/>
            <pc:sldMk cId="1370963103" sldId="306"/>
            <ac:spMk id="5" creationId="{F0C7B66D-763C-E6C2-44FE-093B01FF08E7}"/>
          </ac:spMkLst>
        </pc:spChg>
        <pc:picChg chg="add mod">
          <ac:chgData name="Büşra Hancan" userId="0af87d754d062c3b" providerId="LiveId" clId="{236592A7-CBA7-44FD-AE67-8D147D012445}" dt="2024-01-05T19:20:50.253" v="929" actId="14100"/>
          <ac:picMkLst>
            <pc:docMk/>
            <pc:sldMk cId="1370963103" sldId="306"/>
            <ac:picMk id="3" creationId="{B0861CD5-A9A1-2AF5-2A0E-F718CEF2813B}"/>
          </ac:picMkLst>
        </pc:picChg>
      </pc:sldChg>
      <pc:sldChg chg="addSp modSp new mod">
        <pc:chgData name="Büşra Hancan" userId="0af87d754d062c3b" providerId="LiveId" clId="{236592A7-CBA7-44FD-AE67-8D147D012445}" dt="2024-01-07T20:20:02.419" v="2521"/>
        <pc:sldMkLst>
          <pc:docMk/>
          <pc:sldMk cId="3407437983" sldId="307"/>
        </pc:sldMkLst>
        <pc:spChg chg="mod">
          <ac:chgData name="Büşra Hancan" userId="0af87d754d062c3b" providerId="LiveId" clId="{236592A7-CBA7-44FD-AE67-8D147D012445}" dt="2024-01-05T19:22:04.667" v="933"/>
          <ac:spMkLst>
            <pc:docMk/>
            <pc:sldMk cId="3407437983" sldId="307"/>
            <ac:spMk id="2" creationId="{7C1D1789-6DA1-C41D-534A-D771C099A73B}"/>
          </ac:spMkLst>
        </pc:spChg>
        <pc:spChg chg="mod">
          <ac:chgData name="Büşra Hancan" userId="0af87d754d062c3b" providerId="LiveId" clId="{236592A7-CBA7-44FD-AE67-8D147D012445}" dt="2024-01-07T20:19:45.168" v="2520" actId="207"/>
          <ac:spMkLst>
            <pc:docMk/>
            <pc:sldMk cId="3407437983" sldId="307"/>
            <ac:spMk id="3" creationId="{44C403FE-5A31-F180-41A6-168BE2189084}"/>
          </ac:spMkLst>
        </pc:spChg>
        <pc:spChg chg="add mod">
          <ac:chgData name="Büşra Hancan" userId="0af87d754d062c3b" providerId="LiveId" clId="{236592A7-CBA7-44FD-AE67-8D147D012445}" dt="2024-01-07T20:20:02.419" v="2521"/>
          <ac:spMkLst>
            <pc:docMk/>
            <pc:sldMk cId="3407437983" sldId="307"/>
            <ac:spMk id="4" creationId="{69A36930-4BF9-6B03-A26C-22CE48ADD81A}"/>
          </ac:spMkLst>
        </pc:spChg>
      </pc:sldChg>
      <pc:sldChg chg="addSp modSp new mod">
        <pc:chgData name="Büşra Hancan" userId="0af87d754d062c3b" providerId="LiveId" clId="{236592A7-CBA7-44FD-AE67-8D147D012445}" dt="2024-01-07T20:21:47.658" v="2537" actId="207"/>
        <pc:sldMkLst>
          <pc:docMk/>
          <pc:sldMk cId="2527025893" sldId="308"/>
        </pc:sldMkLst>
        <pc:spChg chg="mod">
          <ac:chgData name="Büşra Hancan" userId="0af87d754d062c3b" providerId="LiveId" clId="{236592A7-CBA7-44FD-AE67-8D147D012445}" dt="2024-01-05T19:26:22.488" v="943"/>
          <ac:spMkLst>
            <pc:docMk/>
            <pc:sldMk cId="2527025893" sldId="308"/>
            <ac:spMk id="2" creationId="{B781A93D-84CB-4BA9-1952-A84615456834}"/>
          </ac:spMkLst>
        </pc:spChg>
        <pc:spChg chg="mod">
          <ac:chgData name="Büşra Hancan" userId="0af87d754d062c3b" providerId="LiveId" clId="{236592A7-CBA7-44FD-AE67-8D147D012445}" dt="2024-01-07T20:21:47.658" v="2537" actId="207"/>
          <ac:spMkLst>
            <pc:docMk/>
            <pc:sldMk cId="2527025893" sldId="308"/>
            <ac:spMk id="3" creationId="{CE70332A-9505-1397-9D52-E36368597C99}"/>
          </ac:spMkLst>
        </pc:spChg>
        <pc:spChg chg="add mod">
          <ac:chgData name="Büşra Hancan" userId="0af87d754d062c3b" providerId="LiveId" clId="{236592A7-CBA7-44FD-AE67-8D147D012445}" dt="2024-01-07T20:20:21.168" v="2524"/>
          <ac:spMkLst>
            <pc:docMk/>
            <pc:sldMk cId="2527025893" sldId="308"/>
            <ac:spMk id="4" creationId="{BF8780E4-DD8F-D573-E63E-BBC182506170}"/>
          </ac:spMkLst>
        </pc:spChg>
      </pc:sldChg>
      <pc:sldChg chg="addSp delSp modSp new mod">
        <pc:chgData name="Büşra Hancan" userId="0af87d754d062c3b" providerId="LiveId" clId="{236592A7-CBA7-44FD-AE67-8D147D012445}" dt="2024-01-07T20:22:16.331" v="2543" actId="404"/>
        <pc:sldMkLst>
          <pc:docMk/>
          <pc:sldMk cId="843238110" sldId="309"/>
        </pc:sldMkLst>
        <pc:spChg chg="mod">
          <ac:chgData name="Büşra Hancan" userId="0af87d754d062c3b" providerId="LiveId" clId="{236592A7-CBA7-44FD-AE67-8D147D012445}" dt="2024-01-05T19:26:24.821" v="944"/>
          <ac:spMkLst>
            <pc:docMk/>
            <pc:sldMk cId="843238110" sldId="309"/>
            <ac:spMk id="2" creationId="{803BD738-5D6E-7499-04B8-1376D4E09435}"/>
          </ac:spMkLst>
        </pc:spChg>
        <pc:spChg chg="del">
          <ac:chgData name="Büşra Hancan" userId="0af87d754d062c3b" providerId="LiveId" clId="{236592A7-CBA7-44FD-AE67-8D147D012445}" dt="2024-01-05T19:25:58.565" v="938" actId="22"/>
          <ac:spMkLst>
            <pc:docMk/>
            <pc:sldMk cId="843238110" sldId="309"/>
            <ac:spMk id="3" creationId="{59FA2AA4-00EC-0681-A5DB-0CA33F6C1691}"/>
          </ac:spMkLst>
        </pc:spChg>
        <pc:spChg chg="add del mod">
          <ac:chgData name="Büşra Hancan" userId="0af87d754d062c3b" providerId="LiveId" clId="{236592A7-CBA7-44FD-AE67-8D147D012445}" dt="2024-01-05T19:29:30.150" v="950" actId="478"/>
          <ac:spMkLst>
            <pc:docMk/>
            <pc:sldMk cId="843238110" sldId="309"/>
            <ac:spMk id="7" creationId="{E24E5D82-4D78-9638-B732-3D4B8E210AD9}"/>
          </ac:spMkLst>
        </pc:spChg>
        <pc:spChg chg="add del mod">
          <ac:chgData name="Büşra Hancan" userId="0af87d754d062c3b" providerId="LiveId" clId="{236592A7-CBA7-44FD-AE67-8D147D012445}" dt="2024-01-05T19:29:58.834" v="951" actId="22"/>
          <ac:spMkLst>
            <pc:docMk/>
            <pc:sldMk cId="843238110" sldId="309"/>
            <ac:spMk id="9" creationId="{C7807874-C59E-48DE-5C09-EE69F14EB481}"/>
          </ac:spMkLst>
        </pc:spChg>
        <pc:spChg chg="add mod">
          <ac:chgData name="Büşra Hancan" userId="0af87d754d062c3b" providerId="LiveId" clId="{236592A7-CBA7-44FD-AE67-8D147D012445}" dt="2024-01-07T20:22:16.331" v="2543" actId="404"/>
          <ac:spMkLst>
            <pc:docMk/>
            <pc:sldMk cId="843238110" sldId="309"/>
            <ac:spMk id="13" creationId="{3DAB354A-5591-1ECE-65B2-3121E2A36E22}"/>
          </ac:spMkLst>
        </pc:spChg>
        <pc:picChg chg="add del mod ord">
          <ac:chgData name="Büşra Hancan" userId="0af87d754d062c3b" providerId="LiveId" clId="{236592A7-CBA7-44FD-AE67-8D147D012445}" dt="2024-01-05T19:29:27.293" v="949" actId="478"/>
          <ac:picMkLst>
            <pc:docMk/>
            <pc:sldMk cId="843238110" sldId="309"/>
            <ac:picMk id="5" creationId="{C6258CC9-140C-71BA-D02D-F6EF7202ED46}"/>
          </ac:picMkLst>
        </pc:picChg>
        <pc:picChg chg="add mod ord">
          <ac:chgData name="Büşra Hancan" userId="0af87d754d062c3b" providerId="LiveId" clId="{236592A7-CBA7-44FD-AE67-8D147D012445}" dt="2024-01-05T19:30:06.862" v="954" actId="1076"/>
          <ac:picMkLst>
            <pc:docMk/>
            <pc:sldMk cId="843238110" sldId="309"/>
            <ac:picMk id="11" creationId="{7113E521-CB33-F4D1-190A-BB509F3EEEF7}"/>
          </ac:picMkLst>
        </pc:picChg>
      </pc:sldChg>
      <pc:sldChg chg="addSp modSp new mod">
        <pc:chgData name="Büşra Hancan" userId="0af87d754d062c3b" providerId="LiveId" clId="{236592A7-CBA7-44FD-AE67-8D147D012445}" dt="2024-01-07T20:22:56.264" v="2556" actId="207"/>
        <pc:sldMkLst>
          <pc:docMk/>
          <pc:sldMk cId="4289022205" sldId="310"/>
        </pc:sldMkLst>
        <pc:spChg chg="mod">
          <ac:chgData name="Büşra Hancan" userId="0af87d754d062c3b" providerId="LiveId" clId="{236592A7-CBA7-44FD-AE67-8D147D012445}" dt="2024-01-05T19:32:20.834" v="966"/>
          <ac:spMkLst>
            <pc:docMk/>
            <pc:sldMk cId="4289022205" sldId="310"/>
            <ac:spMk id="2" creationId="{F2C6E0CA-F754-4FB6-93CA-42069FF06C57}"/>
          </ac:spMkLst>
        </pc:spChg>
        <pc:spChg chg="mod">
          <ac:chgData name="Büşra Hancan" userId="0af87d754d062c3b" providerId="LiveId" clId="{236592A7-CBA7-44FD-AE67-8D147D012445}" dt="2024-01-07T20:22:56.264" v="2556" actId="207"/>
          <ac:spMkLst>
            <pc:docMk/>
            <pc:sldMk cId="4289022205" sldId="310"/>
            <ac:spMk id="3" creationId="{6C1D4239-FFCE-D3F0-42B0-4CDB69E4ED27}"/>
          </ac:spMkLst>
        </pc:spChg>
        <pc:spChg chg="add mod">
          <ac:chgData name="Büşra Hancan" userId="0af87d754d062c3b" providerId="LiveId" clId="{236592A7-CBA7-44FD-AE67-8D147D012445}" dt="2024-01-07T20:20:26.897" v="2526" actId="1036"/>
          <ac:spMkLst>
            <pc:docMk/>
            <pc:sldMk cId="4289022205" sldId="310"/>
            <ac:spMk id="4" creationId="{6283D9FC-6F6D-67C1-D3FF-74A2D80AC644}"/>
          </ac:spMkLst>
        </pc:spChg>
      </pc:sldChg>
      <pc:sldChg chg="addSp modSp new mod">
        <pc:chgData name="Büşra Hancan" userId="0af87d754d062c3b" providerId="LiveId" clId="{236592A7-CBA7-44FD-AE67-8D147D012445}" dt="2024-01-07T20:23:49.709" v="2567" actId="207"/>
        <pc:sldMkLst>
          <pc:docMk/>
          <pc:sldMk cId="1771678613" sldId="311"/>
        </pc:sldMkLst>
        <pc:spChg chg="mod">
          <ac:chgData name="Büşra Hancan" userId="0af87d754d062c3b" providerId="LiveId" clId="{236592A7-CBA7-44FD-AE67-8D147D012445}" dt="2024-01-05T19:37:19.870" v="1043" actId="20577"/>
          <ac:spMkLst>
            <pc:docMk/>
            <pc:sldMk cId="1771678613" sldId="311"/>
            <ac:spMk id="2" creationId="{E34E559E-A346-B02D-FBEF-09B11DB725C2}"/>
          </ac:spMkLst>
        </pc:spChg>
        <pc:spChg chg="mod">
          <ac:chgData name="Büşra Hancan" userId="0af87d754d062c3b" providerId="LiveId" clId="{236592A7-CBA7-44FD-AE67-8D147D012445}" dt="2024-01-07T20:23:49.709" v="2567" actId="207"/>
          <ac:spMkLst>
            <pc:docMk/>
            <pc:sldMk cId="1771678613" sldId="311"/>
            <ac:spMk id="3" creationId="{DF3012C4-3804-E93F-3FB9-5CD2DC951336}"/>
          </ac:spMkLst>
        </pc:spChg>
        <pc:spChg chg="add mod">
          <ac:chgData name="Büşra Hancan" userId="0af87d754d062c3b" providerId="LiveId" clId="{236592A7-CBA7-44FD-AE67-8D147D012445}" dt="2024-01-05T19:36:25.575" v="1022"/>
          <ac:spMkLst>
            <pc:docMk/>
            <pc:sldMk cId="1771678613" sldId="311"/>
            <ac:spMk id="4" creationId="{A4FCF89D-DB65-FB7D-3D9C-45AB8DD41EA7}"/>
          </ac:spMkLst>
        </pc:spChg>
      </pc:sldChg>
      <pc:sldChg chg="addSp modSp new mod">
        <pc:chgData name="Büşra Hancan" userId="0af87d754d062c3b" providerId="LiveId" clId="{236592A7-CBA7-44FD-AE67-8D147D012445}" dt="2024-01-07T20:20:30.895" v="2527"/>
        <pc:sldMkLst>
          <pc:docMk/>
          <pc:sldMk cId="3195983146" sldId="312"/>
        </pc:sldMkLst>
        <pc:spChg chg="add mod">
          <ac:chgData name="Büşra Hancan" userId="0af87d754d062c3b" providerId="LiveId" clId="{236592A7-CBA7-44FD-AE67-8D147D012445}" dt="2024-01-07T20:20:30.895" v="2527"/>
          <ac:spMkLst>
            <pc:docMk/>
            <pc:sldMk cId="3195983146" sldId="312"/>
            <ac:spMk id="3" creationId="{5CBBD068-A282-8E00-251A-8055CF045C97}"/>
          </ac:spMkLst>
        </pc:spChg>
        <pc:picChg chg="add mod">
          <ac:chgData name="Büşra Hancan" userId="0af87d754d062c3b" providerId="LiveId" clId="{236592A7-CBA7-44FD-AE67-8D147D012445}" dt="2024-01-05T19:33:14.026" v="971" actId="1076"/>
          <ac:picMkLst>
            <pc:docMk/>
            <pc:sldMk cId="3195983146" sldId="312"/>
            <ac:picMk id="2" creationId="{3415A611-748F-8CC0-0970-D3736838AD87}"/>
          </ac:picMkLst>
        </pc:picChg>
      </pc:sldChg>
      <pc:sldChg chg="addSp modSp new mod">
        <pc:chgData name="Büşra Hancan" userId="0af87d754d062c3b" providerId="LiveId" clId="{236592A7-CBA7-44FD-AE67-8D147D012445}" dt="2024-01-07T20:25:26.761" v="2584" actId="27636"/>
        <pc:sldMkLst>
          <pc:docMk/>
          <pc:sldMk cId="4219072458" sldId="313"/>
        </pc:sldMkLst>
        <pc:spChg chg="mod">
          <ac:chgData name="Büşra Hancan" userId="0af87d754d062c3b" providerId="LiveId" clId="{236592A7-CBA7-44FD-AE67-8D147D012445}" dt="2024-01-05T19:37:25.877" v="1044"/>
          <ac:spMkLst>
            <pc:docMk/>
            <pc:sldMk cId="4219072458" sldId="313"/>
            <ac:spMk id="2" creationId="{FA3FB567-87A1-EC14-25A5-1FC9C902DDF0}"/>
          </ac:spMkLst>
        </pc:spChg>
        <pc:spChg chg="mod">
          <ac:chgData name="Büşra Hancan" userId="0af87d754d062c3b" providerId="LiveId" clId="{236592A7-CBA7-44FD-AE67-8D147D012445}" dt="2024-01-07T20:25:26.761" v="2584" actId="27636"/>
          <ac:spMkLst>
            <pc:docMk/>
            <pc:sldMk cId="4219072458" sldId="313"/>
            <ac:spMk id="3" creationId="{C7C80A1E-3D56-AF70-ED5B-3CECCC704662}"/>
          </ac:spMkLst>
        </pc:spChg>
        <pc:spChg chg="add mod">
          <ac:chgData name="Büşra Hancan" userId="0af87d754d062c3b" providerId="LiveId" clId="{236592A7-CBA7-44FD-AE67-8D147D012445}" dt="2024-01-07T20:24:20.059" v="2571"/>
          <ac:spMkLst>
            <pc:docMk/>
            <pc:sldMk cId="4219072458" sldId="313"/>
            <ac:spMk id="4" creationId="{68DA784F-650D-5692-5667-A63598A2EE2F}"/>
          </ac:spMkLst>
        </pc:spChg>
      </pc:sldChg>
      <pc:sldChg chg="addSp modSp new mod">
        <pc:chgData name="Büşra Hancan" userId="0af87d754d062c3b" providerId="LiveId" clId="{236592A7-CBA7-44FD-AE67-8D147D012445}" dt="2024-01-07T20:25:46.675" v="2587" actId="1076"/>
        <pc:sldMkLst>
          <pc:docMk/>
          <pc:sldMk cId="1443803579" sldId="314"/>
        </pc:sldMkLst>
        <pc:spChg chg="mod">
          <ac:chgData name="Büşra Hancan" userId="0af87d754d062c3b" providerId="LiveId" clId="{236592A7-CBA7-44FD-AE67-8D147D012445}" dt="2024-01-05T19:38:56.178" v="1072" actId="1076"/>
          <ac:spMkLst>
            <pc:docMk/>
            <pc:sldMk cId="1443803579" sldId="314"/>
            <ac:spMk id="2" creationId="{FA18958F-1CFC-5C3B-6D5A-28FF9136C30E}"/>
          </ac:spMkLst>
        </pc:spChg>
        <pc:spChg chg="mod">
          <ac:chgData name="Büşra Hancan" userId="0af87d754d062c3b" providerId="LiveId" clId="{236592A7-CBA7-44FD-AE67-8D147D012445}" dt="2024-01-07T20:25:39.014" v="2586" actId="403"/>
          <ac:spMkLst>
            <pc:docMk/>
            <pc:sldMk cId="1443803579" sldId="314"/>
            <ac:spMk id="3" creationId="{FFF1C557-BEF7-1942-B1E8-52DA0E489A67}"/>
          </ac:spMkLst>
        </pc:spChg>
        <pc:spChg chg="add mod">
          <ac:chgData name="Büşra Hancan" userId="0af87d754d062c3b" providerId="LiveId" clId="{236592A7-CBA7-44FD-AE67-8D147D012445}" dt="2024-01-07T20:24:22.939" v="2572"/>
          <ac:spMkLst>
            <pc:docMk/>
            <pc:sldMk cId="1443803579" sldId="314"/>
            <ac:spMk id="4" creationId="{F390F4C3-8EC4-A314-1948-4EB1A578077E}"/>
          </ac:spMkLst>
        </pc:spChg>
        <pc:picChg chg="add mod">
          <ac:chgData name="Büşra Hancan" userId="0af87d754d062c3b" providerId="LiveId" clId="{236592A7-CBA7-44FD-AE67-8D147D012445}" dt="2024-01-07T20:25:46.675" v="2587" actId="1076"/>
          <ac:picMkLst>
            <pc:docMk/>
            <pc:sldMk cId="1443803579" sldId="314"/>
            <ac:picMk id="4098" creationId="{EF76355B-D13C-F6CA-D4D4-BBC2C94E8B5B}"/>
          </ac:picMkLst>
        </pc:picChg>
      </pc:sldChg>
      <pc:sldChg chg="addSp modSp new mod">
        <pc:chgData name="Büşra Hancan" userId="0af87d754d062c3b" providerId="LiveId" clId="{236592A7-CBA7-44FD-AE67-8D147D012445}" dt="2024-01-07T20:24:27.675" v="2574" actId="1036"/>
        <pc:sldMkLst>
          <pc:docMk/>
          <pc:sldMk cId="4161983074" sldId="315"/>
        </pc:sldMkLst>
        <pc:spChg chg="mod">
          <ac:chgData name="Büşra Hancan" userId="0af87d754d062c3b" providerId="LiveId" clId="{236592A7-CBA7-44FD-AE67-8D147D012445}" dt="2024-01-05T19:43:26.053" v="1094" actId="20577"/>
          <ac:spMkLst>
            <pc:docMk/>
            <pc:sldMk cId="4161983074" sldId="315"/>
            <ac:spMk id="2" creationId="{0F3D0D13-DFFF-EEFC-3E7C-3690D0F25754}"/>
          </ac:spMkLst>
        </pc:spChg>
        <pc:spChg chg="mod">
          <ac:chgData name="Büşra Hancan" userId="0af87d754d062c3b" providerId="LiveId" clId="{236592A7-CBA7-44FD-AE67-8D147D012445}" dt="2024-01-05T19:47:49.768" v="1186" actId="14100"/>
          <ac:spMkLst>
            <pc:docMk/>
            <pc:sldMk cId="4161983074" sldId="315"/>
            <ac:spMk id="3" creationId="{3213F378-17E0-2A17-1837-2A9D72463D17}"/>
          </ac:spMkLst>
        </pc:spChg>
        <pc:spChg chg="add mod">
          <ac:chgData name="Büşra Hancan" userId="0af87d754d062c3b" providerId="LiveId" clId="{236592A7-CBA7-44FD-AE67-8D147D012445}" dt="2024-01-07T20:24:27.675" v="2574" actId="1036"/>
          <ac:spMkLst>
            <pc:docMk/>
            <pc:sldMk cId="4161983074" sldId="315"/>
            <ac:spMk id="4" creationId="{94D8591F-DEF8-B5E6-2132-A6AD5BCF445E}"/>
          </ac:spMkLst>
        </pc:spChg>
        <pc:picChg chg="add mod">
          <ac:chgData name="Büşra Hancan" userId="0af87d754d062c3b" providerId="LiveId" clId="{236592A7-CBA7-44FD-AE67-8D147D012445}" dt="2024-01-05T19:44:31.151" v="1102" actId="14100"/>
          <ac:picMkLst>
            <pc:docMk/>
            <pc:sldMk cId="4161983074" sldId="315"/>
            <ac:picMk id="5122" creationId="{9D2BBF0E-AE63-3031-6035-CD74A23F4CA1}"/>
          </ac:picMkLst>
        </pc:picChg>
      </pc:sldChg>
      <pc:sldChg chg="addSp modSp new mod">
        <pc:chgData name="Büşra Hancan" userId="0af87d754d062c3b" providerId="LiveId" clId="{236592A7-CBA7-44FD-AE67-8D147D012445}" dt="2024-01-05T19:43:18.453" v="1085" actId="1076"/>
        <pc:sldMkLst>
          <pc:docMk/>
          <pc:sldMk cId="2767935612" sldId="316"/>
        </pc:sldMkLst>
        <pc:picChg chg="add mod">
          <ac:chgData name="Büşra Hancan" userId="0af87d754d062c3b" providerId="LiveId" clId="{236592A7-CBA7-44FD-AE67-8D147D012445}" dt="2024-01-05T19:43:18.453" v="1085" actId="1076"/>
          <ac:picMkLst>
            <pc:docMk/>
            <pc:sldMk cId="2767935612" sldId="316"/>
            <ac:picMk id="2" creationId="{B8181118-FD54-A888-6C74-818E1CCEBDE2}"/>
          </ac:picMkLst>
        </pc:picChg>
        <pc:picChg chg="add mod">
          <ac:chgData name="Büşra Hancan" userId="0af87d754d062c3b" providerId="LiveId" clId="{236592A7-CBA7-44FD-AE67-8D147D012445}" dt="2024-01-05T19:43:16.384" v="1084" actId="1076"/>
          <ac:picMkLst>
            <pc:docMk/>
            <pc:sldMk cId="2767935612" sldId="316"/>
            <ac:picMk id="3" creationId="{EF6C4289-162D-3401-0DDA-4C1528239F1A}"/>
          </ac:picMkLst>
        </pc:picChg>
      </pc:sldChg>
      <pc:sldChg chg="addSp modSp new mod">
        <pc:chgData name="Büşra Hancan" userId="0af87d754d062c3b" providerId="LiveId" clId="{236592A7-CBA7-44FD-AE67-8D147D012445}" dt="2024-01-07T20:26:28.520" v="2599" actId="207"/>
        <pc:sldMkLst>
          <pc:docMk/>
          <pc:sldMk cId="2417565740" sldId="317"/>
        </pc:sldMkLst>
        <pc:spChg chg="mod">
          <ac:chgData name="Büşra Hancan" userId="0af87d754d062c3b" providerId="LiveId" clId="{236592A7-CBA7-44FD-AE67-8D147D012445}" dt="2024-01-05T19:57:08.618" v="1198" actId="1076"/>
          <ac:spMkLst>
            <pc:docMk/>
            <pc:sldMk cId="2417565740" sldId="317"/>
            <ac:spMk id="2" creationId="{3CBF8D66-298D-8809-6A30-1B6D350D8EB3}"/>
          </ac:spMkLst>
        </pc:spChg>
        <pc:spChg chg="mod">
          <ac:chgData name="Büşra Hancan" userId="0af87d754d062c3b" providerId="LiveId" clId="{236592A7-CBA7-44FD-AE67-8D147D012445}" dt="2024-01-07T20:26:28.520" v="2599" actId="207"/>
          <ac:spMkLst>
            <pc:docMk/>
            <pc:sldMk cId="2417565740" sldId="317"/>
            <ac:spMk id="3" creationId="{65734E84-717C-D80A-A32D-4926D677F0B5}"/>
          </ac:spMkLst>
        </pc:spChg>
        <pc:spChg chg="add mod">
          <ac:chgData name="Büşra Hancan" userId="0af87d754d062c3b" providerId="LiveId" clId="{236592A7-CBA7-44FD-AE67-8D147D012445}" dt="2024-01-07T20:24:44.340" v="2576" actId="1036"/>
          <ac:spMkLst>
            <pc:docMk/>
            <pc:sldMk cId="2417565740" sldId="317"/>
            <ac:spMk id="4" creationId="{5DF5E531-D1C9-D613-0ECC-105F3D0CBC74}"/>
          </ac:spMkLst>
        </pc:spChg>
        <pc:picChg chg="add mod">
          <ac:chgData name="Büşra Hancan" userId="0af87d754d062c3b" providerId="LiveId" clId="{236592A7-CBA7-44FD-AE67-8D147D012445}" dt="2024-01-05T19:57:03.258" v="1196" actId="14100"/>
          <ac:picMkLst>
            <pc:docMk/>
            <pc:sldMk cId="2417565740" sldId="317"/>
            <ac:picMk id="6146" creationId="{953BCE3F-0AE3-A51F-143A-3EDAFBF19A78}"/>
          </ac:picMkLst>
        </pc:picChg>
      </pc:sldChg>
      <pc:sldChg chg="addSp modSp new mod">
        <pc:chgData name="Büşra Hancan" userId="0af87d754d062c3b" providerId="LiveId" clId="{236592A7-CBA7-44FD-AE67-8D147D012445}" dt="2024-01-07T20:26:07.502" v="2594" actId="1076"/>
        <pc:sldMkLst>
          <pc:docMk/>
          <pc:sldMk cId="393792766" sldId="318"/>
        </pc:sldMkLst>
        <pc:spChg chg="add mod">
          <ac:chgData name="Büşra Hancan" userId="0af87d754d062c3b" providerId="LiveId" clId="{236592A7-CBA7-44FD-AE67-8D147D012445}" dt="2024-01-07T20:26:07.502" v="2594" actId="1076"/>
          <ac:spMkLst>
            <pc:docMk/>
            <pc:sldMk cId="393792766" sldId="318"/>
            <ac:spMk id="4" creationId="{F378E699-CF82-C0B0-49DA-5DBD84DE87F4}"/>
          </ac:spMkLst>
        </pc:spChg>
        <pc:picChg chg="add mod">
          <ac:chgData name="Büşra Hancan" userId="0af87d754d062c3b" providerId="LiveId" clId="{236592A7-CBA7-44FD-AE67-8D147D012445}" dt="2024-01-05T19:55:37.905" v="1189" actId="1076"/>
          <ac:picMkLst>
            <pc:docMk/>
            <pc:sldMk cId="393792766" sldId="318"/>
            <ac:picMk id="2" creationId="{365E499A-2A4F-02FC-7366-A9C16854C8F7}"/>
          </ac:picMkLst>
        </pc:picChg>
      </pc:sldChg>
      <pc:sldChg chg="addSp modSp new mod">
        <pc:chgData name="Büşra Hancan" userId="0af87d754d062c3b" providerId="LiveId" clId="{236592A7-CBA7-44FD-AE67-8D147D012445}" dt="2024-01-07T20:26:53.685" v="2601" actId="403"/>
        <pc:sldMkLst>
          <pc:docMk/>
          <pc:sldMk cId="3129933857" sldId="319"/>
        </pc:sldMkLst>
        <pc:spChg chg="mod">
          <ac:chgData name="Büşra Hancan" userId="0af87d754d062c3b" providerId="LiveId" clId="{236592A7-CBA7-44FD-AE67-8D147D012445}" dt="2024-01-05T19:59:54.086" v="1204"/>
          <ac:spMkLst>
            <pc:docMk/>
            <pc:sldMk cId="3129933857" sldId="319"/>
            <ac:spMk id="2" creationId="{02757BDB-0719-5B03-0CA7-56142B1D4821}"/>
          </ac:spMkLst>
        </pc:spChg>
        <pc:spChg chg="mod">
          <ac:chgData name="Büşra Hancan" userId="0af87d754d062c3b" providerId="LiveId" clId="{236592A7-CBA7-44FD-AE67-8D147D012445}" dt="2024-01-07T20:26:53.685" v="2601" actId="403"/>
          <ac:spMkLst>
            <pc:docMk/>
            <pc:sldMk cId="3129933857" sldId="319"/>
            <ac:spMk id="3" creationId="{8B5609C0-4053-C2BD-7F9E-8843F5D8660A}"/>
          </ac:spMkLst>
        </pc:spChg>
        <pc:spChg chg="add mod">
          <ac:chgData name="Büşra Hancan" userId="0af87d754d062c3b" providerId="LiveId" clId="{236592A7-CBA7-44FD-AE67-8D147D012445}" dt="2024-01-07T20:24:46.891" v="2577"/>
          <ac:spMkLst>
            <pc:docMk/>
            <pc:sldMk cId="3129933857" sldId="319"/>
            <ac:spMk id="4" creationId="{AB87356D-2C46-125F-4541-CB6BF6734950}"/>
          </ac:spMkLst>
        </pc:spChg>
      </pc:sldChg>
      <pc:sldChg chg="addSp modSp new mod">
        <pc:chgData name="Büşra Hancan" userId="0af87d754d062c3b" providerId="LiveId" clId="{236592A7-CBA7-44FD-AE67-8D147D012445}" dt="2024-01-07T20:29:51.810" v="2606" actId="207"/>
        <pc:sldMkLst>
          <pc:docMk/>
          <pc:sldMk cId="340345309" sldId="320"/>
        </pc:sldMkLst>
        <pc:spChg chg="mod">
          <ac:chgData name="Büşra Hancan" userId="0af87d754d062c3b" providerId="LiveId" clId="{236592A7-CBA7-44FD-AE67-8D147D012445}" dt="2024-01-05T20:00:42.896" v="1208"/>
          <ac:spMkLst>
            <pc:docMk/>
            <pc:sldMk cId="340345309" sldId="320"/>
            <ac:spMk id="2" creationId="{8CAE86B6-777E-FA3F-289F-278235A05F77}"/>
          </ac:spMkLst>
        </pc:spChg>
        <pc:spChg chg="mod">
          <ac:chgData name="Büşra Hancan" userId="0af87d754d062c3b" providerId="LiveId" clId="{236592A7-CBA7-44FD-AE67-8D147D012445}" dt="2024-01-07T20:29:51.810" v="2606" actId="207"/>
          <ac:spMkLst>
            <pc:docMk/>
            <pc:sldMk cId="340345309" sldId="320"/>
            <ac:spMk id="3" creationId="{D603ACEE-131B-44C7-17F1-0D3037701D93}"/>
          </ac:spMkLst>
        </pc:spChg>
        <pc:spChg chg="add mod">
          <ac:chgData name="Büşra Hancan" userId="0af87d754d062c3b" providerId="LiveId" clId="{236592A7-CBA7-44FD-AE67-8D147D012445}" dt="2024-01-05T20:01:47.048" v="1213"/>
          <ac:spMkLst>
            <pc:docMk/>
            <pc:sldMk cId="340345309" sldId="320"/>
            <ac:spMk id="4" creationId="{E42F9913-C9B5-5F6F-D3C9-7F911AABFC11}"/>
          </ac:spMkLst>
        </pc:spChg>
      </pc:sldChg>
      <pc:sldChg chg="addSp modSp new">
        <pc:chgData name="Büşra Hancan" userId="0af87d754d062c3b" providerId="LiveId" clId="{236592A7-CBA7-44FD-AE67-8D147D012445}" dt="2024-01-05T20:00:12.855" v="1207"/>
        <pc:sldMkLst>
          <pc:docMk/>
          <pc:sldMk cId="3933123175" sldId="321"/>
        </pc:sldMkLst>
        <pc:picChg chg="add mod">
          <ac:chgData name="Büşra Hancan" userId="0af87d754d062c3b" providerId="LiveId" clId="{236592A7-CBA7-44FD-AE67-8D147D012445}" dt="2024-01-05T20:00:12.855" v="1207"/>
          <ac:picMkLst>
            <pc:docMk/>
            <pc:sldMk cId="3933123175" sldId="321"/>
            <ac:picMk id="2" creationId="{DCB43CD2-DE27-7F96-CC05-87F99E792BD9}"/>
          </ac:picMkLst>
        </pc:picChg>
      </pc:sldChg>
      <pc:sldChg chg="addSp modSp new mod">
        <pc:chgData name="Büşra Hancan" userId="0af87d754d062c3b" providerId="LiveId" clId="{236592A7-CBA7-44FD-AE67-8D147D012445}" dt="2024-01-07T20:32:36.590" v="2624" actId="207"/>
        <pc:sldMkLst>
          <pc:docMk/>
          <pc:sldMk cId="1989642303" sldId="322"/>
        </pc:sldMkLst>
        <pc:spChg chg="mod">
          <ac:chgData name="Büşra Hancan" userId="0af87d754d062c3b" providerId="LiveId" clId="{236592A7-CBA7-44FD-AE67-8D147D012445}" dt="2024-01-05T20:06:55.704" v="1322" actId="20577"/>
          <ac:spMkLst>
            <pc:docMk/>
            <pc:sldMk cId="1989642303" sldId="322"/>
            <ac:spMk id="2" creationId="{2CED269A-5E8C-CF46-9284-7DE40CD366CB}"/>
          </ac:spMkLst>
        </pc:spChg>
        <pc:spChg chg="mod">
          <ac:chgData name="Büşra Hancan" userId="0af87d754d062c3b" providerId="LiveId" clId="{236592A7-CBA7-44FD-AE67-8D147D012445}" dt="2024-01-07T20:32:36.590" v="2624" actId="207"/>
          <ac:spMkLst>
            <pc:docMk/>
            <pc:sldMk cId="1989642303" sldId="322"/>
            <ac:spMk id="3" creationId="{FD6FCAD0-2127-1FEF-8A39-ABBF68C4CFF3}"/>
          </ac:spMkLst>
        </pc:spChg>
        <pc:spChg chg="add mod">
          <ac:chgData name="Büşra Hancan" userId="0af87d754d062c3b" providerId="LiveId" clId="{236592A7-CBA7-44FD-AE67-8D147D012445}" dt="2024-01-07T20:25:07.883" v="2580"/>
          <ac:spMkLst>
            <pc:docMk/>
            <pc:sldMk cId="1989642303" sldId="322"/>
            <ac:spMk id="4" creationId="{203CEDF2-3F1D-EF6A-C014-EF4A74E8C089}"/>
          </ac:spMkLst>
        </pc:spChg>
      </pc:sldChg>
      <pc:sldChg chg="addSp modSp new mod">
        <pc:chgData name="Büşra Hancan" userId="0af87d754d062c3b" providerId="LiveId" clId="{236592A7-CBA7-44FD-AE67-8D147D012445}" dt="2024-01-07T20:32:01.486" v="2617" actId="207"/>
        <pc:sldMkLst>
          <pc:docMk/>
          <pc:sldMk cId="180825102" sldId="323"/>
        </pc:sldMkLst>
        <pc:spChg chg="add mod">
          <ac:chgData name="Büşra Hancan" userId="0af87d754d062c3b" providerId="LiveId" clId="{236592A7-CBA7-44FD-AE67-8D147D012445}" dt="2024-01-07T20:25:04.738" v="2579" actId="1076"/>
          <ac:spMkLst>
            <pc:docMk/>
            <pc:sldMk cId="180825102" sldId="323"/>
            <ac:spMk id="3" creationId="{C3BCD340-7C48-423B-5271-0D8C36A1C1E8}"/>
          </ac:spMkLst>
        </pc:spChg>
        <pc:spChg chg="add mod">
          <ac:chgData name="Büşra Hancan" userId="0af87d754d062c3b" providerId="LiveId" clId="{236592A7-CBA7-44FD-AE67-8D147D012445}" dt="2024-01-07T20:31:16.146" v="2613" actId="207"/>
          <ac:spMkLst>
            <pc:docMk/>
            <pc:sldMk cId="180825102" sldId="323"/>
            <ac:spMk id="4" creationId="{761D5D61-9C13-5B0E-D078-89438AE21838}"/>
          </ac:spMkLst>
        </pc:spChg>
        <pc:spChg chg="add mod">
          <ac:chgData name="Büşra Hancan" userId="0af87d754d062c3b" providerId="LiveId" clId="{236592A7-CBA7-44FD-AE67-8D147D012445}" dt="2024-01-07T20:32:01.486" v="2617" actId="207"/>
          <ac:spMkLst>
            <pc:docMk/>
            <pc:sldMk cId="180825102" sldId="323"/>
            <ac:spMk id="6" creationId="{8FDBA742-57F3-6A8C-EB03-58BE39DB4893}"/>
          </ac:spMkLst>
        </pc:spChg>
        <pc:picChg chg="add mod">
          <ac:chgData name="Büşra Hancan" userId="0af87d754d062c3b" providerId="LiveId" clId="{236592A7-CBA7-44FD-AE67-8D147D012445}" dt="2024-01-05T20:04:41.099" v="1224" actId="1076"/>
          <ac:picMkLst>
            <pc:docMk/>
            <pc:sldMk cId="180825102" sldId="323"/>
            <ac:picMk id="2" creationId="{C84BB86E-6252-7465-D7FA-8BC16D49BF8F}"/>
          </ac:picMkLst>
        </pc:picChg>
      </pc:sldChg>
      <pc:sldChg chg="addSp delSp modSp new mod">
        <pc:chgData name="Büşra Hancan" userId="0af87d754d062c3b" providerId="LiveId" clId="{236592A7-CBA7-44FD-AE67-8D147D012445}" dt="2024-01-07T20:34:51.147" v="2644" actId="207"/>
        <pc:sldMkLst>
          <pc:docMk/>
          <pc:sldMk cId="2550340622" sldId="324"/>
        </pc:sldMkLst>
        <pc:spChg chg="mod">
          <ac:chgData name="Büşra Hancan" userId="0af87d754d062c3b" providerId="LiveId" clId="{236592A7-CBA7-44FD-AE67-8D147D012445}" dt="2024-01-05T20:09:09.662" v="1343" actId="20577"/>
          <ac:spMkLst>
            <pc:docMk/>
            <pc:sldMk cId="2550340622" sldId="324"/>
            <ac:spMk id="2" creationId="{03108192-76B4-DDB6-679C-A2CACE80EFBE}"/>
          </ac:spMkLst>
        </pc:spChg>
        <pc:spChg chg="mod">
          <ac:chgData name="Büşra Hancan" userId="0af87d754d062c3b" providerId="LiveId" clId="{236592A7-CBA7-44FD-AE67-8D147D012445}" dt="2024-01-07T20:34:51.147" v="2644" actId="207"/>
          <ac:spMkLst>
            <pc:docMk/>
            <pc:sldMk cId="2550340622" sldId="324"/>
            <ac:spMk id="3" creationId="{DFBE403F-40D7-40C6-02C9-7DAA7B077B8F}"/>
          </ac:spMkLst>
        </pc:spChg>
        <pc:spChg chg="add mod">
          <ac:chgData name="Büşra Hancan" userId="0af87d754d062c3b" providerId="LiveId" clId="{236592A7-CBA7-44FD-AE67-8D147D012445}" dt="2024-01-05T20:09:51.429" v="1345" actId="1076"/>
          <ac:spMkLst>
            <pc:docMk/>
            <pc:sldMk cId="2550340622" sldId="324"/>
            <ac:spMk id="4" creationId="{31B88DEE-9BCC-5AA3-E5F5-49736750F329}"/>
          </ac:spMkLst>
        </pc:spChg>
        <pc:spChg chg="add del mod">
          <ac:chgData name="Büşra Hancan" userId="0af87d754d062c3b" providerId="LiveId" clId="{236592A7-CBA7-44FD-AE67-8D147D012445}" dt="2024-01-07T20:25:12.318" v="2582" actId="478"/>
          <ac:spMkLst>
            <pc:docMk/>
            <pc:sldMk cId="2550340622" sldId="324"/>
            <ac:spMk id="5" creationId="{308431C7-709E-F8E6-439F-25DB32483840}"/>
          </ac:spMkLst>
        </pc:spChg>
      </pc:sldChg>
      <pc:sldChg chg="modSp add mod">
        <pc:chgData name="Büşra Hancan" userId="0af87d754d062c3b" providerId="LiveId" clId="{236592A7-CBA7-44FD-AE67-8D147D012445}" dt="2024-01-07T20:35:11.623" v="2650" actId="113"/>
        <pc:sldMkLst>
          <pc:docMk/>
          <pc:sldMk cId="1100654125" sldId="325"/>
        </pc:sldMkLst>
        <pc:spChg chg="mod">
          <ac:chgData name="Büşra Hancan" userId="0af87d754d062c3b" providerId="LiveId" clId="{236592A7-CBA7-44FD-AE67-8D147D012445}" dt="2024-01-07T20:35:11.623" v="2650" actId="113"/>
          <ac:spMkLst>
            <pc:docMk/>
            <pc:sldMk cId="1100654125" sldId="325"/>
            <ac:spMk id="3" creationId="{DFBE403F-40D7-40C6-02C9-7DAA7B077B8F}"/>
          </ac:spMkLst>
        </pc:spChg>
      </pc:sldChg>
      <pc:sldChg chg="modSp add mod">
        <pc:chgData name="Büşra Hancan" userId="0af87d754d062c3b" providerId="LiveId" clId="{236592A7-CBA7-44FD-AE67-8D147D012445}" dt="2024-01-07T20:35:23.707" v="2652" actId="27636"/>
        <pc:sldMkLst>
          <pc:docMk/>
          <pc:sldMk cId="3804205954" sldId="326"/>
        </pc:sldMkLst>
        <pc:spChg chg="mod">
          <ac:chgData name="Büşra Hancan" userId="0af87d754d062c3b" providerId="LiveId" clId="{236592A7-CBA7-44FD-AE67-8D147D012445}" dt="2024-01-07T20:35:23.707" v="2652" actId="27636"/>
          <ac:spMkLst>
            <pc:docMk/>
            <pc:sldMk cId="3804205954" sldId="326"/>
            <ac:spMk id="3" creationId="{DFBE403F-40D7-40C6-02C9-7DAA7B077B8F}"/>
          </ac:spMkLst>
        </pc:spChg>
      </pc:sldChg>
      <pc:sldChg chg="modSp add mod">
        <pc:chgData name="Büşra Hancan" userId="0af87d754d062c3b" providerId="LiveId" clId="{236592A7-CBA7-44FD-AE67-8D147D012445}" dt="2024-01-07T20:35:51.892" v="2655" actId="404"/>
        <pc:sldMkLst>
          <pc:docMk/>
          <pc:sldMk cId="2664856433" sldId="327"/>
        </pc:sldMkLst>
        <pc:spChg chg="mod">
          <ac:chgData name="Büşra Hancan" userId="0af87d754d062c3b" providerId="LiveId" clId="{236592A7-CBA7-44FD-AE67-8D147D012445}" dt="2024-01-07T20:35:51.892" v="2655" actId="404"/>
          <ac:spMkLst>
            <pc:docMk/>
            <pc:sldMk cId="2664856433" sldId="327"/>
            <ac:spMk id="3" creationId="{DFBE403F-40D7-40C6-02C9-7DAA7B077B8F}"/>
          </ac:spMkLst>
        </pc:spChg>
      </pc:sldChg>
      <pc:sldChg chg="addSp modSp new mod">
        <pc:chgData name="Büşra Hancan" userId="0af87d754d062c3b" providerId="LiveId" clId="{236592A7-CBA7-44FD-AE67-8D147D012445}" dt="2024-01-07T20:43:35.206" v="2764" actId="207"/>
        <pc:sldMkLst>
          <pc:docMk/>
          <pc:sldMk cId="2372240007" sldId="328"/>
        </pc:sldMkLst>
        <pc:spChg chg="mod">
          <ac:chgData name="Büşra Hancan" userId="0af87d754d062c3b" providerId="LiveId" clId="{236592A7-CBA7-44FD-AE67-8D147D012445}" dt="2024-01-05T20:14:45.927" v="1460" actId="27636"/>
          <ac:spMkLst>
            <pc:docMk/>
            <pc:sldMk cId="2372240007" sldId="328"/>
            <ac:spMk id="2" creationId="{B1DC1E5A-95D1-9CC1-19B8-13BBDF7039A2}"/>
          </ac:spMkLst>
        </pc:spChg>
        <pc:spChg chg="mod">
          <ac:chgData name="Büşra Hancan" userId="0af87d754d062c3b" providerId="LiveId" clId="{236592A7-CBA7-44FD-AE67-8D147D012445}" dt="2024-01-07T20:43:35.206" v="2764" actId="207"/>
          <ac:spMkLst>
            <pc:docMk/>
            <pc:sldMk cId="2372240007" sldId="328"/>
            <ac:spMk id="3" creationId="{CA56DDB9-EB4A-928D-0810-D9D80353B7E8}"/>
          </ac:spMkLst>
        </pc:spChg>
        <pc:spChg chg="add mod">
          <ac:chgData name="Büşra Hancan" userId="0af87d754d062c3b" providerId="LiveId" clId="{236592A7-CBA7-44FD-AE67-8D147D012445}" dt="2024-01-07T20:36:18.895" v="2662" actId="1076"/>
          <ac:spMkLst>
            <pc:docMk/>
            <pc:sldMk cId="2372240007" sldId="328"/>
            <ac:spMk id="5" creationId="{FDFC5E6D-3981-958D-2C0C-352506850C89}"/>
          </ac:spMkLst>
        </pc:spChg>
      </pc:sldChg>
      <pc:sldChg chg="addSp delSp modSp add mod">
        <pc:chgData name="Büşra Hancan" userId="0af87d754d062c3b" providerId="LiveId" clId="{236592A7-CBA7-44FD-AE67-8D147D012445}" dt="2024-01-07T20:44:21.679" v="2767" actId="207"/>
        <pc:sldMkLst>
          <pc:docMk/>
          <pc:sldMk cId="1927999014" sldId="329"/>
        </pc:sldMkLst>
        <pc:spChg chg="mod">
          <ac:chgData name="Büşra Hancan" userId="0af87d754d062c3b" providerId="LiveId" clId="{236592A7-CBA7-44FD-AE67-8D147D012445}" dt="2024-01-05T20:25:21.970" v="1492" actId="20577"/>
          <ac:spMkLst>
            <pc:docMk/>
            <pc:sldMk cId="1927999014" sldId="329"/>
            <ac:spMk id="2" creationId="{B1DC1E5A-95D1-9CC1-19B8-13BBDF7039A2}"/>
          </ac:spMkLst>
        </pc:spChg>
        <pc:spChg chg="mod">
          <ac:chgData name="Büşra Hancan" userId="0af87d754d062c3b" providerId="LiveId" clId="{236592A7-CBA7-44FD-AE67-8D147D012445}" dt="2024-01-07T20:44:21.679" v="2767" actId="207"/>
          <ac:spMkLst>
            <pc:docMk/>
            <pc:sldMk cId="1927999014" sldId="329"/>
            <ac:spMk id="3" creationId="{CA56DDB9-EB4A-928D-0810-D9D80353B7E8}"/>
          </ac:spMkLst>
        </pc:spChg>
        <pc:spChg chg="add mod">
          <ac:chgData name="Büşra Hancan" userId="0af87d754d062c3b" providerId="LiveId" clId="{236592A7-CBA7-44FD-AE67-8D147D012445}" dt="2024-01-07T20:36:35.603" v="2663"/>
          <ac:spMkLst>
            <pc:docMk/>
            <pc:sldMk cId="1927999014" sldId="329"/>
            <ac:spMk id="4" creationId="{7E5F7E74-5714-8481-696C-6ED87EDDD13C}"/>
          </ac:spMkLst>
        </pc:spChg>
        <pc:spChg chg="del">
          <ac:chgData name="Büşra Hancan" userId="0af87d754d062c3b" providerId="LiveId" clId="{236592A7-CBA7-44FD-AE67-8D147D012445}" dt="2024-01-07T20:36:38.693" v="2664" actId="478"/>
          <ac:spMkLst>
            <pc:docMk/>
            <pc:sldMk cId="1927999014" sldId="329"/>
            <ac:spMk id="5" creationId="{FDFC5E6D-3981-958D-2C0C-352506850C89}"/>
          </ac:spMkLst>
        </pc:spChg>
      </pc:sldChg>
      <pc:sldChg chg="addSp delSp modSp new del mod">
        <pc:chgData name="Büşra Hancan" userId="0af87d754d062c3b" providerId="LiveId" clId="{236592A7-CBA7-44FD-AE67-8D147D012445}" dt="2024-01-05T20:28:12.825" v="1505" actId="47"/>
        <pc:sldMkLst>
          <pc:docMk/>
          <pc:sldMk cId="2467044922" sldId="330"/>
        </pc:sldMkLst>
        <pc:picChg chg="add del mod">
          <ac:chgData name="Büşra Hancan" userId="0af87d754d062c3b" providerId="LiveId" clId="{236592A7-CBA7-44FD-AE67-8D147D012445}" dt="2024-01-05T20:28:11.025" v="1504" actId="478"/>
          <ac:picMkLst>
            <pc:docMk/>
            <pc:sldMk cId="2467044922" sldId="330"/>
            <ac:picMk id="3" creationId="{2E1CF04F-FB70-E0E3-4996-3A3BB6D278EC}"/>
          </ac:picMkLst>
        </pc:picChg>
      </pc:sldChg>
      <pc:sldChg chg="addSp modSp new mod">
        <pc:chgData name="Büşra Hancan" userId="0af87d754d062c3b" providerId="LiveId" clId="{236592A7-CBA7-44FD-AE67-8D147D012445}" dt="2024-01-07T20:46:59.920" v="2771" actId="207"/>
        <pc:sldMkLst>
          <pc:docMk/>
          <pc:sldMk cId="229111558" sldId="331"/>
        </pc:sldMkLst>
        <pc:spChg chg="mod">
          <ac:chgData name="Büşra Hancan" userId="0af87d754d062c3b" providerId="LiveId" clId="{236592A7-CBA7-44FD-AE67-8D147D012445}" dt="2024-01-05T20:31:50.568" v="1522" actId="5793"/>
          <ac:spMkLst>
            <pc:docMk/>
            <pc:sldMk cId="229111558" sldId="331"/>
            <ac:spMk id="2" creationId="{B424A82D-B013-2DCB-4BFF-4D00BA792239}"/>
          </ac:spMkLst>
        </pc:spChg>
        <pc:spChg chg="mod">
          <ac:chgData name="Büşra Hancan" userId="0af87d754d062c3b" providerId="LiveId" clId="{236592A7-CBA7-44FD-AE67-8D147D012445}" dt="2024-01-07T20:46:59.920" v="2771" actId="207"/>
          <ac:spMkLst>
            <pc:docMk/>
            <pc:sldMk cId="229111558" sldId="331"/>
            <ac:spMk id="3" creationId="{56CAA1F4-64B5-0E1D-42CF-82FEB7A1F527}"/>
          </ac:spMkLst>
        </pc:spChg>
        <pc:spChg chg="add mod">
          <ac:chgData name="Büşra Hancan" userId="0af87d754d062c3b" providerId="LiveId" clId="{236592A7-CBA7-44FD-AE67-8D147D012445}" dt="2024-01-07T20:36:44.785" v="2666" actId="1036"/>
          <ac:spMkLst>
            <pc:docMk/>
            <pc:sldMk cId="229111558" sldId="331"/>
            <ac:spMk id="4" creationId="{C58B0871-70D5-B632-CF2B-F6EB7DFF999F}"/>
          </ac:spMkLst>
        </pc:spChg>
      </pc:sldChg>
      <pc:sldChg chg="addSp modSp new mod">
        <pc:chgData name="Büşra Hancan" userId="0af87d754d062c3b" providerId="LiveId" clId="{236592A7-CBA7-44FD-AE67-8D147D012445}" dt="2024-01-05T20:27:58.677" v="1503" actId="14100"/>
        <pc:sldMkLst>
          <pc:docMk/>
          <pc:sldMk cId="819923142" sldId="332"/>
        </pc:sldMkLst>
        <pc:picChg chg="add mod">
          <ac:chgData name="Büşra Hancan" userId="0af87d754d062c3b" providerId="LiveId" clId="{236592A7-CBA7-44FD-AE67-8D147D012445}" dt="2024-01-05T20:27:17.934" v="1499" actId="14100"/>
          <ac:picMkLst>
            <pc:docMk/>
            <pc:sldMk cId="819923142" sldId="332"/>
            <ac:picMk id="3" creationId="{94C2AC8E-D4EE-9879-1E82-FA75024E085C}"/>
          </ac:picMkLst>
        </pc:picChg>
        <pc:picChg chg="add mod">
          <ac:chgData name="Büşra Hancan" userId="0af87d754d062c3b" providerId="LiveId" clId="{236592A7-CBA7-44FD-AE67-8D147D012445}" dt="2024-01-05T20:27:58.677" v="1503" actId="14100"/>
          <ac:picMkLst>
            <pc:docMk/>
            <pc:sldMk cId="819923142" sldId="332"/>
            <ac:picMk id="5" creationId="{E3A458FF-B890-68E0-35E9-6B6CCAC1C060}"/>
          </ac:picMkLst>
        </pc:picChg>
      </pc:sldChg>
      <pc:sldChg chg="addSp modSp new mod">
        <pc:chgData name="Büşra Hancan" userId="0af87d754d062c3b" providerId="LiveId" clId="{236592A7-CBA7-44FD-AE67-8D147D012445}" dt="2024-01-05T20:29:52.649" v="1510" actId="1076"/>
        <pc:sldMkLst>
          <pc:docMk/>
          <pc:sldMk cId="1587334750" sldId="333"/>
        </pc:sldMkLst>
        <pc:picChg chg="add mod">
          <ac:chgData name="Büşra Hancan" userId="0af87d754d062c3b" providerId="LiveId" clId="{236592A7-CBA7-44FD-AE67-8D147D012445}" dt="2024-01-05T20:29:52.649" v="1510" actId="1076"/>
          <ac:picMkLst>
            <pc:docMk/>
            <pc:sldMk cId="1587334750" sldId="333"/>
            <ac:picMk id="3" creationId="{2F80D223-D2C9-7475-31B2-D9E2CD1C2CB4}"/>
          </ac:picMkLst>
        </pc:picChg>
      </pc:sldChg>
      <pc:sldChg chg="addSp modSp new mod ord">
        <pc:chgData name="Büşra Hancan" userId="0af87d754d062c3b" providerId="LiveId" clId="{236592A7-CBA7-44FD-AE67-8D147D012445}" dt="2024-01-07T20:50:00.513" v="2783" actId="207"/>
        <pc:sldMkLst>
          <pc:docMk/>
          <pc:sldMk cId="1676006704" sldId="334"/>
        </pc:sldMkLst>
        <pc:spChg chg="mod">
          <ac:chgData name="Büşra Hancan" userId="0af87d754d062c3b" providerId="LiveId" clId="{236592A7-CBA7-44FD-AE67-8D147D012445}" dt="2024-01-05T20:34:42.800" v="1551" actId="20577"/>
          <ac:spMkLst>
            <pc:docMk/>
            <pc:sldMk cId="1676006704" sldId="334"/>
            <ac:spMk id="2" creationId="{43528B0A-809F-01A3-9E23-43393423522F}"/>
          </ac:spMkLst>
        </pc:spChg>
        <pc:spChg chg="mod">
          <ac:chgData name="Büşra Hancan" userId="0af87d754d062c3b" providerId="LiveId" clId="{236592A7-CBA7-44FD-AE67-8D147D012445}" dt="2024-01-07T20:50:00.513" v="2783" actId="207"/>
          <ac:spMkLst>
            <pc:docMk/>
            <pc:sldMk cId="1676006704" sldId="334"/>
            <ac:spMk id="3" creationId="{F2A8B9C6-8495-A9E5-BB44-E8748FA3AA66}"/>
          </ac:spMkLst>
        </pc:spChg>
        <pc:spChg chg="add mod">
          <ac:chgData name="Büşra Hancan" userId="0af87d754d062c3b" providerId="LiveId" clId="{236592A7-CBA7-44FD-AE67-8D147D012445}" dt="2024-01-07T20:36:51.276" v="2667"/>
          <ac:spMkLst>
            <pc:docMk/>
            <pc:sldMk cId="1676006704" sldId="334"/>
            <ac:spMk id="4" creationId="{07866629-875F-813E-39B0-A9B2305AD8C8}"/>
          </ac:spMkLst>
        </pc:spChg>
      </pc:sldChg>
      <pc:sldChg chg="addSp modSp new mod">
        <pc:chgData name="Büşra Hancan" userId="0af87d754d062c3b" providerId="LiveId" clId="{236592A7-CBA7-44FD-AE67-8D147D012445}" dt="2024-01-05T20:34:13.621" v="1535" actId="14100"/>
        <pc:sldMkLst>
          <pc:docMk/>
          <pc:sldMk cId="407198471" sldId="335"/>
        </pc:sldMkLst>
        <pc:picChg chg="add mod">
          <ac:chgData name="Büşra Hancan" userId="0af87d754d062c3b" providerId="LiveId" clId="{236592A7-CBA7-44FD-AE67-8D147D012445}" dt="2024-01-05T20:34:10.878" v="1534" actId="14100"/>
          <ac:picMkLst>
            <pc:docMk/>
            <pc:sldMk cId="407198471" sldId="335"/>
            <ac:picMk id="3" creationId="{FEA976E8-EE22-C183-C835-558D8524E7BA}"/>
          </ac:picMkLst>
        </pc:picChg>
        <pc:picChg chg="add mod">
          <ac:chgData name="Büşra Hancan" userId="0af87d754d062c3b" providerId="LiveId" clId="{236592A7-CBA7-44FD-AE67-8D147D012445}" dt="2024-01-05T20:34:13.621" v="1535" actId="14100"/>
          <ac:picMkLst>
            <pc:docMk/>
            <pc:sldMk cId="407198471" sldId="335"/>
            <ac:picMk id="5" creationId="{ADD789A4-9BDD-4AF5-3168-53C96FA4CBCE}"/>
          </ac:picMkLst>
        </pc:picChg>
      </pc:sldChg>
      <pc:sldChg chg="addSp modSp new mod">
        <pc:chgData name="Büşra Hancan" userId="0af87d754d062c3b" providerId="LiveId" clId="{236592A7-CBA7-44FD-AE67-8D147D012445}" dt="2024-01-05T20:39:27.270" v="1592" actId="14100"/>
        <pc:sldMkLst>
          <pc:docMk/>
          <pc:sldMk cId="1754030848" sldId="336"/>
        </pc:sldMkLst>
        <pc:picChg chg="add mod">
          <ac:chgData name="Büşra Hancan" userId="0af87d754d062c3b" providerId="LiveId" clId="{236592A7-CBA7-44FD-AE67-8D147D012445}" dt="2024-01-05T20:38:50.378" v="1588" actId="14100"/>
          <ac:picMkLst>
            <pc:docMk/>
            <pc:sldMk cId="1754030848" sldId="336"/>
            <ac:picMk id="3" creationId="{B42B4221-AD39-8DF3-D48C-3458B2C93E5E}"/>
          </ac:picMkLst>
        </pc:picChg>
        <pc:picChg chg="add mod">
          <ac:chgData name="Büşra Hancan" userId="0af87d754d062c3b" providerId="LiveId" clId="{236592A7-CBA7-44FD-AE67-8D147D012445}" dt="2024-01-05T20:39:27.270" v="1592" actId="14100"/>
          <ac:picMkLst>
            <pc:docMk/>
            <pc:sldMk cId="1754030848" sldId="336"/>
            <ac:picMk id="5" creationId="{E5B8B35A-FE0D-7494-C713-255507E66A25}"/>
          </ac:picMkLst>
        </pc:picChg>
      </pc:sldChg>
      <pc:sldChg chg="addSp modSp new mod">
        <pc:chgData name="Büşra Hancan" userId="0af87d754d062c3b" providerId="LiveId" clId="{236592A7-CBA7-44FD-AE67-8D147D012445}" dt="2024-01-05T20:41:31.786" v="1620" actId="1076"/>
        <pc:sldMkLst>
          <pc:docMk/>
          <pc:sldMk cId="3492199270" sldId="337"/>
        </pc:sldMkLst>
        <pc:picChg chg="add mod">
          <ac:chgData name="Büşra Hancan" userId="0af87d754d062c3b" providerId="LiveId" clId="{236592A7-CBA7-44FD-AE67-8D147D012445}" dt="2024-01-05T20:41:31.786" v="1620" actId="1076"/>
          <ac:picMkLst>
            <pc:docMk/>
            <pc:sldMk cId="3492199270" sldId="337"/>
            <ac:picMk id="3" creationId="{FD87D07C-9AF2-4F72-584E-E21B84812DFF}"/>
          </ac:picMkLst>
        </pc:picChg>
      </pc:sldChg>
      <pc:sldChg chg="addSp modSp new mod">
        <pc:chgData name="Büşra Hancan" userId="0af87d754d062c3b" providerId="LiveId" clId="{236592A7-CBA7-44FD-AE67-8D147D012445}" dt="2024-01-07T20:51:00.466" v="2789" actId="207"/>
        <pc:sldMkLst>
          <pc:docMk/>
          <pc:sldMk cId="1829861211" sldId="338"/>
        </pc:sldMkLst>
        <pc:spChg chg="mod">
          <ac:chgData name="Büşra Hancan" userId="0af87d754d062c3b" providerId="LiveId" clId="{236592A7-CBA7-44FD-AE67-8D147D012445}" dt="2024-01-05T20:39:57.646" v="1615" actId="20577"/>
          <ac:spMkLst>
            <pc:docMk/>
            <pc:sldMk cId="1829861211" sldId="338"/>
            <ac:spMk id="2" creationId="{B49B9368-9154-DE57-0C81-8754992CBEC3}"/>
          </ac:spMkLst>
        </pc:spChg>
        <pc:spChg chg="mod">
          <ac:chgData name="Büşra Hancan" userId="0af87d754d062c3b" providerId="LiveId" clId="{236592A7-CBA7-44FD-AE67-8D147D012445}" dt="2024-01-07T20:51:00.466" v="2789" actId="207"/>
          <ac:spMkLst>
            <pc:docMk/>
            <pc:sldMk cId="1829861211" sldId="338"/>
            <ac:spMk id="3" creationId="{8CCC8A7D-2FB0-3D4E-9B16-198D7270C1FD}"/>
          </ac:spMkLst>
        </pc:spChg>
        <pc:spChg chg="add mod">
          <ac:chgData name="Büşra Hancan" userId="0af87d754d062c3b" providerId="LiveId" clId="{236592A7-CBA7-44FD-AE67-8D147D012445}" dt="2024-01-07T20:36:54.763" v="2668"/>
          <ac:spMkLst>
            <pc:docMk/>
            <pc:sldMk cId="1829861211" sldId="338"/>
            <ac:spMk id="4" creationId="{F337D5CC-4E17-7308-A5B1-29FF33534A13}"/>
          </ac:spMkLst>
        </pc:spChg>
      </pc:sldChg>
      <pc:sldChg chg="addSp modSp new mod">
        <pc:chgData name="Büşra Hancan" userId="0af87d754d062c3b" providerId="LiveId" clId="{236592A7-CBA7-44FD-AE67-8D147D012445}" dt="2024-01-07T20:51:40.427" v="2791" actId="207"/>
        <pc:sldMkLst>
          <pc:docMk/>
          <pc:sldMk cId="2121716648" sldId="339"/>
        </pc:sldMkLst>
        <pc:spChg chg="mod">
          <ac:chgData name="Büşra Hancan" userId="0af87d754d062c3b" providerId="LiveId" clId="{236592A7-CBA7-44FD-AE67-8D147D012445}" dt="2024-01-05T20:45:10.823" v="1639"/>
          <ac:spMkLst>
            <pc:docMk/>
            <pc:sldMk cId="2121716648" sldId="339"/>
            <ac:spMk id="2" creationId="{936DBF13-53DB-2933-2B59-D1F77CFB56B7}"/>
          </ac:spMkLst>
        </pc:spChg>
        <pc:spChg chg="mod">
          <ac:chgData name="Büşra Hancan" userId="0af87d754d062c3b" providerId="LiveId" clId="{236592A7-CBA7-44FD-AE67-8D147D012445}" dt="2024-01-07T20:51:40.427" v="2791" actId="207"/>
          <ac:spMkLst>
            <pc:docMk/>
            <pc:sldMk cId="2121716648" sldId="339"/>
            <ac:spMk id="3" creationId="{15A592CF-9BDF-1E63-573B-4E9615D25AA7}"/>
          </ac:spMkLst>
        </pc:spChg>
        <pc:spChg chg="add mod">
          <ac:chgData name="Büşra Hancan" userId="0af87d754d062c3b" providerId="LiveId" clId="{236592A7-CBA7-44FD-AE67-8D147D012445}" dt="2024-01-05T20:49:35.822" v="1661" actId="1076"/>
          <ac:spMkLst>
            <pc:docMk/>
            <pc:sldMk cId="2121716648" sldId="339"/>
            <ac:spMk id="5" creationId="{F74EB49A-8DC6-8A7E-D738-D724FB50A211}"/>
          </ac:spMkLst>
        </pc:spChg>
      </pc:sldChg>
      <pc:sldChg chg="addSp modSp new mod">
        <pc:chgData name="Büşra Hancan" userId="0af87d754d062c3b" providerId="LiveId" clId="{236592A7-CBA7-44FD-AE67-8D147D012445}" dt="2024-01-07T20:52:17.617" v="2794" actId="207"/>
        <pc:sldMkLst>
          <pc:docMk/>
          <pc:sldMk cId="4241977018" sldId="340"/>
        </pc:sldMkLst>
        <pc:spChg chg="mod">
          <ac:chgData name="Büşra Hancan" userId="0af87d754d062c3b" providerId="LiveId" clId="{236592A7-CBA7-44FD-AE67-8D147D012445}" dt="2024-01-05T20:51:13.940" v="1664"/>
          <ac:spMkLst>
            <pc:docMk/>
            <pc:sldMk cId="4241977018" sldId="340"/>
            <ac:spMk id="2" creationId="{3899F2A4-24D6-8E1C-BE8A-9FA23A738A1B}"/>
          </ac:spMkLst>
        </pc:spChg>
        <pc:spChg chg="mod">
          <ac:chgData name="Büşra Hancan" userId="0af87d754d062c3b" providerId="LiveId" clId="{236592A7-CBA7-44FD-AE67-8D147D012445}" dt="2024-01-07T20:52:17.617" v="2794" actId="207"/>
          <ac:spMkLst>
            <pc:docMk/>
            <pc:sldMk cId="4241977018" sldId="340"/>
            <ac:spMk id="3" creationId="{CDA34107-17A9-E1C4-9BBA-DB26E98891D1}"/>
          </ac:spMkLst>
        </pc:spChg>
        <pc:spChg chg="add mod">
          <ac:chgData name="Büşra Hancan" userId="0af87d754d062c3b" providerId="LiveId" clId="{236592A7-CBA7-44FD-AE67-8D147D012445}" dt="2024-01-07T20:40:14.976" v="2752"/>
          <ac:spMkLst>
            <pc:docMk/>
            <pc:sldMk cId="4241977018" sldId="340"/>
            <ac:spMk id="4" creationId="{EEB3472A-1A1C-D181-2C2D-348890705DB9}"/>
          </ac:spMkLst>
        </pc:spChg>
      </pc:sldChg>
      <pc:sldChg chg="addSp modSp new mod">
        <pc:chgData name="Büşra Hancan" userId="0af87d754d062c3b" providerId="LiveId" clId="{236592A7-CBA7-44FD-AE67-8D147D012445}" dt="2024-01-07T20:54:17.754" v="2809" actId="207"/>
        <pc:sldMkLst>
          <pc:docMk/>
          <pc:sldMk cId="3505500463" sldId="341"/>
        </pc:sldMkLst>
        <pc:spChg chg="mod">
          <ac:chgData name="Büşra Hancan" userId="0af87d754d062c3b" providerId="LiveId" clId="{236592A7-CBA7-44FD-AE67-8D147D012445}" dt="2024-01-05T20:54:57.640" v="1676"/>
          <ac:spMkLst>
            <pc:docMk/>
            <pc:sldMk cId="3505500463" sldId="341"/>
            <ac:spMk id="2" creationId="{9753604C-080F-5B98-9531-74D9913FE917}"/>
          </ac:spMkLst>
        </pc:spChg>
        <pc:spChg chg="mod">
          <ac:chgData name="Büşra Hancan" userId="0af87d754d062c3b" providerId="LiveId" clId="{236592A7-CBA7-44FD-AE67-8D147D012445}" dt="2024-01-07T20:54:17.754" v="2809" actId="207"/>
          <ac:spMkLst>
            <pc:docMk/>
            <pc:sldMk cId="3505500463" sldId="341"/>
            <ac:spMk id="3" creationId="{8F82F4CB-EBAE-FA58-23ED-100E48DACD63}"/>
          </ac:spMkLst>
        </pc:spChg>
        <pc:spChg chg="add mod">
          <ac:chgData name="Büşra Hancan" userId="0af87d754d062c3b" providerId="LiveId" clId="{236592A7-CBA7-44FD-AE67-8D147D012445}" dt="2024-01-07T20:40:16.976" v="2753"/>
          <ac:spMkLst>
            <pc:docMk/>
            <pc:sldMk cId="3505500463" sldId="341"/>
            <ac:spMk id="4" creationId="{91143E93-BC8C-283D-FBCB-3739CF377956}"/>
          </ac:spMkLst>
        </pc:spChg>
      </pc:sldChg>
      <pc:sldChg chg="addSp modSp new mod">
        <pc:chgData name="Büşra Hancan" userId="0af87d754d062c3b" providerId="LiveId" clId="{236592A7-CBA7-44FD-AE67-8D147D012445}" dt="2024-01-07T20:56:03.355" v="2814" actId="207"/>
        <pc:sldMkLst>
          <pc:docMk/>
          <pc:sldMk cId="1651344551" sldId="342"/>
        </pc:sldMkLst>
        <pc:spChg chg="mod">
          <ac:chgData name="Büşra Hancan" userId="0af87d754d062c3b" providerId="LiveId" clId="{236592A7-CBA7-44FD-AE67-8D147D012445}" dt="2024-01-07T20:40:00.586" v="2750"/>
          <ac:spMkLst>
            <pc:docMk/>
            <pc:sldMk cId="1651344551" sldId="342"/>
            <ac:spMk id="2" creationId="{829AAB6A-FC9A-959B-78C6-154238ED1760}"/>
          </ac:spMkLst>
        </pc:spChg>
        <pc:spChg chg="mod">
          <ac:chgData name="Büşra Hancan" userId="0af87d754d062c3b" providerId="LiveId" clId="{236592A7-CBA7-44FD-AE67-8D147D012445}" dt="2024-01-07T20:56:03.355" v="2814" actId="207"/>
          <ac:spMkLst>
            <pc:docMk/>
            <pc:sldMk cId="1651344551" sldId="342"/>
            <ac:spMk id="3" creationId="{BFE0BE33-ADC1-20FF-1217-D0FCC890475E}"/>
          </ac:spMkLst>
        </pc:spChg>
        <pc:spChg chg="add mod">
          <ac:chgData name="Büşra Hancan" userId="0af87d754d062c3b" providerId="LiveId" clId="{236592A7-CBA7-44FD-AE67-8D147D012445}" dt="2024-01-07T20:40:18.401" v="2754"/>
          <ac:spMkLst>
            <pc:docMk/>
            <pc:sldMk cId="1651344551" sldId="342"/>
            <ac:spMk id="4" creationId="{93257F1A-6418-BCF2-514C-F89F367ABBAC}"/>
          </ac:spMkLst>
        </pc:spChg>
      </pc:sldChg>
      <pc:sldChg chg="addSp modSp new mod">
        <pc:chgData name="Büşra Hancan" userId="0af87d754d062c3b" providerId="LiveId" clId="{236592A7-CBA7-44FD-AE67-8D147D012445}" dt="2024-01-07T20:57:20.180" v="2819" actId="207"/>
        <pc:sldMkLst>
          <pc:docMk/>
          <pc:sldMk cId="2927415911" sldId="343"/>
        </pc:sldMkLst>
        <pc:spChg chg="mod">
          <ac:chgData name="Büşra Hancan" userId="0af87d754d062c3b" providerId="LiveId" clId="{236592A7-CBA7-44FD-AE67-8D147D012445}" dt="2024-01-07T20:40:02.997" v="2751"/>
          <ac:spMkLst>
            <pc:docMk/>
            <pc:sldMk cId="2927415911" sldId="343"/>
            <ac:spMk id="2" creationId="{5A5B22DC-017B-FD6B-6CC3-34F5AF4FF3FC}"/>
          </ac:spMkLst>
        </pc:spChg>
        <pc:spChg chg="mod">
          <ac:chgData name="Büşra Hancan" userId="0af87d754d062c3b" providerId="LiveId" clId="{236592A7-CBA7-44FD-AE67-8D147D012445}" dt="2024-01-07T20:57:20.180" v="2819" actId="207"/>
          <ac:spMkLst>
            <pc:docMk/>
            <pc:sldMk cId="2927415911" sldId="343"/>
            <ac:spMk id="3" creationId="{5DEB57BB-F3AD-8FB5-BD20-B8344DF922AB}"/>
          </ac:spMkLst>
        </pc:spChg>
        <pc:spChg chg="add mod">
          <ac:chgData name="Büşra Hancan" userId="0af87d754d062c3b" providerId="LiveId" clId="{236592A7-CBA7-44FD-AE67-8D147D012445}" dt="2024-01-07T20:40:19.828" v="2755"/>
          <ac:spMkLst>
            <pc:docMk/>
            <pc:sldMk cId="2927415911" sldId="343"/>
            <ac:spMk id="4" creationId="{8C2E390B-126E-269A-ADB7-D7EE82AA477C}"/>
          </ac:spMkLst>
        </pc:spChg>
      </pc:sldChg>
      <pc:sldChg chg="modSp new mod">
        <pc:chgData name="Büşra Hancan" userId="0af87d754d062c3b" providerId="LiveId" clId="{236592A7-CBA7-44FD-AE67-8D147D012445}" dt="2024-01-05T22:10:45.403" v="2101" actId="27636"/>
        <pc:sldMkLst>
          <pc:docMk/>
          <pc:sldMk cId="3924909244" sldId="344"/>
        </pc:sldMkLst>
        <pc:spChg chg="mod">
          <ac:chgData name="Büşra Hancan" userId="0af87d754d062c3b" providerId="LiveId" clId="{236592A7-CBA7-44FD-AE67-8D147D012445}" dt="2024-01-05T20:58:19.763" v="1704" actId="5793"/>
          <ac:spMkLst>
            <pc:docMk/>
            <pc:sldMk cId="3924909244" sldId="344"/>
            <ac:spMk id="2" creationId="{08F4B7A3-A9EC-3D98-E203-FF4A71625CE2}"/>
          </ac:spMkLst>
        </pc:spChg>
        <pc:spChg chg="mod">
          <ac:chgData name="Büşra Hancan" userId="0af87d754d062c3b" providerId="LiveId" clId="{236592A7-CBA7-44FD-AE67-8D147D012445}" dt="2024-01-05T22:10:45.403" v="2101" actId="27636"/>
          <ac:spMkLst>
            <pc:docMk/>
            <pc:sldMk cId="3924909244" sldId="344"/>
            <ac:spMk id="3" creationId="{5354C7FE-586F-D6FB-C7AE-2F6D18526782}"/>
          </ac:spMkLst>
        </pc:spChg>
      </pc:sldChg>
      <pc:sldChg chg="modSp new mod ord">
        <pc:chgData name="Büşra Hancan" userId="0af87d754d062c3b" providerId="LiveId" clId="{236592A7-CBA7-44FD-AE67-8D147D012445}" dt="2024-01-07T20:39:20.339" v="2748" actId="207"/>
        <pc:sldMkLst>
          <pc:docMk/>
          <pc:sldMk cId="772296050" sldId="345"/>
        </pc:sldMkLst>
        <pc:spChg chg="mod">
          <ac:chgData name="Büşra Hancan" userId="0af87d754d062c3b" providerId="LiveId" clId="{236592A7-CBA7-44FD-AE67-8D147D012445}" dt="2024-01-07T20:38:23.631" v="2697" actId="5793"/>
          <ac:spMkLst>
            <pc:docMk/>
            <pc:sldMk cId="772296050" sldId="345"/>
            <ac:spMk id="2" creationId="{720F98E2-6E3F-84FC-4531-A0564171617F}"/>
          </ac:spMkLst>
        </pc:spChg>
        <pc:spChg chg="mod">
          <ac:chgData name="Büşra Hancan" userId="0af87d754d062c3b" providerId="LiveId" clId="{236592A7-CBA7-44FD-AE67-8D147D012445}" dt="2024-01-07T20:39:20.339" v="2748" actId="207"/>
          <ac:spMkLst>
            <pc:docMk/>
            <pc:sldMk cId="772296050" sldId="345"/>
            <ac:spMk id="3" creationId="{39230C9C-16CD-CD13-A01B-023F0E290452}"/>
          </ac:spMkLst>
        </pc:spChg>
      </pc:sldChg>
      <pc:sldChg chg="addSp delSp modSp new mod">
        <pc:chgData name="Büşra Hancan" userId="0af87d754d062c3b" providerId="LiveId" clId="{236592A7-CBA7-44FD-AE67-8D147D012445}" dt="2024-01-07T19:35:55.310" v="2354" actId="14100"/>
        <pc:sldMkLst>
          <pc:docMk/>
          <pc:sldMk cId="2194291099" sldId="346"/>
        </pc:sldMkLst>
        <pc:spChg chg="add mod">
          <ac:chgData name="Büşra Hancan" userId="0af87d754d062c3b" providerId="LiveId" clId="{236592A7-CBA7-44FD-AE67-8D147D012445}" dt="2024-01-07T19:35:30.962" v="2350" actId="14100"/>
          <ac:spMkLst>
            <pc:docMk/>
            <pc:sldMk cId="2194291099" sldId="346"/>
            <ac:spMk id="2" creationId="{F68F3076-A50C-737B-DE40-5F6045CA6772}"/>
          </ac:spMkLst>
        </pc:spChg>
        <pc:spChg chg="add mod">
          <ac:chgData name="Büşra Hancan" userId="0af87d754d062c3b" providerId="LiveId" clId="{236592A7-CBA7-44FD-AE67-8D147D012445}" dt="2024-01-07T19:35:55.310" v="2354" actId="14100"/>
          <ac:spMkLst>
            <pc:docMk/>
            <pc:sldMk cId="2194291099" sldId="346"/>
            <ac:spMk id="4" creationId="{07C99DE1-41B3-116D-DBD7-174CFC50326F}"/>
          </ac:spMkLst>
        </pc:spChg>
        <pc:picChg chg="add mod">
          <ac:chgData name="Büşra Hancan" userId="0af87d754d062c3b" providerId="LiveId" clId="{236592A7-CBA7-44FD-AE67-8D147D012445}" dt="2024-01-05T21:56:24.916" v="1979" actId="14100"/>
          <ac:picMkLst>
            <pc:docMk/>
            <pc:sldMk cId="2194291099" sldId="346"/>
            <ac:picMk id="3" creationId="{F1A5D4D8-CF34-218D-CF19-97BC200AFC18}"/>
          </ac:picMkLst>
        </pc:picChg>
        <pc:picChg chg="add mod">
          <ac:chgData name="Büşra Hancan" userId="0af87d754d062c3b" providerId="LiveId" clId="{236592A7-CBA7-44FD-AE67-8D147D012445}" dt="2024-01-07T19:35:40.909" v="2352" actId="1076"/>
          <ac:picMkLst>
            <pc:docMk/>
            <pc:sldMk cId="2194291099" sldId="346"/>
            <ac:picMk id="5" creationId="{446A94F7-E79A-4EF5-5482-6A0C08C89F35}"/>
          </ac:picMkLst>
        </pc:picChg>
        <pc:inkChg chg="add del">
          <ac:chgData name="Büşra Hancan" userId="0af87d754d062c3b" providerId="LiveId" clId="{236592A7-CBA7-44FD-AE67-8D147D012445}" dt="2024-01-05T21:56:51.343" v="1986" actId="9405"/>
          <ac:inkMkLst>
            <pc:docMk/>
            <pc:sldMk cId="2194291099" sldId="346"/>
            <ac:inkMk id="6" creationId="{8CBC545C-7652-FA9B-99B3-1D7B24EFECEF}"/>
          </ac:inkMkLst>
        </pc:inkChg>
        <pc:inkChg chg="add">
          <ac:chgData name="Büşra Hancan" userId="0af87d754d062c3b" providerId="LiveId" clId="{236592A7-CBA7-44FD-AE67-8D147D012445}" dt="2024-01-05T21:56:55.348" v="1987" actId="9405"/>
          <ac:inkMkLst>
            <pc:docMk/>
            <pc:sldMk cId="2194291099" sldId="346"/>
            <ac:inkMk id="7" creationId="{4BF6589C-168E-BD14-FDE2-93458A62D3D8}"/>
          </ac:inkMkLst>
        </pc:inkChg>
        <pc:inkChg chg="add">
          <ac:chgData name="Büşra Hancan" userId="0af87d754d062c3b" providerId="LiveId" clId="{236592A7-CBA7-44FD-AE67-8D147D012445}" dt="2024-01-05T21:56:57.490" v="1988" actId="9405"/>
          <ac:inkMkLst>
            <pc:docMk/>
            <pc:sldMk cId="2194291099" sldId="346"/>
            <ac:inkMk id="8" creationId="{78D70239-B25F-0CAA-7EF4-4E59CEF7CCC1}"/>
          </ac:inkMkLst>
        </pc:inkChg>
      </pc:sldChg>
      <pc:sldChg chg="modSp new del mod">
        <pc:chgData name="Büşra Hancan" userId="0af87d754d062c3b" providerId="LiveId" clId="{236592A7-CBA7-44FD-AE67-8D147D012445}" dt="2024-01-07T20:39:45.869" v="2749" actId="47"/>
        <pc:sldMkLst>
          <pc:docMk/>
          <pc:sldMk cId="3589604684" sldId="347"/>
        </pc:sldMkLst>
        <pc:spChg chg="mod">
          <ac:chgData name="Büşra Hancan" userId="0af87d754d062c3b" providerId="LiveId" clId="{236592A7-CBA7-44FD-AE67-8D147D012445}" dt="2024-01-05T22:10:57.071" v="2117" actId="20577"/>
          <ac:spMkLst>
            <pc:docMk/>
            <pc:sldMk cId="3589604684" sldId="347"/>
            <ac:spMk id="2" creationId="{B2CD78B4-465A-5053-564C-0B12840B4443}"/>
          </ac:spMkLst>
        </pc:spChg>
      </pc:sldChg>
      <pc:sldChg chg="addSp modSp new mod">
        <pc:chgData name="Büşra Hancan" userId="0af87d754d062c3b" providerId="LiveId" clId="{236592A7-CBA7-44FD-AE67-8D147D012445}" dt="2024-01-07T19:43:49.979" v="2392" actId="1076"/>
        <pc:sldMkLst>
          <pc:docMk/>
          <pc:sldMk cId="1403331993" sldId="348"/>
        </pc:sldMkLst>
        <pc:spChg chg="add mod">
          <ac:chgData name="Büşra Hancan" userId="0af87d754d062c3b" providerId="LiveId" clId="{236592A7-CBA7-44FD-AE67-8D147D012445}" dt="2024-01-07T19:43:49.979" v="2392" actId="1076"/>
          <ac:spMkLst>
            <pc:docMk/>
            <pc:sldMk cId="1403331993" sldId="348"/>
            <ac:spMk id="2" creationId="{A0D8021E-0373-9DCF-470E-7CDF9F25F3B1}"/>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07T18:49:12.170"/>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1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05T21:55:01.6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884 0,'-100'5,"87"-3,-1 0,1 1,0 1,0 0,-15 8,3 1,0 1,1 0,-27 24,-60 58,104-90,-5 4,-1-1,0 0,0-1,-1 0,-22 7,24-10,1-1,0 2,0-1,1 2,-1-1,1 1,1 1,0 0,-14 14,13-10,-2 0,1-1,-16 12,17-16,0 1,1 0,0 1,1 0,0 1,-13 18,1 8,-26 67,40-84,0 0,1 0,1 0,1 1,-1 34,6 262,-1-299,0-1,1 0,1 0,0 0,11 28,39 74,-44-102,1 1,1-2,1 0,0 0,1-1,0 0,1-1,24 16,6 2,83 41,-54-31,-35-19,47 21,-69-37,0-1,1-1,0 0,0-1,29 1,89-6,-68-1,-50 3,10 0,0-1,0-1,53-12,-52 6,0-2,-1-1,0-1,27-17,-13 2,63-52,-39 26,87-76,-126 104,0-2,-2-1,29-42,-39 48,-1 0,18-42,-26 51,0-1,-2 0,1 0,-2-1,0 1,1-21,-3-5,-4-44,2 71,0 0,0 0,-2 0,1 0,-2 1,0-1,-8-14,-9-6,-1 2,-2 1,-1 1,-51-44,21 19,-82-80,132 128,-1 1,0 1,-1-1,1 1,-1 0,0 1,1-1,-2 2,1-1,-13-1,-7-4,-206-46,120 31,54 13,0 4,0 1,-81 5,133 0,-16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05T21:55:04.61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1 163,'33'-1,"-1"-3,45-9,-2 0,113-14,218-26,-259 36,291-17,2607 36,-3043-2,3 0,0 0,-1 0,1 0,0 1,0 0,6 2,0 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05T21:55:07.01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0,'114'9,"-36"-1,569 3,-605-11,14 2,112 21,-10-1,229 12,-279-23,73 4,2720-16,-2878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05T21:56:55.3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1 271,'31'-14,"0"1,2 2,60-12,-38 10,62-16,2 6,0 5,147-3,365 26,-304 21,-95-5,280-14,-295-9,569 2,-738-2,0-3,-1-1,1-3,-2-1,1-3,-1-2,55-26,-68 29,-1 1,2 1,0 2,0 1,47-3,174 6,-226 5,388 1,-287-3,-91 4,0 1,-1 3,0 0,56 20,34 7,81 5,-153-31,101 0,277-10,-411 1,-1-1,34-8,-29 5,38-3,346 5,-212 5,195-2,-366-2,0-1,0-1,49-14,-46 10,1 1,45-5,37 12,-94 0,2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05T21:56:57.49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2203 84,'-23'-1,"1"-1,0-1,-40-12,-8-1,0 6,-95-1,-73 12,103 1,-479-1,582 0,0 2,1 1,0 1,-39 12,-116 49,157-54,-48 28,66-33,0 0,0 1,1 0,0 1,1 0,0 1,-8 11,-8 13,2 1,1 2,2 0,1 1,2 1,2 1,1 0,3 1,-13 82,16-59,0 90,9-126,1 0,1 0,1-1,1 0,18 52,-6-38,2 1,2-2,2-1,1 0,2-2,2-1,1-1,1-2,47 40,-52-51,85 70,-88-76,-1-1,2-2,35 17,-8-11,2-1,-1-3,2-3,0-1,79 4,-32-10,1-5,100-13,-122 2,-1-3,0-4,-1-3,105-45,144-40,-184 65,168-75,-256 93,58-34,-88 43,-1-2,-1 0,0-1,31-33,-39 36,63-75,-68 77,0-1,-1-1,0 0,-1 0,8-22,-9 15,0-1,-1 0,-1 0,-1-1,-1 1,-1-1,-1 1,-4-26,2 29,-1 1,-2 0,0 0,0 1,-2-1,0 1,-1 1,-1-1,0 1,-15-19,-240-265,229 265,-2 1,-1 1,-1 3,-2 1,-1 2,-58-28,66 39,18 7,0 1,0 0,-1 2,0 0,0 1,0 0,-1 2,-21-2,-255 6,91 1,177-2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4579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81435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55916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47160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8A87A34-81AB-432B-8DAE-1953F412C126}" type="datetimeFigureOut">
              <a:rPr lang="en-US" smtClean="0"/>
              <a:t>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05122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8" name="Date Placeholder 7"/>
          <p:cNvSpPr>
            <a:spLocks noGrp="1"/>
          </p:cNvSpPr>
          <p:nvPr>
            <p:ph type="dt" sz="half" idx="10"/>
          </p:nvPr>
        </p:nvSpPr>
        <p:spPr/>
        <p:txBody>
          <a:bodyPr/>
          <a:lstStyle/>
          <a:p>
            <a:fld id="{48A87A34-81AB-432B-8DAE-1953F412C126}" type="datetimeFigureOut">
              <a:rPr lang="en-US" smtClean="0"/>
              <a:t>1/7/2024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1324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2" name="Date Placeholder 1"/>
          <p:cNvSpPr>
            <a:spLocks noGrp="1"/>
          </p:cNvSpPr>
          <p:nvPr>
            <p:ph type="dt" sz="half" idx="10"/>
          </p:nvPr>
        </p:nvSpPr>
        <p:spPr/>
        <p:txBody>
          <a:bodyPr/>
          <a:lstStyle/>
          <a:p>
            <a:fld id="{48A87A34-81AB-432B-8DAE-1953F412C126}" type="datetimeFigureOut">
              <a:rPr lang="en-US" smtClean="0"/>
              <a:t>1/7/2024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6022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a:t>Asıl başlık stilini düzenlemek için tıklayın</a:t>
            </a:r>
            <a:endParaRPr lang="en-US" dirty="0"/>
          </a:p>
        </p:txBody>
      </p:sp>
      <p:sp>
        <p:nvSpPr>
          <p:cNvPr id="2" name="Date Placeholder 1"/>
          <p:cNvSpPr>
            <a:spLocks noGrp="1"/>
          </p:cNvSpPr>
          <p:nvPr>
            <p:ph type="dt" sz="half" idx="10"/>
          </p:nvPr>
        </p:nvSpPr>
        <p:spPr/>
        <p:txBody>
          <a:bodyPr/>
          <a:lstStyle/>
          <a:p>
            <a:fld id="{48A87A34-81AB-432B-8DAE-1953F412C126}" type="datetimeFigureOut">
              <a:rPr lang="en-US" smtClean="0"/>
              <a:t>1/7/2024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43844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A87A34-81AB-432B-8DAE-1953F412C126}" type="datetimeFigureOut">
              <a:rPr lang="en-US" smtClean="0"/>
              <a:t>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77074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tr-TR"/>
              <a:t>Asıl başlık stilini düzenlemek için tıklayın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8" name="Date Placeholder 7"/>
          <p:cNvSpPr>
            <a:spLocks noGrp="1"/>
          </p:cNvSpPr>
          <p:nvPr>
            <p:ph type="dt" sz="half" idx="10"/>
          </p:nvPr>
        </p:nvSpPr>
        <p:spPr/>
        <p:txBody>
          <a:bodyPr/>
          <a:lstStyle/>
          <a:p>
            <a:fld id="{48A87A34-81AB-432B-8DAE-1953F412C126}" type="datetimeFigureOut">
              <a:rPr lang="en-US" smtClean="0"/>
              <a:t>1/7/2024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4322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8" name="Date Placeholder 7"/>
          <p:cNvSpPr>
            <a:spLocks noGrp="1"/>
          </p:cNvSpPr>
          <p:nvPr>
            <p:ph type="dt" sz="half" idx="10"/>
          </p:nvPr>
        </p:nvSpPr>
        <p:spPr/>
        <p:txBody>
          <a:bodyPr/>
          <a:lstStyle/>
          <a:p>
            <a:fld id="{48A87A34-81AB-432B-8DAE-1953F412C126}" type="datetimeFigureOut">
              <a:rPr lang="en-US" smtClean="0"/>
              <a:t>1/7/2024</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97747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48A87A34-81AB-432B-8DAE-1953F412C126}" type="datetimeFigureOut">
              <a:rPr lang="en-US" smtClean="0"/>
              <a:pPr/>
              <a:t>1/7/2024</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653341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13.jpeg"/><Relationship Id="rId7"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customXml" Target="../ink/ink3.xml"/><Relationship Id="rId5" Type="http://schemas.openxmlformats.org/officeDocument/2006/relationships/image" Target="../media/image12.png"/><Relationship Id="rId4" Type="http://schemas.openxmlformats.org/officeDocument/2006/relationships/customXml" Target="../ink/ink2.xml"/><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customXml" Target="../ink/ink6.xml"/><Relationship Id="rId5" Type="http://schemas.openxmlformats.org/officeDocument/2006/relationships/image" Target="../media/image17.png"/><Relationship Id="rId4" Type="http://schemas.openxmlformats.org/officeDocument/2006/relationships/customXml" Target="../ink/ink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hyperlink" Target="https://hsgm.saglik.gov.tr/depo/birimler/kanser-db/Dokumanlar/Istatistikler/Kanser_Rapor_2018.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customXml" Target="../ink/ink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98DA85-BDA4-7423-3976-E7DB0F0585D1}"/>
              </a:ext>
            </a:extLst>
          </p:cNvPr>
          <p:cNvSpPr>
            <a:spLocks noGrp="1"/>
          </p:cNvSpPr>
          <p:nvPr>
            <p:ph type="ctrTitle"/>
          </p:nvPr>
        </p:nvSpPr>
        <p:spPr/>
        <p:txBody>
          <a:bodyPr/>
          <a:lstStyle/>
          <a:p>
            <a:r>
              <a:rPr lang="tr-TR" dirty="0"/>
              <a:t>BULAŞICI OLMAYAN HASTALIKLARIN KONTROLÜ-2</a:t>
            </a:r>
          </a:p>
        </p:txBody>
      </p:sp>
      <p:sp>
        <p:nvSpPr>
          <p:cNvPr id="3" name="Alt Başlık 2">
            <a:extLst>
              <a:ext uri="{FF2B5EF4-FFF2-40B4-BE49-F238E27FC236}">
                <a16:creationId xmlns:a16="http://schemas.microsoft.com/office/drawing/2014/main" id="{413BCF8B-731C-29A4-7776-2E2E86CBC8DB}"/>
              </a:ext>
            </a:extLst>
          </p:cNvPr>
          <p:cNvSpPr>
            <a:spLocks noGrp="1"/>
          </p:cNvSpPr>
          <p:nvPr>
            <p:ph type="subTitle" idx="1"/>
          </p:nvPr>
        </p:nvSpPr>
        <p:spPr/>
        <p:txBody>
          <a:bodyPr>
            <a:normAutofit fontScale="70000" lnSpcReduction="20000"/>
          </a:bodyPr>
          <a:lstStyle/>
          <a:p>
            <a:pPr algn="ctr"/>
            <a:endParaRPr lang="tr-TR" i="1" cap="none" dirty="0"/>
          </a:p>
          <a:p>
            <a:pPr algn="ctr"/>
            <a:r>
              <a:rPr lang="tr-TR" i="1" cap="none" dirty="0" err="1"/>
              <a:t>Ass</a:t>
            </a:r>
            <a:r>
              <a:rPr lang="tr-TR" i="1" cap="none" dirty="0"/>
              <a:t>. Dr. </a:t>
            </a:r>
            <a:r>
              <a:rPr lang="tr-TR" i="1" dirty="0"/>
              <a:t>BÜŞRA HANCAN</a:t>
            </a:r>
            <a:endParaRPr lang="tr-TR" i="1" cap="none" dirty="0"/>
          </a:p>
          <a:p>
            <a:pPr algn="ctr"/>
            <a:r>
              <a:rPr lang="tr-TR" i="1" cap="none" dirty="0"/>
              <a:t>İzmir Katip Çelebi Üniversitesi Tıp Fakültesi, Halk Sağlığı Anabilim Dalı</a:t>
            </a:r>
          </a:p>
          <a:p>
            <a:endParaRPr lang="tr-TR" dirty="0"/>
          </a:p>
        </p:txBody>
      </p:sp>
    </p:spTree>
    <p:extLst>
      <p:ext uri="{BB962C8B-B14F-4D97-AF65-F5344CB8AC3E}">
        <p14:creationId xmlns:p14="http://schemas.microsoft.com/office/powerpoint/2010/main" val="728164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28CB68-E54E-2729-5E8F-E5225F43DEE6}"/>
              </a:ext>
            </a:extLst>
          </p:cNvPr>
          <p:cNvSpPr>
            <a:spLocks noGrp="1"/>
          </p:cNvSpPr>
          <p:nvPr>
            <p:ph type="title"/>
          </p:nvPr>
        </p:nvSpPr>
        <p:spPr/>
        <p:txBody>
          <a:bodyPr/>
          <a:lstStyle/>
          <a:p>
            <a:r>
              <a:rPr lang="tr-TR" b="1" dirty="0"/>
              <a:t>TÜRKİYE’DE DURUM</a:t>
            </a:r>
          </a:p>
        </p:txBody>
      </p:sp>
      <p:sp>
        <p:nvSpPr>
          <p:cNvPr id="3" name="İçerik Yer Tutucusu 2">
            <a:extLst>
              <a:ext uri="{FF2B5EF4-FFF2-40B4-BE49-F238E27FC236}">
                <a16:creationId xmlns:a16="http://schemas.microsoft.com/office/drawing/2014/main" id="{FEFFFAD2-8631-6002-21EC-BECDE6FF57E0}"/>
              </a:ext>
            </a:extLst>
          </p:cNvPr>
          <p:cNvSpPr>
            <a:spLocks noGrp="1"/>
          </p:cNvSpPr>
          <p:nvPr>
            <p:ph idx="1"/>
          </p:nvPr>
        </p:nvSpPr>
        <p:spPr>
          <a:xfrm>
            <a:off x="3869268" y="2472268"/>
            <a:ext cx="7315200" cy="3512480"/>
          </a:xfrm>
        </p:spPr>
        <p:txBody>
          <a:bodyPr/>
          <a:lstStyle/>
          <a:p>
            <a:r>
              <a:rPr lang="tr-TR" dirty="0"/>
              <a:t>Türkiye'de de kronik hastalıklar ciddi bir halk sağlığı sorunudur. Küresel verilere benzer şekilde </a:t>
            </a:r>
            <a:r>
              <a:rPr lang="tr-TR" sz="2400" dirty="0">
                <a:solidFill>
                  <a:srgbClr val="FF0000"/>
                </a:solidFill>
              </a:rPr>
              <a:t>Türkiye’de de 2019 yılında ilk 10 ölüm sebebinden 7’si bulaşıcı olmayan hastalıklar olmuştur </a:t>
            </a:r>
            <a:r>
              <a:rPr lang="tr-TR" dirty="0"/>
              <a:t>. </a:t>
            </a:r>
          </a:p>
          <a:p>
            <a:r>
              <a:rPr lang="tr-TR" dirty="0"/>
              <a:t>Ülkemizde ölümlerin </a:t>
            </a:r>
            <a:r>
              <a:rPr lang="tr-TR" dirty="0">
                <a:solidFill>
                  <a:srgbClr val="FF0000"/>
                </a:solidFill>
              </a:rPr>
              <a:t>%33,4’ü dolaşım sistemi hastalıklarına, %14’ü kanserlere bağlı </a:t>
            </a:r>
            <a:r>
              <a:rPr lang="tr-TR" dirty="0"/>
              <a:t>gerçekleşmektedir. </a:t>
            </a:r>
          </a:p>
        </p:txBody>
      </p:sp>
      <p:sp>
        <p:nvSpPr>
          <p:cNvPr id="5" name="Metin kutusu 4">
            <a:extLst>
              <a:ext uri="{FF2B5EF4-FFF2-40B4-BE49-F238E27FC236}">
                <a16:creationId xmlns:a16="http://schemas.microsoft.com/office/drawing/2014/main" id="{25F36EA2-EC17-ED36-5E19-3DA75FF2FBE9}"/>
              </a:ext>
            </a:extLst>
          </p:cNvPr>
          <p:cNvSpPr txBox="1"/>
          <p:nvPr/>
        </p:nvSpPr>
        <p:spPr>
          <a:xfrm>
            <a:off x="3869268" y="5993892"/>
            <a:ext cx="6097604" cy="646331"/>
          </a:xfrm>
          <a:prstGeom prst="rect">
            <a:avLst/>
          </a:prstGeom>
          <a:noFill/>
        </p:spPr>
        <p:txBody>
          <a:bodyPr wrap="square">
            <a:spAutoFit/>
          </a:bodyPr>
          <a:lstStyle/>
          <a:p>
            <a:r>
              <a:rPr lang="tr-TR" dirty="0"/>
              <a:t>https://halksagligi.hacettepe.edu.tr/diger/avrupahalk2023/bilginotu_gun4.pdf</a:t>
            </a:r>
          </a:p>
        </p:txBody>
      </p:sp>
      <p:pic>
        <p:nvPicPr>
          <p:cNvPr id="6" name="Resim 5">
            <a:extLst>
              <a:ext uri="{FF2B5EF4-FFF2-40B4-BE49-F238E27FC236}">
                <a16:creationId xmlns:a16="http://schemas.microsoft.com/office/drawing/2014/main" id="{4CA0567B-BC78-FE62-108F-4941235A99E1}"/>
              </a:ext>
            </a:extLst>
          </p:cNvPr>
          <p:cNvPicPr>
            <a:picLocks noChangeAspect="1"/>
          </p:cNvPicPr>
          <p:nvPr/>
        </p:nvPicPr>
        <p:blipFill>
          <a:blip r:embed="rId2"/>
          <a:stretch>
            <a:fillRect/>
          </a:stretch>
        </p:blipFill>
        <p:spPr>
          <a:xfrm>
            <a:off x="4972182" y="310910"/>
            <a:ext cx="5307956" cy="2755707"/>
          </a:xfrm>
          <a:prstGeom prst="rect">
            <a:avLst/>
          </a:prstGeom>
        </p:spPr>
      </p:pic>
    </p:spTree>
    <p:extLst>
      <p:ext uri="{BB962C8B-B14F-4D97-AF65-F5344CB8AC3E}">
        <p14:creationId xmlns:p14="http://schemas.microsoft.com/office/powerpoint/2010/main" val="2938462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D2999D-823A-6B41-F8A1-63EF237EA904}"/>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B338FC57-CE6C-E6A9-6DBA-8DA4A531D001}"/>
              </a:ext>
            </a:extLst>
          </p:cNvPr>
          <p:cNvPicPr>
            <a:picLocks noGrp="1" noChangeAspect="1"/>
          </p:cNvPicPr>
          <p:nvPr>
            <p:ph idx="1"/>
          </p:nvPr>
        </p:nvPicPr>
        <p:blipFill>
          <a:blip r:embed="rId2"/>
          <a:stretch>
            <a:fillRect/>
          </a:stretch>
        </p:blipFill>
        <p:spPr>
          <a:xfrm>
            <a:off x="-1" y="219510"/>
            <a:ext cx="11939081" cy="6446397"/>
          </a:xfrm>
        </p:spPr>
      </p:pic>
    </p:spTree>
    <p:extLst>
      <p:ext uri="{BB962C8B-B14F-4D97-AF65-F5344CB8AC3E}">
        <p14:creationId xmlns:p14="http://schemas.microsoft.com/office/powerpoint/2010/main" val="3658827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62CA2D-7D66-EF62-1CF0-38D1522101E4}"/>
              </a:ext>
            </a:extLst>
          </p:cNvPr>
          <p:cNvSpPr>
            <a:spLocks noGrp="1"/>
          </p:cNvSpPr>
          <p:nvPr>
            <p:ph type="title"/>
          </p:nvPr>
        </p:nvSpPr>
        <p:spPr>
          <a:xfrm>
            <a:off x="68728" y="1128408"/>
            <a:ext cx="3659992" cy="4601183"/>
          </a:xfrm>
        </p:spPr>
        <p:txBody>
          <a:bodyPr>
            <a:normAutofit/>
          </a:bodyPr>
          <a:lstStyle/>
          <a:p>
            <a:r>
              <a:rPr lang="tr-TR" b="0" i="0" dirty="0">
                <a:solidFill>
                  <a:schemeClr val="bg1"/>
                </a:solidFill>
                <a:effectLst/>
                <a:latin typeface="GothamNarrow-Book"/>
              </a:rPr>
              <a:t>2024 Yılı Cumhurbaşkanlığı Yıllık Programı</a:t>
            </a:r>
            <a:endParaRPr lang="tr-TR" dirty="0">
              <a:solidFill>
                <a:schemeClr val="bg1"/>
              </a:solidFill>
            </a:endParaRPr>
          </a:p>
        </p:txBody>
      </p:sp>
      <p:sp>
        <p:nvSpPr>
          <p:cNvPr id="3" name="İçerik Yer Tutucusu 2">
            <a:extLst>
              <a:ext uri="{FF2B5EF4-FFF2-40B4-BE49-F238E27FC236}">
                <a16:creationId xmlns:a16="http://schemas.microsoft.com/office/drawing/2014/main" id="{57E53C69-DB85-4E4B-0400-42BACE4D76DB}"/>
              </a:ext>
            </a:extLst>
          </p:cNvPr>
          <p:cNvSpPr>
            <a:spLocks noGrp="1"/>
          </p:cNvSpPr>
          <p:nvPr>
            <p:ph idx="1"/>
          </p:nvPr>
        </p:nvSpPr>
        <p:spPr>
          <a:xfrm>
            <a:off x="3992291" y="995692"/>
            <a:ext cx="7644652" cy="5048974"/>
          </a:xfrm>
        </p:spPr>
        <p:txBody>
          <a:bodyPr/>
          <a:lstStyle/>
          <a:p>
            <a:r>
              <a:rPr lang="tr-TR" dirty="0"/>
              <a:t>Bulaşıcı olmayan hastalıkların toplam hastalık yükü içerisindeki payı, yaşlanan nüfusun da etkisiyle giderek artmaktadır. </a:t>
            </a:r>
          </a:p>
          <a:p>
            <a:r>
              <a:rPr lang="tr-TR" sz="3200" dirty="0">
                <a:solidFill>
                  <a:srgbClr val="FF0000"/>
                </a:solidFill>
              </a:rPr>
              <a:t>2022</a:t>
            </a:r>
            <a:r>
              <a:rPr lang="tr-TR" sz="2800" dirty="0">
                <a:solidFill>
                  <a:srgbClr val="FF0000"/>
                </a:solidFill>
              </a:rPr>
              <a:t> </a:t>
            </a:r>
            <a:r>
              <a:rPr lang="tr-TR" dirty="0">
                <a:solidFill>
                  <a:srgbClr val="FF0000"/>
                </a:solidFill>
              </a:rPr>
              <a:t>yılında </a:t>
            </a:r>
            <a:r>
              <a:rPr lang="tr-TR" dirty="0"/>
              <a:t>gerçekleşen </a:t>
            </a:r>
            <a:r>
              <a:rPr lang="tr-TR" dirty="0">
                <a:solidFill>
                  <a:srgbClr val="FF0000"/>
                </a:solidFill>
              </a:rPr>
              <a:t>ölümlerin yüzde </a:t>
            </a:r>
            <a:r>
              <a:rPr lang="tr-TR" sz="2800" dirty="0">
                <a:solidFill>
                  <a:srgbClr val="FF0000"/>
                </a:solidFill>
              </a:rPr>
              <a:t>68,6</a:t>
            </a:r>
            <a:r>
              <a:rPr lang="tr-TR" dirty="0">
                <a:solidFill>
                  <a:srgbClr val="FF0000"/>
                </a:solidFill>
              </a:rPr>
              <a:t>’sı dolaşım sistemi hastalıkları, tümörler, solunum yolu hastalıkları ile beslenme, endokrin ve metabolizmayla ilgili hastalıklardan</a:t>
            </a:r>
            <a:r>
              <a:rPr lang="tr-TR" dirty="0"/>
              <a:t> kaynaklanmıştır. </a:t>
            </a:r>
          </a:p>
          <a:p>
            <a:r>
              <a:rPr lang="tr-TR" dirty="0"/>
              <a:t>Bulaşıcı olmayan hastalıklarda risk faktörleriyle mücadele kapsamında halk sağlığının korunması önem arz etmekte olup </a:t>
            </a:r>
            <a:r>
              <a:rPr lang="tr-TR" u="sng" dirty="0"/>
              <a:t>buna yönelik kurulan Sağlıklı Hayat Merkezlerinin sayısı Eylül 2023 itibarıyla </a:t>
            </a:r>
            <a:r>
              <a:rPr lang="tr-TR" sz="2800" u="sng" dirty="0"/>
              <a:t>247’</a:t>
            </a:r>
            <a:r>
              <a:rPr lang="tr-TR" u="sng" dirty="0"/>
              <a:t>ye ulaşmıştır.</a:t>
            </a:r>
          </a:p>
        </p:txBody>
      </p:sp>
      <p:sp>
        <p:nvSpPr>
          <p:cNvPr id="5" name="Metin kutusu 4">
            <a:extLst>
              <a:ext uri="{FF2B5EF4-FFF2-40B4-BE49-F238E27FC236}">
                <a16:creationId xmlns:a16="http://schemas.microsoft.com/office/drawing/2014/main" id="{506CA9D8-0461-F3DB-2CAF-12A91A5992BF}"/>
              </a:ext>
            </a:extLst>
          </p:cNvPr>
          <p:cNvSpPr txBox="1"/>
          <p:nvPr/>
        </p:nvSpPr>
        <p:spPr>
          <a:xfrm>
            <a:off x="3985874" y="6175302"/>
            <a:ext cx="6096000" cy="523220"/>
          </a:xfrm>
          <a:prstGeom prst="rect">
            <a:avLst/>
          </a:prstGeom>
          <a:noFill/>
        </p:spPr>
        <p:txBody>
          <a:bodyPr wrap="square">
            <a:spAutoFit/>
          </a:bodyPr>
          <a:lstStyle/>
          <a:p>
            <a:r>
              <a:rPr lang="tr-TR" sz="1400" dirty="0"/>
              <a:t>https://www.sbb.gov.tr/wp-content/uploads/2023/10/2024-Yili-Cumhurbaskanligi-Yillik-Programi.pdf</a:t>
            </a:r>
          </a:p>
        </p:txBody>
      </p:sp>
    </p:spTree>
    <p:extLst>
      <p:ext uri="{BB962C8B-B14F-4D97-AF65-F5344CB8AC3E}">
        <p14:creationId xmlns:p14="http://schemas.microsoft.com/office/powerpoint/2010/main" val="4046206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FB994C3-51BF-8E22-FAF3-B0B1FCEBBAA5}"/>
              </a:ext>
            </a:extLst>
          </p:cNvPr>
          <p:cNvSpPr>
            <a:spLocks noGrp="1"/>
          </p:cNvSpPr>
          <p:nvPr>
            <p:ph type="title"/>
          </p:nvPr>
        </p:nvSpPr>
        <p:spPr>
          <a:xfrm>
            <a:off x="0" y="1128408"/>
            <a:ext cx="3739961" cy="4601183"/>
          </a:xfrm>
        </p:spPr>
        <p:txBody>
          <a:bodyPr>
            <a:normAutofit/>
          </a:bodyPr>
          <a:lstStyle/>
          <a:p>
            <a:r>
              <a:rPr lang="tr-TR" b="0" i="0" dirty="0">
                <a:solidFill>
                  <a:schemeClr val="bg1"/>
                </a:solidFill>
                <a:effectLst/>
                <a:latin typeface="GothamNarrow-Book"/>
              </a:rPr>
              <a:t>2024 Yılı </a:t>
            </a:r>
            <a:r>
              <a:rPr lang="tr-TR" dirty="0">
                <a:solidFill>
                  <a:schemeClr val="bg1"/>
                </a:solidFill>
                <a:latin typeface="GothamNarrow-Book"/>
              </a:rPr>
              <a:t>    </a:t>
            </a:r>
            <a:r>
              <a:rPr lang="tr-TR" b="0" i="0" dirty="0">
                <a:solidFill>
                  <a:schemeClr val="bg1"/>
                </a:solidFill>
                <a:effectLst/>
                <a:latin typeface="GothamNarrow-Book"/>
              </a:rPr>
              <a:t>Cumhurbaşkanlığı Yıllık Programı</a:t>
            </a:r>
            <a:endParaRPr lang="tr-TR" dirty="0">
              <a:solidFill>
                <a:schemeClr val="bg1"/>
              </a:solidFill>
            </a:endParaRPr>
          </a:p>
        </p:txBody>
      </p:sp>
      <p:sp>
        <p:nvSpPr>
          <p:cNvPr id="3" name="İçerik Yer Tutucusu 2">
            <a:extLst>
              <a:ext uri="{FF2B5EF4-FFF2-40B4-BE49-F238E27FC236}">
                <a16:creationId xmlns:a16="http://schemas.microsoft.com/office/drawing/2014/main" id="{A331DA5A-13F9-AC21-FDD3-AABB2298ADB2}"/>
              </a:ext>
            </a:extLst>
          </p:cNvPr>
          <p:cNvSpPr>
            <a:spLocks noGrp="1"/>
          </p:cNvSpPr>
          <p:nvPr>
            <p:ph idx="1"/>
          </p:nvPr>
        </p:nvSpPr>
        <p:spPr>
          <a:xfrm>
            <a:off x="3739962" y="798898"/>
            <a:ext cx="7984678" cy="5236142"/>
          </a:xfrm>
        </p:spPr>
        <p:txBody>
          <a:bodyPr>
            <a:normAutofit/>
          </a:bodyPr>
          <a:lstStyle/>
          <a:p>
            <a:r>
              <a:rPr lang="tr-TR" dirty="0"/>
              <a:t>Kronik hastalıkların erken teşhisinde, tedavisinde ve süreç yönetiminde </a:t>
            </a:r>
            <a:r>
              <a:rPr lang="tr-TR" sz="2400" dirty="0">
                <a:solidFill>
                  <a:srgbClr val="FF0000"/>
                </a:solidFill>
              </a:rPr>
              <a:t>birinci basamak sağlık hizmetlerinin daha aktif bir rol üstlenmesinin sağlanması</a:t>
            </a:r>
            <a:r>
              <a:rPr lang="tr-TR" dirty="0"/>
              <a:t>; </a:t>
            </a:r>
            <a:r>
              <a:rPr lang="tr-TR" u="sng" dirty="0"/>
              <a:t>tarama ve tedavi sürecinin kanıta dayalı klinik uygulama yönergeleri doğrultusunda yürütülmesi, hastalıkların semptom ve bulgularının kontrol altına alınması, bireylerin fonksiyon kayıpları yaşamalarının ve engelli hale gelmelerinin önüne geçilmesi </a:t>
            </a:r>
            <a:r>
              <a:rPr lang="tr-TR" dirty="0"/>
              <a:t>amaçları ile </a:t>
            </a:r>
            <a:r>
              <a:rPr lang="tr-TR" sz="2800" b="1" dirty="0">
                <a:solidFill>
                  <a:srgbClr val="FF0000"/>
                </a:solidFill>
              </a:rPr>
              <a:t>Hastalık Yönetim Platformu (HYP) </a:t>
            </a:r>
            <a:r>
              <a:rPr lang="tr-TR" dirty="0"/>
              <a:t>uygulaması geliştirilmiş, </a:t>
            </a:r>
            <a:r>
              <a:rPr lang="tr-TR" u="sng" dirty="0"/>
              <a:t>hipertansiyon, diyabet, kardiyovasküler risk değerlendirmesi, obezite ve çok yönlü yaşlı değerlendirmesi parametrelerinin yer aldığı yazılım aile hekimlerinin kullanımına açılmış olup geliştirme çalışmaları devam etmektedir.</a:t>
            </a:r>
          </a:p>
          <a:p>
            <a:r>
              <a:rPr lang="tr-TR" dirty="0"/>
              <a:t> HYP aracılığıyla Temmuz 2021-Ağustos 2023 tarihleri arasında aile hekimlerince yaklaşık 15 milyon kişiye, 42 milyon sağlık taraması yapılmıştır.</a:t>
            </a:r>
          </a:p>
        </p:txBody>
      </p:sp>
      <p:sp>
        <p:nvSpPr>
          <p:cNvPr id="5" name="Metin kutusu 4">
            <a:extLst>
              <a:ext uri="{FF2B5EF4-FFF2-40B4-BE49-F238E27FC236}">
                <a16:creationId xmlns:a16="http://schemas.microsoft.com/office/drawing/2014/main" id="{85931B84-625E-9766-66C2-030811ACA6B9}"/>
              </a:ext>
            </a:extLst>
          </p:cNvPr>
          <p:cNvSpPr txBox="1"/>
          <p:nvPr/>
        </p:nvSpPr>
        <p:spPr>
          <a:xfrm>
            <a:off x="3985874" y="6175302"/>
            <a:ext cx="6096000" cy="523220"/>
          </a:xfrm>
          <a:prstGeom prst="rect">
            <a:avLst/>
          </a:prstGeom>
          <a:noFill/>
        </p:spPr>
        <p:txBody>
          <a:bodyPr wrap="square">
            <a:spAutoFit/>
          </a:bodyPr>
          <a:lstStyle/>
          <a:p>
            <a:r>
              <a:rPr lang="tr-TR" sz="1400" dirty="0"/>
              <a:t>https://www.sbb.gov.tr/wp-content/uploads/2023/10/2024-Yili-Cumhurbaskanligi-Yillik-Programi.pdf</a:t>
            </a:r>
          </a:p>
        </p:txBody>
      </p:sp>
    </p:spTree>
    <p:extLst>
      <p:ext uri="{BB962C8B-B14F-4D97-AF65-F5344CB8AC3E}">
        <p14:creationId xmlns:p14="http://schemas.microsoft.com/office/powerpoint/2010/main" val="382339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54C523-5679-F1DD-3E82-634EB13F24D3}"/>
              </a:ext>
            </a:extLst>
          </p:cNvPr>
          <p:cNvSpPr>
            <a:spLocks noGrp="1"/>
          </p:cNvSpPr>
          <p:nvPr>
            <p:ph type="title"/>
          </p:nvPr>
        </p:nvSpPr>
        <p:spPr/>
        <p:txBody>
          <a:bodyPr/>
          <a:lstStyle/>
          <a:p>
            <a:r>
              <a:rPr lang="tr-TR" dirty="0"/>
              <a:t>12. Kalkınma planı </a:t>
            </a:r>
            <a:br>
              <a:rPr lang="tr-TR" dirty="0"/>
            </a:br>
            <a:r>
              <a:rPr lang="tr-TR" dirty="0"/>
              <a:t>(2024-2028)</a:t>
            </a:r>
          </a:p>
        </p:txBody>
      </p:sp>
      <p:sp>
        <p:nvSpPr>
          <p:cNvPr id="3" name="İçerik Yer Tutucusu 2">
            <a:extLst>
              <a:ext uri="{FF2B5EF4-FFF2-40B4-BE49-F238E27FC236}">
                <a16:creationId xmlns:a16="http://schemas.microsoft.com/office/drawing/2014/main" id="{101B6BC0-93FA-2ACB-F81F-91B981EBA347}"/>
              </a:ext>
            </a:extLst>
          </p:cNvPr>
          <p:cNvSpPr>
            <a:spLocks noGrp="1"/>
          </p:cNvSpPr>
          <p:nvPr>
            <p:ph idx="1"/>
          </p:nvPr>
        </p:nvSpPr>
        <p:spPr>
          <a:xfrm>
            <a:off x="3705192" y="864108"/>
            <a:ext cx="7479276" cy="5120640"/>
          </a:xfrm>
        </p:spPr>
        <p:txBody>
          <a:bodyPr/>
          <a:lstStyle/>
          <a:p>
            <a:r>
              <a:rPr lang="tr-TR" dirty="0"/>
              <a:t>Nüfusun yaşlanması, sağlık teknolojilerindeki ilerlemeler, niteliği ve kapsamı genişleyen sağlık hizmetleri ile </a:t>
            </a:r>
            <a:r>
              <a:rPr lang="tr-TR" u="sng" dirty="0"/>
              <a:t>bulaşıcı olmayan ve kronik hastalıkların toplam hastalık yükü içerisindeki oranının yükselmesi </a:t>
            </a:r>
            <a:r>
              <a:rPr lang="tr-TR" dirty="0"/>
              <a:t>dünya genelinde </a:t>
            </a:r>
            <a:r>
              <a:rPr lang="tr-TR" u="sng" dirty="0"/>
              <a:t>sağlık sistemleri üzerinde mali sürdürülebilirlik baskısının artmasına</a:t>
            </a:r>
            <a:r>
              <a:rPr lang="tr-TR" dirty="0"/>
              <a:t> neden olmaktadır. Bunun sonucunda, önümüzdeki dönemde </a:t>
            </a:r>
            <a:r>
              <a:rPr lang="tr-TR" u="sng" dirty="0"/>
              <a:t>ülkelerin sağlık harcamalarının milli gelir içerisindeki payının artması </a:t>
            </a:r>
            <a:r>
              <a:rPr lang="tr-TR" dirty="0"/>
              <a:t>beklenmektedir.</a:t>
            </a:r>
          </a:p>
          <a:p>
            <a:r>
              <a:rPr lang="tr-TR" dirty="0"/>
              <a:t>Sağlıklı yaşam tarzlarının benimsenmesi çerçevesinde, </a:t>
            </a:r>
            <a:r>
              <a:rPr lang="tr-TR" u="sng" dirty="0"/>
              <a:t>dengesiz beslenme, fiziksel aktivite eksikliği, tütün ve uyuşturucu madde kullanımı</a:t>
            </a:r>
            <a:r>
              <a:rPr lang="tr-TR" dirty="0"/>
              <a:t> gibi yaygın risk faktörlerine bağlı </a:t>
            </a:r>
            <a:r>
              <a:rPr lang="tr-TR" u="sng" dirty="0"/>
              <a:t>bulaşıcı olmayan hastalıklarla mücadele önemli bir gündem maddesi olarak yerini koruyacaktır</a:t>
            </a:r>
          </a:p>
        </p:txBody>
      </p:sp>
      <p:sp>
        <p:nvSpPr>
          <p:cNvPr id="5" name="Metin kutusu 4">
            <a:extLst>
              <a:ext uri="{FF2B5EF4-FFF2-40B4-BE49-F238E27FC236}">
                <a16:creationId xmlns:a16="http://schemas.microsoft.com/office/drawing/2014/main" id="{E08E6011-35F9-B75D-FDD4-96BD34A6CCDB}"/>
              </a:ext>
            </a:extLst>
          </p:cNvPr>
          <p:cNvSpPr txBox="1"/>
          <p:nvPr/>
        </p:nvSpPr>
        <p:spPr>
          <a:xfrm>
            <a:off x="3705192" y="6089931"/>
            <a:ext cx="6096000" cy="523220"/>
          </a:xfrm>
          <a:prstGeom prst="rect">
            <a:avLst/>
          </a:prstGeom>
          <a:noFill/>
        </p:spPr>
        <p:txBody>
          <a:bodyPr wrap="square">
            <a:spAutoFit/>
          </a:bodyPr>
          <a:lstStyle/>
          <a:p>
            <a:r>
              <a:rPr lang="tr-TR" sz="1400" dirty="0"/>
              <a:t>https://www.sbb.gov.tr/wp-content/uploads/2023/12/On-Ikinci-Kalkinma-Plani_2024-2028_11122023.pdf</a:t>
            </a:r>
          </a:p>
        </p:txBody>
      </p:sp>
    </p:spTree>
    <p:extLst>
      <p:ext uri="{BB962C8B-B14F-4D97-AF65-F5344CB8AC3E}">
        <p14:creationId xmlns:p14="http://schemas.microsoft.com/office/powerpoint/2010/main" val="2071046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773B64-0815-B6BC-7F77-EB9956448535}"/>
              </a:ext>
            </a:extLst>
          </p:cNvPr>
          <p:cNvSpPr>
            <a:spLocks noGrp="1"/>
          </p:cNvSpPr>
          <p:nvPr>
            <p:ph type="title"/>
          </p:nvPr>
        </p:nvSpPr>
        <p:spPr/>
        <p:txBody>
          <a:bodyPr/>
          <a:lstStyle/>
          <a:p>
            <a:r>
              <a:rPr lang="tr-TR" dirty="0"/>
              <a:t>12. Kalkınma planı </a:t>
            </a:r>
            <a:br>
              <a:rPr lang="tr-TR" dirty="0"/>
            </a:br>
            <a:r>
              <a:rPr lang="tr-TR" dirty="0"/>
              <a:t>(2024-2028)</a:t>
            </a:r>
          </a:p>
        </p:txBody>
      </p:sp>
      <p:sp>
        <p:nvSpPr>
          <p:cNvPr id="3" name="İçerik Yer Tutucusu 2">
            <a:extLst>
              <a:ext uri="{FF2B5EF4-FFF2-40B4-BE49-F238E27FC236}">
                <a16:creationId xmlns:a16="http://schemas.microsoft.com/office/drawing/2014/main" id="{651B6773-EFC7-93AD-1FC5-FCF0ABAA3BB2}"/>
              </a:ext>
            </a:extLst>
          </p:cNvPr>
          <p:cNvSpPr>
            <a:spLocks noGrp="1"/>
          </p:cNvSpPr>
          <p:nvPr>
            <p:ph idx="1"/>
          </p:nvPr>
        </p:nvSpPr>
        <p:spPr>
          <a:xfrm>
            <a:off x="3638349" y="1123837"/>
            <a:ext cx="8104472" cy="4601183"/>
          </a:xfrm>
        </p:spPr>
        <p:txBody>
          <a:bodyPr>
            <a:normAutofit/>
          </a:bodyPr>
          <a:lstStyle/>
          <a:p>
            <a:r>
              <a:rPr lang="tr-TR" dirty="0"/>
              <a:t>Bunun yanında </a:t>
            </a:r>
            <a:r>
              <a:rPr lang="tr-TR" u="sng" dirty="0">
                <a:solidFill>
                  <a:srgbClr val="FF0000"/>
                </a:solidFill>
              </a:rPr>
              <a:t>dijital sağlık hizmetlerinin ve biyoteknolojik ürünlerin sağlık sistemine entegrasyonu</a:t>
            </a:r>
            <a:r>
              <a:rPr lang="tr-TR" dirty="0">
                <a:solidFill>
                  <a:srgbClr val="FF0000"/>
                </a:solidFill>
              </a:rPr>
              <a:t> </a:t>
            </a:r>
            <a:r>
              <a:rPr lang="tr-TR" dirty="0"/>
              <a:t>önemli politika alanları arasında bulunmaktadır.</a:t>
            </a:r>
          </a:p>
          <a:p>
            <a:r>
              <a:rPr lang="tr-TR" u="sng" dirty="0">
                <a:solidFill>
                  <a:srgbClr val="FF0000"/>
                </a:solidFill>
              </a:rPr>
              <a:t>Sağlıklı yaşam tarzı teşvik edilerek </a:t>
            </a:r>
            <a:r>
              <a:rPr lang="tr-TR" dirty="0"/>
              <a:t>bulaşıcı olmayan hastalık risklerine karşı </a:t>
            </a:r>
            <a:r>
              <a:rPr lang="tr-TR" u="sng" dirty="0">
                <a:solidFill>
                  <a:srgbClr val="FF0000"/>
                </a:solidFill>
              </a:rPr>
              <a:t>koruyucu sağlık hizmetleri </a:t>
            </a:r>
            <a:r>
              <a:rPr lang="tr-TR" dirty="0"/>
              <a:t>güçlendirilecektir.</a:t>
            </a:r>
          </a:p>
          <a:p>
            <a:r>
              <a:rPr lang="tr-TR" dirty="0"/>
              <a:t>Bulaşıcı olmayan hastalıklara yönelik risk faktörlerinin azaltılması için </a:t>
            </a:r>
            <a:r>
              <a:rPr lang="tr-TR" u="sng" dirty="0">
                <a:solidFill>
                  <a:srgbClr val="FF0000"/>
                </a:solidFill>
              </a:rPr>
              <a:t>kanser tarama programları </a:t>
            </a:r>
            <a:r>
              <a:rPr lang="tr-TR" dirty="0"/>
              <a:t>da dâhil olmak üzere çeşitlendirilmiş tarama programları yaygınlaştırılacak, </a:t>
            </a:r>
            <a:r>
              <a:rPr lang="tr-TR" u="sng" dirty="0">
                <a:solidFill>
                  <a:srgbClr val="FF0000"/>
                </a:solidFill>
              </a:rPr>
              <a:t>erken teşhis oranları artırılacaktır</a:t>
            </a:r>
            <a:r>
              <a:rPr lang="tr-TR" dirty="0">
                <a:solidFill>
                  <a:srgbClr val="FF0000"/>
                </a:solidFill>
              </a:rPr>
              <a:t>.</a:t>
            </a:r>
          </a:p>
          <a:p>
            <a:r>
              <a:rPr lang="tr-TR" dirty="0"/>
              <a:t>Bulaşıcı olmayan hastalıklar başta olmak üzere, hastalıklara ilişkin tarama ve teşhis gibi süreçler ile kronik hastaların tedavi takiplerinde </a:t>
            </a:r>
            <a:r>
              <a:rPr lang="tr-TR" u="sng" dirty="0">
                <a:solidFill>
                  <a:srgbClr val="FF0000"/>
                </a:solidFill>
              </a:rPr>
              <a:t>dijital uygulamaların da desteğiyle aile sağlığı merkezlerinin sorumlulukları artırılacaktır.</a:t>
            </a:r>
          </a:p>
        </p:txBody>
      </p:sp>
      <p:sp>
        <p:nvSpPr>
          <p:cNvPr id="5" name="Metin kutusu 4">
            <a:extLst>
              <a:ext uri="{FF2B5EF4-FFF2-40B4-BE49-F238E27FC236}">
                <a16:creationId xmlns:a16="http://schemas.microsoft.com/office/drawing/2014/main" id="{9102FE20-0E96-54CA-7977-895329665C25}"/>
              </a:ext>
            </a:extLst>
          </p:cNvPr>
          <p:cNvSpPr txBox="1"/>
          <p:nvPr/>
        </p:nvSpPr>
        <p:spPr>
          <a:xfrm>
            <a:off x="3945289" y="6213802"/>
            <a:ext cx="6096000" cy="523220"/>
          </a:xfrm>
          <a:prstGeom prst="rect">
            <a:avLst/>
          </a:prstGeom>
          <a:noFill/>
        </p:spPr>
        <p:txBody>
          <a:bodyPr wrap="square">
            <a:spAutoFit/>
          </a:bodyPr>
          <a:lstStyle/>
          <a:p>
            <a:r>
              <a:rPr lang="tr-TR" sz="1400" dirty="0"/>
              <a:t>https://www.sbb.gov.tr/wp-content/uploads/2023/12/On-Ikinci-Kalkinma-Plani_2024-2028_11122023.pdf</a:t>
            </a:r>
          </a:p>
        </p:txBody>
      </p:sp>
    </p:spTree>
    <p:extLst>
      <p:ext uri="{BB962C8B-B14F-4D97-AF65-F5344CB8AC3E}">
        <p14:creationId xmlns:p14="http://schemas.microsoft.com/office/powerpoint/2010/main" val="3369824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5E79E4-8D3E-56F9-F2CB-404B22C744D8}"/>
              </a:ext>
            </a:extLst>
          </p:cNvPr>
          <p:cNvSpPr>
            <a:spLocks noGrp="1"/>
          </p:cNvSpPr>
          <p:nvPr>
            <p:ph type="title"/>
          </p:nvPr>
        </p:nvSpPr>
        <p:spPr>
          <a:xfrm>
            <a:off x="91258" y="2360329"/>
            <a:ext cx="3778010" cy="2468880"/>
          </a:xfrm>
        </p:spPr>
        <p:txBody>
          <a:bodyPr>
            <a:noAutofit/>
          </a:bodyPr>
          <a:lstStyle/>
          <a:p>
            <a:r>
              <a:rPr lang="tr-TR" sz="2800" b="0" i="0" u="none" strike="noStrike" dirty="0">
                <a:solidFill>
                  <a:schemeClr val="bg1"/>
                </a:solidFill>
                <a:effectLst/>
                <a:latin typeface="Roboto" panose="02000000000000000000" pitchFamily="2" charset="0"/>
              </a:rPr>
              <a:t>Türkiye </a:t>
            </a:r>
            <a:r>
              <a:rPr lang="tr-TR" sz="2800" b="0" i="0" u="none" strike="noStrike" dirty="0" err="1">
                <a:solidFill>
                  <a:schemeClr val="bg1"/>
                </a:solidFill>
                <a:effectLst/>
                <a:latin typeface="Roboto" panose="02000000000000000000" pitchFamily="2" charset="0"/>
              </a:rPr>
              <a:t>Hanehalkı</a:t>
            </a:r>
            <a:r>
              <a:rPr lang="tr-TR" sz="2800" b="0" i="0" u="none" strike="noStrike" dirty="0">
                <a:solidFill>
                  <a:schemeClr val="bg1"/>
                </a:solidFill>
                <a:effectLst/>
                <a:latin typeface="Roboto" panose="02000000000000000000" pitchFamily="2" charset="0"/>
              </a:rPr>
              <a:t> Sağlık Araştırması: Bulaşıcı Olmayan Hastalıkların Risk Faktörleri Prevalansı</a:t>
            </a:r>
            <a:br>
              <a:rPr lang="tr-TR" sz="2800" b="0" i="0" u="none" strike="noStrike" dirty="0">
                <a:solidFill>
                  <a:srgbClr val="252525"/>
                </a:solidFill>
                <a:effectLst/>
                <a:latin typeface="Roboto" panose="02000000000000000000" pitchFamily="2" charset="0"/>
              </a:rPr>
            </a:br>
            <a:endParaRPr lang="tr-TR" sz="2800" dirty="0"/>
          </a:p>
        </p:txBody>
      </p:sp>
      <p:sp>
        <p:nvSpPr>
          <p:cNvPr id="3" name="İçerik Yer Tutucusu 2">
            <a:extLst>
              <a:ext uri="{FF2B5EF4-FFF2-40B4-BE49-F238E27FC236}">
                <a16:creationId xmlns:a16="http://schemas.microsoft.com/office/drawing/2014/main" id="{E0EC5DEA-4169-78F5-ACDF-09465BA3C6BE}"/>
              </a:ext>
            </a:extLst>
          </p:cNvPr>
          <p:cNvSpPr>
            <a:spLocks noGrp="1"/>
          </p:cNvSpPr>
          <p:nvPr>
            <p:ph idx="1"/>
          </p:nvPr>
        </p:nvSpPr>
        <p:spPr/>
        <p:txBody>
          <a:bodyPr/>
          <a:lstStyle/>
          <a:p>
            <a:pPr algn="just"/>
            <a:r>
              <a:rPr lang="tr-TR" i="0" dirty="0">
                <a:solidFill>
                  <a:schemeClr val="tx1"/>
                </a:solidFill>
                <a:effectLst/>
                <a:latin typeface="Roboto" panose="02000000000000000000" pitchFamily="2" charset="0"/>
              </a:rPr>
              <a:t>Bakanlığımız, </a:t>
            </a:r>
            <a:r>
              <a:rPr lang="tr-TR" sz="2000" i="0" u="sng" dirty="0">
                <a:solidFill>
                  <a:srgbClr val="FF0000"/>
                </a:solidFill>
                <a:effectLst/>
                <a:latin typeface="Roboto" panose="02000000000000000000" pitchFamily="2" charset="0"/>
              </a:rPr>
              <a:t>2017 yılında</a:t>
            </a:r>
            <a:r>
              <a:rPr lang="tr-TR" i="0" dirty="0">
                <a:solidFill>
                  <a:schemeClr val="tx1"/>
                </a:solidFill>
                <a:effectLst/>
                <a:latin typeface="Roboto" panose="02000000000000000000" pitchFamily="2" charset="0"/>
              </a:rPr>
              <a:t>, ülkemizde </a:t>
            </a:r>
            <a:r>
              <a:rPr lang="tr-TR" i="0" u="sng" dirty="0">
                <a:solidFill>
                  <a:srgbClr val="FF0000"/>
                </a:solidFill>
                <a:effectLst/>
                <a:latin typeface="Roboto" panose="02000000000000000000" pitchFamily="2" charset="0"/>
              </a:rPr>
              <a:t>bulaşıcı olmayan hastalıklara sebep olan risk faktörlerinin sıklığını </a:t>
            </a:r>
            <a:r>
              <a:rPr lang="tr-TR" i="0" dirty="0">
                <a:solidFill>
                  <a:srgbClr val="FF0000"/>
                </a:solidFill>
                <a:effectLst/>
                <a:latin typeface="Roboto" panose="02000000000000000000" pitchFamily="2" charset="0"/>
              </a:rPr>
              <a:t>tespit edebilmek için </a:t>
            </a:r>
            <a:r>
              <a:rPr lang="tr-TR" sz="2000" i="0" dirty="0">
                <a:solidFill>
                  <a:schemeClr val="tx1"/>
                </a:solidFill>
                <a:effectLst/>
                <a:latin typeface="Roboto" panose="02000000000000000000" pitchFamily="2" charset="0"/>
              </a:rPr>
              <a:t>“</a:t>
            </a:r>
            <a:r>
              <a:rPr lang="tr-TR" sz="2000" i="0" u="sng" dirty="0">
                <a:solidFill>
                  <a:schemeClr val="tx1"/>
                </a:solidFill>
                <a:effectLst/>
                <a:latin typeface="Roboto" panose="02000000000000000000" pitchFamily="2" charset="0"/>
              </a:rPr>
              <a:t>Türkiye </a:t>
            </a:r>
            <a:r>
              <a:rPr lang="tr-TR" sz="2000" i="0" u="sng" dirty="0" err="1">
                <a:solidFill>
                  <a:schemeClr val="tx1"/>
                </a:solidFill>
                <a:effectLst/>
                <a:latin typeface="Roboto" panose="02000000000000000000" pitchFamily="2" charset="0"/>
              </a:rPr>
              <a:t>Hanehalkı</a:t>
            </a:r>
            <a:r>
              <a:rPr lang="tr-TR" sz="2000" i="0" u="sng" dirty="0">
                <a:solidFill>
                  <a:schemeClr val="tx1"/>
                </a:solidFill>
                <a:effectLst/>
                <a:latin typeface="Roboto" panose="02000000000000000000" pitchFamily="2" charset="0"/>
              </a:rPr>
              <a:t> Sağlık Araştırması: Bulaşıcı Olmayan Hastalıkların Risk Faktörleri Prevalansı”</a:t>
            </a:r>
            <a:r>
              <a:rPr lang="tr-TR" sz="2000" i="0" dirty="0">
                <a:solidFill>
                  <a:schemeClr val="tx1"/>
                </a:solidFill>
                <a:effectLst/>
                <a:latin typeface="Roboto" panose="02000000000000000000" pitchFamily="2" charset="0"/>
              </a:rPr>
              <a:t> </a:t>
            </a:r>
            <a:r>
              <a:rPr lang="tr-TR" i="0" dirty="0">
                <a:solidFill>
                  <a:schemeClr val="tx1"/>
                </a:solidFill>
                <a:effectLst/>
                <a:latin typeface="Roboto" panose="02000000000000000000" pitchFamily="2" charset="0"/>
              </a:rPr>
              <a:t>çalışmasını gerçekleştirmiştir.</a:t>
            </a:r>
          </a:p>
          <a:p>
            <a:pPr algn="just"/>
            <a:r>
              <a:rPr lang="tr-TR" i="0" dirty="0">
                <a:solidFill>
                  <a:schemeClr val="tx1"/>
                </a:solidFill>
                <a:effectLst/>
                <a:latin typeface="Roboto" panose="02000000000000000000" pitchFamily="2" charset="0"/>
              </a:rPr>
              <a:t>Bahse konu araştırmanın </a:t>
            </a:r>
            <a:r>
              <a:rPr lang="tr-TR" i="0" u="sng" dirty="0">
                <a:solidFill>
                  <a:srgbClr val="FF0000"/>
                </a:solidFill>
                <a:effectLst/>
                <a:latin typeface="Roboto" panose="02000000000000000000" pitchFamily="2" charset="0"/>
              </a:rPr>
              <a:t>ikinci fazı </a:t>
            </a:r>
            <a:r>
              <a:rPr lang="tr-TR" i="0" dirty="0">
                <a:solidFill>
                  <a:schemeClr val="tx1"/>
                </a:solidFill>
                <a:effectLst/>
                <a:latin typeface="Roboto" panose="02000000000000000000" pitchFamily="2" charset="0"/>
              </a:rPr>
              <a:t>Genel Müdürlüğümüzün koordinasyonunda yürütülmekte olup çalışmanın saha araştırması </a:t>
            </a:r>
            <a:r>
              <a:rPr lang="tr-TR" sz="2000" i="0" u="sng" dirty="0">
                <a:solidFill>
                  <a:srgbClr val="FF0000"/>
                </a:solidFill>
                <a:effectLst/>
                <a:latin typeface="Roboto" panose="02000000000000000000" pitchFamily="2" charset="0"/>
              </a:rPr>
              <a:t>28 Ağustos 2023 </a:t>
            </a:r>
            <a:r>
              <a:rPr lang="tr-TR" i="0" dirty="0">
                <a:solidFill>
                  <a:schemeClr val="tx1"/>
                </a:solidFill>
                <a:effectLst/>
                <a:latin typeface="Roboto" panose="02000000000000000000" pitchFamily="2" charset="0"/>
              </a:rPr>
              <a:t>tarihinde başlatılacaktır. Çalışma ile bulaşıcı olmayan hastalık risk faktörlerinin ülkemizdeki sıklığının güncel durumu tespit edilecek ve 2017 yılı verileriyle karşılaştırılmalar yapılacaktır. </a:t>
            </a:r>
          </a:p>
          <a:p>
            <a:endParaRPr lang="tr-TR" dirty="0"/>
          </a:p>
        </p:txBody>
      </p:sp>
      <p:sp>
        <p:nvSpPr>
          <p:cNvPr id="5" name="Metin kutusu 4">
            <a:extLst>
              <a:ext uri="{FF2B5EF4-FFF2-40B4-BE49-F238E27FC236}">
                <a16:creationId xmlns:a16="http://schemas.microsoft.com/office/drawing/2014/main" id="{EEF3B06D-45DE-4DEF-49E5-B304AE574F14}"/>
              </a:ext>
            </a:extLst>
          </p:cNvPr>
          <p:cNvSpPr txBox="1"/>
          <p:nvPr/>
        </p:nvSpPr>
        <p:spPr>
          <a:xfrm>
            <a:off x="4107686" y="6379384"/>
            <a:ext cx="6096000" cy="307777"/>
          </a:xfrm>
          <a:prstGeom prst="rect">
            <a:avLst/>
          </a:prstGeom>
          <a:noFill/>
        </p:spPr>
        <p:txBody>
          <a:bodyPr wrap="square">
            <a:spAutoFit/>
          </a:bodyPr>
          <a:lstStyle/>
          <a:p>
            <a:r>
              <a:rPr lang="tr-TR" sz="1400" dirty="0"/>
              <a:t>https://hsgm.saglik.gov.tr/tr/haberler/tr-hanehalki-saglik-arastirmasi-hk.html</a:t>
            </a:r>
          </a:p>
        </p:txBody>
      </p:sp>
    </p:spTree>
    <p:extLst>
      <p:ext uri="{BB962C8B-B14F-4D97-AF65-F5344CB8AC3E}">
        <p14:creationId xmlns:p14="http://schemas.microsoft.com/office/powerpoint/2010/main" val="4120004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ABA6DD-10CD-E7B0-A91A-13D41AEBB1A6}"/>
              </a:ext>
            </a:extLst>
          </p:cNvPr>
          <p:cNvSpPr>
            <a:spLocks noGrp="1"/>
          </p:cNvSpPr>
          <p:nvPr>
            <p:ph type="title"/>
          </p:nvPr>
        </p:nvSpPr>
        <p:spPr/>
        <p:txBody>
          <a:bodyPr/>
          <a:lstStyle/>
          <a:p>
            <a:r>
              <a:rPr lang="tr-TR" sz="3600" i="0" dirty="0"/>
              <a:t>Türkiye Bulaşıcı Olmayan Hastalıklar Çok Paydaşlı Eylem Planı </a:t>
            </a:r>
            <a:br>
              <a:rPr lang="tr-TR" sz="3600" i="0" dirty="0"/>
            </a:br>
            <a:r>
              <a:rPr lang="tr-TR" sz="3600" i="0" dirty="0"/>
              <a:t>2017–2025</a:t>
            </a:r>
            <a:endParaRPr lang="tr-TR" dirty="0"/>
          </a:p>
        </p:txBody>
      </p:sp>
      <p:sp>
        <p:nvSpPr>
          <p:cNvPr id="6" name="İçerik Yer Tutucusu 5">
            <a:extLst>
              <a:ext uri="{FF2B5EF4-FFF2-40B4-BE49-F238E27FC236}">
                <a16:creationId xmlns:a16="http://schemas.microsoft.com/office/drawing/2014/main" id="{65E88061-758B-BBB1-93B0-D03C260826C6}"/>
              </a:ext>
            </a:extLst>
          </p:cNvPr>
          <p:cNvSpPr>
            <a:spLocks noGrp="1"/>
          </p:cNvSpPr>
          <p:nvPr>
            <p:ph idx="1"/>
          </p:nvPr>
        </p:nvSpPr>
        <p:spPr>
          <a:xfrm>
            <a:off x="3869268" y="1397227"/>
            <a:ext cx="7315200" cy="4054401"/>
          </a:xfrm>
        </p:spPr>
        <p:txBody>
          <a:bodyPr/>
          <a:lstStyle/>
          <a:p>
            <a:pPr algn="just">
              <a:lnSpc>
                <a:spcPct val="107000"/>
              </a:lnSpc>
              <a:spcAft>
                <a:spcPts val="800"/>
              </a:spcAft>
            </a:pPr>
            <a:r>
              <a:rPr lang="tr-TR" sz="2000" b="1" dirty="0">
                <a:effectLst/>
                <a:ea typeface="Calibri" panose="020F0502020204030204" pitchFamily="34" charset="0"/>
                <a:cs typeface="Times New Roman" panose="02020603050405020304" pitchFamily="18" charset="0"/>
              </a:rPr>
              <a:t>Vizyon, </a:t>
            </a:r>
            <a:r>
              <a:rPr lang="tr-TR" sz="2400" dirty="0">
                <a:solidFill>
                  <a:srgbClr val="FF0000"/>
                </a:solidFill>
                <a:effectLst/>
                <a:ea typeface="Calibri" panose="020F0502020204030204" pitchFamily="34" charset="0"/>
                <a:cs typeface="Times New Roman" panose="02020603050405020304" pitchFamily="18" charset="0"/>
              </a:rPr>
              <a:t>bulaşıcı olmayan hastalıkların kaçınılabilir yükünden arınmış bir Türkiye. </a:t>
            </a:r>
          </a:p>
          <a:p>
            <a:pPr algn="just">
              <a:lnSpc>
                <a:spcPct val="107000"/>
              </a:lnSpc>
              <a:spcAft>
                <a:spcPts val="800"/>
              </a:spcAft>
            </a:pPr>
            <a:r>
              <a:rPr lang="tr-TR" sz="2000" b="1" dirty="0">
                <a:effectLst/>
                <a:ea typeface="Calibri" panose="020F0502020204030204" pitchFamily="34" charset="0"/>
                <a:cs typeface="Times New Roman" panose="02020603050405020304" pitchFamily="18" charset="0"/>
              </a:rPr>
              <a:t>Amaç, </a:t>
            </a:r>
            <a:r>
              <a:rPr lang="tr-TR" sz="2000" dirty="0">
                <a:effectLst/>
                <a:ea typeface="Calibri" panose="020F0502020204030204" pitchFamily="34" charset="0"/>
                <a:cs typeface="Times New Roman" panose="02020603050405020304" pitchFamily="18" charset="0"/>
              </a:rPr>
              <a:t>bulaşıcı olmayan hastalıklardan kaynaklanan </a:t>
            </a:r>
            <a:r>
              <a:rPr lang="tr-TR" sz="2000" dirty="0">
                <a:solidFill>
                  <a:srgbClr val="FF0000"/>
                </a:solidFill>
                <a:effectLst/>
                <a:ea typeface="Calibri" panose="020F0502020204030204" pitchFamily="34" charset="0"/>
                <a:cs typeface="Times New Roman" panose="02020603050405020304" pitchFamily="18" charset="0"/>
              </a:rPr>
              <a:t>önlenebilir ölümleri ve engellilik yükünü azaltmak </a:t>
            </a:r>
            <a:r>
              <a:rPr lang="tr-TR" sz="2000" dirty="0">
                <a:effectLst/>
                <a:ea typeface="Calibri" panose="020F0502020204030204" pitchFamily="34" charset="0"/>
                <a:cs typeface="Times New Roman" panose="02020603050405020304" pitchFamily="18" charset="0"/>
              </a:rPr>
              <a:t>yoluyla bireylerin </a:t>
            </a:r>
            <a:r>
              <a:rPr lang="tr-TR" sz="2000" dirty="0">
                <a:solidFill>
                  <a:srgbClr val="FF0000"/>
                </a:solidFill>
                <a:effectLst/>
                <a:ea typeface="Calibri" panose="020F0502020204030204" pitchFamily="34" charset="0"/>
                <a:cs typeface="Times New Roman" panose="02020603050405020304" pitchFamily="18" charset="0"/>
              </a:rPr>
              <a:t>her yaşta ulaşılabilir en yüksek sağlık standartlarına </a:t>
            </a:r>
            <a:r>
              <a:rPr lang="tr-TR" sz="2000" dirty="0">
                <a:effectLst/>
                <a:ea typeface="Calibri" panose="020F0502020204030204" pitchFamily="34" charset="0"/>
                <a:cs typeface="Times New Roman" panose="02020603050405020304" pitchFamily="18" charset="0"/>
              </a:rPr>
              <a:t>sahip olmalarını sağlayarak </a:t>
            </a:r>
            <a:r>
              <a:rPr lang="tr-TR" sz="2000" dirty="0">
                <a:solidFill>
                  <a:srgbClr val="FF0000"/>
                </a:solidFill>
                <a:effectLst/>
                <a:ea typeface="Calibri" panose="020F0502020204030204" pitchFamily="34" charset="0"/>
                <a:cs typeface="Times New Roman" panose="02020603050405020304" pitchFamily="18" charset="0"/>
              </a:rPr>
              <a:t>toplumun sağlık ve iyilik düzeyini yükseltmek. </a:t>
            </a:r>
          </a:p>
          <a:p>
            <a:endParaRPr lang="tr-TR" dirty="0"/>
          </a:p>
        </p:txBody>
      </p:sp>
      <p:sp>
        <p:nvSpPr>
          <p:cNvPr id="7" name="Alt Bilgi Yer Tutucusu 4">
            <a:extLst>
              <a:ext uri="{FF2B5EF4-FFF2-40B4-BE49-F238E27FC236}">
                <a16:creationId xmlns:a16="http://schemas.microsoft.com/office/drawing/2014/main" id="{5A30F899-323D-4F6A-1648-E36DBD99EEF9}"/>
              </a:ext>
            </a:extLst>
          </p:cNvPr>
          <p:cNvSpPr>
            <a:spLocks noGrp="1"/>
          </p:cNvSpPr>
          <p:nvPr>
            <p:ph type="ftr" sz="quarter" idx="11"/>
          </p:nvPr>
        </p:nvSpPr>
        <p:spPr>
          <a:xfrm>
            <a:off x="5143499" y="6356350"/>
            <a:ext cx="5979203" cy="365125"/>
          </a:xfrm>
        </p:spPr>
        <p:txBody>
          <a:bodyPr/>
          <a:lstStyle/>
          <a:p>
            <a:r>
              <a:rPr lang="tr-TR" dirty="0"/>
              <a:t>T.C. Sağlık Bakanlığı (2017). Türkiye Bulaşıcı Olmayan Hastalıklar Çok Paydaşlı Eylem Planı 2017–2025. Ankara.</a:t>
            </a:r>
            <a:endParaRPr lang="en-US" dirty="0"/>
          </a:p>
        </p:txBody>
      </p:sp>
    </p:spTree>
    <p:extLst>
      <p:ext uri="{BB962C8B-B14F-4D97-AF65-F5344CB8AC3E}">
        <p14:creationId xmlns:p14="http://schemas.microsoft.com/office/powerpoint/2010/main" val="1080760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617836-8442-C9AE-4D38-4E6D0F7A161F}"/>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F9C03C93-598C-BC74-C72E-AD0E6DC18CF9}"/>
              </a:ext>
            </a:extLst>
          </p:cNvPr>
          <p:cNvSpPr>
            <a:spLocks noGrp="1"/>
          </p:cNvSpPr>
          <p:nvPr>
            <p:ph idx="1"/>
          </p:nvPr>
        </p:nvSpPr>
        <p:spPr>
          <a:xfrm>
            <a:off x="5476774" y="0"/>
            <a:ext cx="6715225" cy="6680938"/>
          </a:xfrm>
        </p:spPr>
        <p:txBody>
          <a:bodyPr>
            <a:normAutofit/>
          </a:bodyPr>
          <a:lstStyle/>
          <a:p>
            <a:pPr algn="just">
              <a:lnSpc>
                <a:spcPct val="107000"/>
              </a:lnSpc>
              <a:spcAft>
                <a:spcPts val="800"/>
              </a:spcAft>
            </a:pPr>
            <a:endParaRPr lang="tr-TR" sz="2000" b="1" dirty="0">
              <a:effectLst/>
              <a:ea typeface="Calibri" panose="020F0502020204030204" pitchFamily="34" charset="0"/>
              <a:cs typeface="Times New Roman" panose="02020603050405020304" pitchFamily="18" charset="0"/>
            </a:endParaRPr>
          </a:p>
          <a:p>
            <a:pPr algn="just">
              <a:lnSpc>
                <a:spcPct val="107000"/>
              </a:lnSpc>
              <a:spcAft>
                <a:spcPts val="800"/>
              </a:spcAft>
            </a:pPr>
            <a:r>
              <a:rPr lang="tr-TR" sz="2000" b="1" dirty="0">
                <a:effectLst/>
                <a:ea typeface="Calibri" panose="020F0502020204030204" pitchFamily="34" charset="0"/>
                <a:cs typeface="Times New Roman" panose="02020603050405020304" pitchFamily="18" charset="0"/>
              </a:rPr>
              <a:t>Kapsam, </a:t>
            </a:r>
            <a:r>
              <a:rPr lang="tr-TR" sz="2000" dirty="0">
                <a:effectLst/>
                <a:ea typeface="Calibri" panose="020F0502020204030204" pitchFamily="34" charset="0"/>
                <a:cs typeface="Times New Roman" panose="02020603050405020304" pitchFamily="18" charset="0"/>
              </a:rPr>
              <a:t>eylem planı, </a:t>
            </a:r>
            <a:r>
              <a:rPr lang="tr-TR" sz="2000" dirty="0">
                <a:solidFill>
                  <a:srgbClr val="FF0000"/>
                </a:solidFill>
                <a:effectLst/>
                <a:ea typeface="Calibri" panose="020F0502020204030204" pitchFamily="34" charset="0"/>
                <a:cs typeface="Times New Roman" panose="02020603050405020304" pitchFamily="18" charset="0"/>
              </a:rPr>
              <a:t>en çok ölüm ve hastalık yüküne yol açan bulaşıcı olmayan hastalıkların </a:t>
            </a:r>
            <a:r>
              <a:rPr lang="tr-TR" sz="2000" dirty="0">
                <a:effectLst/>
                <a:ea typeface="Calibri" panose="020F0502020204030204" pitchFamily="34" charset="0"/>
                <a:cs typeface="Times New Roman" panose="02020603050405020304" pitchFamily="18" charset="0"/>
              </a:rPr>
              <a:t>(kardiyovasküler hastalıklar, kanser, kronik kalp hastalıkları ve diyabetin) ve </a:t>
            </a:r>
            <a:r>
              <a:rPr lang="tr-TR" sz="2000" dirty="0">
                <a:solidFill>
                  <a:srgbClr val="FF0000"/>
                </a:solidFill>
                <a:effectLst/>
                <a:ea typeface="Calibri" panose="020F0502020204030204" pitchFamily="34" charset="0"/>
                <a:cs typeface="Times New Roman" panose="02020603050405020304" pitchFamily="18" charset="0"/>
              </a:rPr>
              <a:t>ortak davranışsal risk faktörlerinin</a:t>
            </a:r>
            <a:r>
              <a:rPr lang="tr-TR" sz="2000" dirty="0">
                <a:effectLst/>
                <a:ea typeface="Calibri" panose="020F0502020204030204" pitchFamily="34" charset="0"/>
                <a:cs typeface="Times New Roman" panose="02020603050405020304" pitchFamily="18" charset="0"/>
              </a:rPr>
              <a:t> (tütün kullanımı, sağlıksız beslenme, fiziksel hareketsizlik ve alkol kullanımı) </a:t>
            </a:r>
            <a:r>
              <a:rPr lang="tr-TR" sz="2000" dirty="0">
                <a:solidFill>
                  <a:srgbClr val="FF0000"/>
                </a:solidFill>
                <a:effectLst/>
                <a:ea typeface="Calibri" panose="020F0502020204030204" pitchFamily="34" charset="0"/>
                <a:cs typeface="Times New Roman" panose="02020603050405020304" pitchFamily="18" charset="0"/>
              </a:rPr>
              <a:t>azaltılmasına yönelik ulusal hedeflere ulaşmak </a:t>
            </a:r>
            <a:r>
              <a:rPr lang="tr-TR" sz="2000" dirty="0">
                <a:effectLst/>
                <a:ea typeface="Calibri" panose="020F0502020204030204" pitchFamily="34" charset="0"/>
                <a:cs typeface="Times New Roman" panose="02020603050405020304" pitchFamily="18" charset="0"/>
              </a:rPr>
              <a:t>amacıyla her düzeyde koordineli ve uyumlu adımlar atılması konusunda tüm paydaşlarla ortak çalışmaya dair yol haritasını kapsar. </a:t>
            </a:r>
          </a:p>
          <a:p>
            <a:pPr algn="just">
              <a:lnSpc>
                <a:spcPct val="107000"/>
              </a:lnSpc>
              <a:spcAft>
                <a:spcPts val="800"/>
              </a:spcAft>
            </a:pPr>
            <a:r>
              <a:rPr lang="tr-TR" sz="2000" b="1" dirty="0">
                <a:effectLst/>
                <a:ea typeface="Calibri" panose="020F0502020204030204" pitchFamily="34" charset="0"/>
                <a:cs typeface="Times New Roman" panose="02020603050405020304" pitchFamily="18" charset="0"/>
              </a:rPr>
              <a:t>Stratejik yaklaşım, </a:t>
            </a:r>
            <a:r>
              <a:rPr lang="tr-TR" sz="2000" dirty="0">
                <a:solidFill>
                  <a:srgbClr val="FF0000"/>
                </a:solidFill>
                <a:effectLst/>
                <a:ea typeface="Calibri" panose="020F0502020204030204" pitchFamily="34" charset="0"/>
                <a:cs typeface="Times New Roman" panose="02020603050405020304" pitchFamily="18" charset="0"/>
              </a:rPr>
              <a:t>sağlıkta eşitsizliklerin ve eş zamanlı olarak bulaşıcı olmayan hastalıklara yakalanma oranının azaltılması</a:t>
            </a:r>
            <a:r>
              <a:rPr lang="tr-TR" sz="2000" dirty="0">
                <a:effectLst/>
                <a:ea typeface="Calibri" panose="020F0502020204030204" pitchFamily="34" charset="0"/>
                <a:cs typeface="Times New Roman" panose="02020603050405020304" pitchFamily="18" charset="0"/>
              </a:rPr>
              <a:t> için toplum düzeyinde </a:t>
            </a:r>
            <a:r>
              <a:rPr lang="tr-TR" sz="2000" dirty="0">
                <a:solidFill>
                  <a:srgbClr val="FF0000"/>
                </a:solidFill>
                <a:effectLst/>
                <a:ea typeface="Calibri" panose="020F0502020204030204" pitchFamily="34" charset="0"/>
                <a:cs typeface="Times New Roman" panose="02020603050405020304" pitchFamily="18" charset="0"/>
              </a:rPr>
              <a:t>sağlığın teşviki ve hastalıkların önlenmesine</a:t>
            </a:r>
            <a:r>
              <a:rPr lang="tr-TR" sz="2000" dirty="0">
                <a:effectLst/>
                <a:ea typeface="Calibri" panose="020F0502020204030204" pitchFamily="34" charset="0"/>
                <a:cs typeface="Times New Roman" panose="02020603050405020304" pitchFamily="18" charset="0"/>
              </a:rPr>
              <a:t> yönelik programlar geliştirmek, yüksek risk altındaki bireylerin </a:t>
            </a:r>
            <a:r>
              <a:rPr lang="tr-TR" sz="2000" dirty="0">
                <a:solidFill>
                  <a:srgbClr val="FF0000"/>
                </a:solidFill>
                <a:effectLst/>
                <a:ea typeface="Calibri" panose="020F0502020204030204" pitchFamily="34" charset="0"/>
                <a:cs typeface="Times New Roman" panose="02020603050405020304" pitchFamily="18" charset="0"/>
              </a:rPr>
              <a:t>erken tespiti, toplumun etkili tedavi ve bakım almasına yönelik sistematik ve entegre politikalar</a:t>
            </a:r>
            <a:r>
              <a:rPr lang="tr-TR" sz="2000" dirty="0">
                <a:effectLst/>
                <a:ea typeface="Calibri" panose="020F0502020204030204" pitchFamily="34" charset="0"/>
                <a:cs typeface="Times New Roman" panose="02020603050405020304" pitchFamily="18" charset="0"/>
              </a:rPr>
              <a:t> geliştirmek ve </a:t>
            </a:r>
            <a:r>
              <a:rPr lang="tr-TR" sz="2000" dirty="0">
                <a:solidFill>
                  <a:srgbClr val="FF0000"/>
                </a:solidFill>
                <a:effectLst/>
                <a:ea typeface="Calibri" panose="020F0502020204030204" pitchFamily="34" charset="0"/>
                <a:cs typeface="Times New Roman" panose="02020603050405020304" pitchFamily="18" charset="0"/>
              </a:rPr>
              <a:t>ulusal düzeyde çok paydaşlı işbirliklerini</a:t>
            </a:r>
            <a:r>
              <a:rPr lang="tr-TR" sz="2000" dirty="0">
                <a:effectLst/>
                <a:ea typeface="Calibri" panose="020F0502020204030204" pitchFamily="34" charset="0"/>
                <a:cs typeface="Times New Roman" panose="02020603050405020304" pitchFamily="18" charset="0"/>
              </a:rPr>
              <a:t> güçlendiren kapsamlı bir şekilde ele alınması stratejik yaklaşımdır.</a:t>
            </a:r>
            <a:endParaRPr lang="tr-TR" sz="2000" dirty="0"/>
          </a:p>
          <a:p>
            <a:endParaRPr lang="tr-TR" dirty="0"/>
          </a:p>
        </p:txBody>
      </p:sp>
      <p:pic>
        <p:nvPicPr>
          <p:cNvPr id="5" name="İçerik Yer Tutucusu 7">
            <a:extLst>
              <a:ext uri="{FF2B5EF4-FFF2-40B4-BE49-F238E27FC236}">
                <a16:creationId xmlns:a16="http://schemas.microsoft.com/office/drawing/2014/main" id="{C6DEA24C-75BB-7C90-A8B7-109582F4C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476775" cy="6858000"/>
          </a:xfrm>
          <a:prstGeom prst="rect">
            <a:avLst/>
          </a:prstGeom>
        </p:spPr>
      </p:pic>
      <p:sp>
        <p:nvSpPr>
          <p:cNvPr id="6" name="Alt Bilgi Yer Tutucusu 4">
            <a:extLst>
              <a:ext uri="{FF2B5EF4-FFF2-40B4-BE49-F238E27FC236}">
                <a16:creationId xmlns:a16="http://schemas.microsoft.com/office/drawing/2014/main" id="{052046C4-96E1-C947-4DBC-EF01F7D3D576}"/>
              </a:ext>
            </a:extLst>
          </p:cNvPr>
          <p:cNvSpPr>
            <a:spLocks noGrp="1"/>
          </p:cNvSpPr>
          <p:nvPr>
            <p:ph type="ftr" sz="quarter" idx="11"/>
          </p:nvPr>
        </p:nvSpPr>
        <p:spPr>
          <a:xfrm>
            <a:off x="5614191" y="6315813"/>
            <a:ext cx="5979203" cy="365125"/>
          </a:xfrm>
        </p:spPr>
        <p:txBody>
          <a:bodyPr/>
          <a:lstStyle/>
          <a:p>
            <a:r>
              <a:rPr lang="tr-TR" dirty="0"/>
              <a:t>T.C. Sağlık Bakanlığı (2017). Türkiye Bulaşıcı Olmayan Hastalıklar Çok Paydaşlı Eylem Planı 2017–2025. Ankara.</a:t>
            </a:r>
            <a:endParaRPr lang="en-US" dirty="0"/>
          </a:p>
        </p:txBody>
      </p:sp>
    </p:spTree>
    <p:extLst>
      <p:ext uri="{BB962C8B-B14F-4D97-AF65-F5344CB8AC3E}">
        <p14:creationId xmlns:p14="http://schemas.microsoft.com/office/powerpoint/2010/main" val="1409060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865A05-F96D-24EF-6353-17E9D48455D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CC40B45C-9923-B421-1A73-26E7BE5561B4}"/>
              </a:ext>
            </a:extLst>
          </p:cNvPr>
          <p:cNvSpPr>
            <a:spLocks noGrp="1"/>
          </p:cNvSpPr>
          <p:nvPr>
            <p:ph idx="1"/>
          </p:nvPr>
        </p:nvSpPr>
        <p:spPr/>
        <p:txBody>
          <a:bodyPr/>
          <a:lstStyle/>
          <a:p>
            <a:endParaRPr lang="tr-TR"/>
          </a:p>
        </p:txBody>
      </p:sp>
      <p:pic>
        <p:nvPicPr>
          <p:cNvPr id="4" name="İçerik Yer Tutucusu 8">
            <a:extLst>
              <a:ext uri="{FF2B5EF4-FFF2-40B4-BE49-F238E27FC236}">
                <a16:creationId xmlns:a16="http://schemas.microsoft.com/office/drawing/2014/main" id="{77A641A0-7F7D-D6D4-6036-2222A0C57D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884" y="-6511"/>
            <a:ext cx="11184556" cy="6864511"/>
          </a:xfrm>
          <a:prstGeom prst="rect">
            <a:avLst/>
          </a:prstGeom>
        </p:spPr>
      </p:pic>
    </p:spTree>
    <p:extLst>
      <p:ext uri="{BB962C8B-B14F-4D97-AF65-F5344CB8AC3E}">
        <p14:creationId xmlns:p14="http://schemas.microsoft.com/office/powerpoint/2010/main" val="136614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1C9394-8722-6DD0-7930-578A1311F381}"/>
              </a:ext>
            </a:extLst>
          </p:cNvPr>
          <p:cNvSpPr>
            <a:spLocks noGrp="1"/>
          </p:cNvSpPr>
          <p:nvPr>
            <p:ph type="title"/>
          </p:nvPr>
        </p:nvSpPr>
        <p:spPr/>
        <p:txBody>
          <a:bodyPr/>
          <a:lstStyle/>
          <a:p>
            <a:r>
              <a:rPr lang="tr-TR" dirty="0"/>
              <a:t>SUNUM PLANI </a:t>
            </a:r>
          </a:p>
        </p:txBody>
      </p:sp>
      <p:sp>
        <p:nvSpPr>
          <p:cNvPr id="3" name="İçerik Yer Tutucusu 2">
            <a:extLst>
              <a:ext uri="{FF2B5EF4-FFF2-40B4-BE49-F238E27FC236}">
                <a16:creationId xmlns:a16="http://schemas.microsoft.com/office/drawing/2014/main" id="{5119FB47-A672-3F33-F8C9-C9B27706B0D7}"/>
              </a:ext>
            </a:extLst>
          </p:cNvPr>
          <p:cNvSpPr>
            <a:spLocks noGrp="1"/>
          </p:cNvSpPr>
          <p:nvPr>
            <p:ph idx="1"/>
          </p:nvPr>
        </p:nvSpPr>
        <p:spPr>
          <a:xfrm>
            <a:off x="3657601" y="924560"/>
            <a:ext cx="8021586" cy="5197107"/>
          </a:xfrm>
        </p:spPr>
        <p:txBody>
          <a:bodyPr>
            <a:normAutofit/>
          </a:bodyPr>
          <a:lstStyle/>
          <a:p>
            <a:r>
              <a:rPr lang="tr-TR" sz="2400" b="1" dirty="0">
                <a:solidFill>
                  <a:schemeClr val="tx1"/>
                </a:solidFill>
                <a:cs typeface="Times New Roman" panose="02020603050405020304" pitchFamily="18" charset="0"/>
              </a:rPr>
              <a:t>1.Bulaşıcı Olmayan Hastalıklara Genel Bakış</a:t>
            </a:r>
          </a:p>
          <a:p>
            <a:r>
              <a:rPr lang="tr-TR" sz="2400" b="1" dirty="0">
                <a:solidFill>
                  <a:schemeClr val="tx1"/>
                </a:solidFill>
                <a:cs typeface="Times New Roman" panose="02020603050405020304" pitchFamily="18" charset="0"/>
              </a:rPr>
              <a:t>2.Dünyada Durum</a:t>
            </a:r>
          </a:p>
          <a:p>
            <a:r>
              <a:rPr lang="tr-TR" sz="2400" b="1" dirty="0">
                <a:solidFill>
                  <a:schemeClr val="tx1"/>
                </a:solidFill>
                <a:cs typeface="Times New Roman" panose="02020603050405020304" pitchFamily="18" charset="0"/>
              </a:rPr>
              <a:t>3.Türkiye’de  Durum ve Yürütülen Başlıca Programlar</a:t>
            </a:r>
          </a:p>
          <a:p>
            <a:pPr algn="just"/>
            <a:r>
              <a:rPr lang="tr-TR" sz="2400" dirty="0">
                <a:solidFill>
                  <a:schemeClr val="tx1"/>
                </a:solidFill>
                <a:cs typeface="Times New Roman" panose="02020603050405020304" pitchFamily="18" charset="0"/>
              </a:rPr>
              <a:t>    </a:t>
            </a:r>
            <a:r>
              <a:rPr lang="tr-TR" sz="2400" dirty="0" err="1">
                <a:solidFill>
                  <a:schemeClr val="tx1"/>
                </a:solidFill>
                <a:cs typeface="Times New Roman" panose="02020603050405020304" pitchFamily="18" charset="0"/>
              </a:rPr>
              <a:t>A.</a:t>
            </a:r>
            <a:r>
              <a:rPr lang="tr-TR" sz="2400" i="1" dirty="0" err="1">
                <a:solidFill>
                  <a:schemeClr val="tx1"/>
                </a:solidFill>
                <a:cs typeface="Times New Roman" panose="02020603050405020304" pitchFamily="18" charset="0"/>
              </a:rPr>
              <a:t>Tütün</a:t>
            </a:r>
            <a:r>
              <a:rPr lang="tr-TR" sz="2400" i="1" dirty="0">
                <a:solidFill>
                  <a:schemeClr val="tx1"/>
                </a:solidFill>
                <a:cs typeface="Times New Roman" panose="02020603050405020304" pitchFamily="18" charset="0"/>
              </a:rPr>
              <a:t> Kontrolü Strateji Belgesi ve Eylem Planı (2018-2023)</a:t>
            </a:r>
          </a:p>
          <a:p>
            <a:pPr algn="just"/>
            <a:r>
              <a:rPr lang="tr-TR" sz="2400" dirty="0">
                <a:solidFill>
                  <a:schemeClr val="tx1"/>
                </a:solidFill>
                <a:cs typeface="Times New Roman" panose="02020603050405020304" pitchFamily="18" charset="0"/>
              </a:rPr>
              <a:t>    </a:t>
            </a:r>
            <a:r>
              <a:rPr lang="tr-TR" sz="2400" dirty="0" err="1">
                <a:solidFill>
                  <a:schemeClr val="tx1"/>
                </a:solidFill>
                <a:cs typeface="Times New Roman" panose="02020603050405020304" pitchFamily="18" charset="0"/>
              </a:rPr>
              <a:t>B.</a:t>
            </a:r>
            <a:r>
              <a:rPr lang="tr-TR" sz="2400" i="1" dirty="0" err="1">
                <a:solidFill>
                  <a:schemeClr val="tx1"/>
                </a:solidFill>
                <a:cs typeface="Times New Roman" panose="02020603050405020304" pitchFamily="18" charset="0"/>
              </a:rPr>
              <a:t>Türkiye</a:t>
            </a:r>
            <a:r>
              <a:rPr lang="tr-TR" sz="2400" i="1" dirty="0">
                <a:solidFill>
                  <a:schemeClr val="tx1"/>
                </a:solidFill>
                <a:cs typeface="Times New Roman" panose="02020603050405020304" pitchFamily="18" charset="0"/>
              </a:rPr>
              <a:t> Sağlıklı Beslenme ve Hareketli Hayat Programı Yetişkin ve Çocukluk Çağı Obezitesinin Önlenmesi ve Fiziksel Aktivite Eylem Planı (2019-2023)</a:t>
            </a:r>
          </a:p>
          <a:p>
            <a:pPr algn="just"/>
            <a:r>
              <a:rPr lang="tr-TR" sz="2400" dirty="0">
                <a:solidFill>
                  <a:schemeClr val="tx1"/>
                </a:solidFill>
                <a:cs typeface="Times New Roman" panose="02020603050405020304" pitchFamily="18" charset="0"/>
              </a:rPr>
              <a:t>    </a:t>
            </a:r>
            <a:r>
              <a:rPr lang="tr-TR" sz="2400" dirty="0" err="1">
                <a:solidFill>
                  <a:schemeClr val="tx1"/>
                </a:solidFill>
                <a:cs typeface="Times New Roman" panose="02020603050405020304" pitchFamily="18" charset="0"/>
              </a:rPr>
              <a:t>C.</a:t>
            </a:r>
            <a:r>
              <a:rPr lang="tr-TR" sz="2400" i="1" dirty="0" err="1">
                <a:solidFill>
                  <a:schemeClr val="tx1"/>
                </a:solidFill>
                <a:cs typeface="Times New Roman" panose="02020603050405020304" pitchFamily="18" charset="0"/>
              </a:rPr>
              <a:t>Türkiye</a:t>
            </a:r>
            <a:r>
              <a:rPr lang="tr-TR" sz="2400" i="1" dirty="0">
                <a:solidFill>
                  <a:schemeClr val="tx1"/>
                </a:solidFill>
                <a:cs typeface="Times New Roman" panose="02020603050405020304" pitchFamily="18" charset="0"/>
              </a:rPr>
              <a:t> Aşırı Tuz Tüketiminin Azaltılması Programı (2017-2021)</a:t>
            </a:r>
          </a:p>
          <a:p>
            <a:endParaRPr lang="tr-TR" dirty="0"/>
          </a:p>
        </p:txBody>
      </p:sp>
    </p:spTree>
    <p:extLst>
      <p:ext uri="{BB962C8B-B14F-4D97-AF65-F5344CB8AC3E}">
        <p14:creationId xmlns:p14="http://schemas.microsoft.com/office/powerpoint/2010/main" val="3438757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B22A90-5F40-3B17-CC80-E87D35641F8C}"/>
              </a:ext>
            </a:extLst>
          </p:cNvPr>
          <p:cNvSpPr>
            <a:spLocks noGrp="1"/>
          </p:cNvSpPr>
          <p:nvPr>
            <p:ph type="title"/>
          </p:nvPr>
        </p:nvSpPr>
        <p:spPr/>
        <p:txBody>
          <a:bodyPr/>
          <a:lstStyle/>
          <a:p>
            <a:r>
              <a:rPr lang="tr-TR" b="1" dirty="0"/>
              <a:t>A</a:t>
            </a:r>
            <a:r>
              <a:rPr lang="tr-TR" sz="3600" b="1" i="0" dirty="0"/>
              <a:t>. Tütün Kontrolü Strateji Belgesi ve Eylem Planı (2018-2023)</a:t>
            </a:r>
            <a:endParaRPr lang="tr-TR" dirty="0"/>
          </a:p>
        </p:txBody>
      </p:sp>
      <p:sp>
        <p:nvSpPr>
          <p:cNvPr id="3" name="İçerik Yer Tutucusu 2">
            <a:extLst>
              <a:ext uri="{FF2B5EF4-FFF2-40B4-BE49-F238E27FC236}">
                <a16:creationId xmlns:a16="http://schemas.microsoft.com/office/drawing/2014/main" id="{2066A6FC-BED7-B75C-2E83-084582C5C820}"/>
              </a:ext>
            </a:extLst>
          </p:cNvPr>
          <p:cNvSpPr>
            <a:spLocks noGrp="1"/>
          </p:cNvSpPr>
          <p:nvPr>
            <p:ph idx="1"/>
          </p:nvPr>
        </p:nvSpPr>
        <p:spPr>
          <a:xfrm>
            <a:off x="3763477" y="770021"/>
            <a:ext cx="7863841" cy="5352970"/>
          </a:xfrm>
        </p:spPr>
        <p:txBody>
          <a:bodyPr/>
          <a:lstStyle/>
          <a:p>
            <a:pPr algn="just"/>
            <a:r>
              <a:rPr lang="tr-TR" dirty="0"/>
              <a:t>Sağlık ve eğitim kurumları ile toplu taşımada sigara kullanımını sınırlandıran </a:t>
            </a:r>
            <a:r>
              <a:rPr lang="tr-TR" u="sng" dirty="0"/>
              <a:t>sigara kullanımına karşı </a:t>
            </a:r>
            <a:r>
              <a:rPr lang="tr-TR" sz="2400" u="sng" dirty="0"/>
              <a:t>ilk kanun 1996’da </a:t>
            </a:r>
            <a:r>
              <a:rPr lang="tr-TR" dirty="0"/>
              <a:t>uygulamaya koyulmuştur. Söz konusu kanunla ayrıca her tür reklam ve tanıtım yasaklanmış, TV şirketleri sigara içmenin zararları ile ilgili eğitsel programlar yapmakla sorumlu kılınmış, tütün ürünlerinin 18 yaşın altındakilere satışı yasaklanmış ve sigara paketlerinin üzerine sağlıkla ilgili uyarılar yerleştirilmiştir. </a:t>
            </a:r>
          </a:p>
          <a:p>
            <a:pPr algn="just"/>
            <a:r>
              <a:rPr lang="tr-TR" dirty="0"/>
              <a:t>Tütün Kontrol Çerçeve Sözleşmesi hükümleri kapsamında dumansız alanları, konaklama kurumlarını (restoranlar, barlar, kafeler vs.), taksileri ve okulların açık alanlarını kapsayacak şekilde genişletilmiştir. Ayrıca, tütün ile ilgili tanıtım veya sponsorluklara da yasaklama getirilmiştir.</a:t>
            </a:r>
          </a:p>
          <a:p>
            <a:pPr marL="0" indent="0" algn="ctr">
              <a:buNone/>
            </a:pPr>
            <a:r>
              <a:rPr lang="tr-TR" sz="2400" b="1" dirty="0">
                <a:solidFill>
                  <a:srgbClr val="FF0000"/>
                </a:solidFill>
              </a:rPr>
              <a:t>Nihai amaç: </a:t>
            </a:r>
          </a:p>
          <a:p>
            <a:pPr algn="ctr"/>
            <a:r>
              <a:rPr lang="tr-TR" sz="2000" b="1" dirty="0">
                <a:solidFill>
                  <a:srgbClr val="FF0000"/>
                </a:solidFill>
              </a:rPr>
              <a:t>Toplumdaki tüm bireyleri, tütün ürünlerinin sağlık, ekonomik, çevresel ve sosyal zararlarından korumak </a:t>
            </a:r>
          </a:p>
          <a:p>
            <a:endParaRPr lang="tr-TR" dirty="0"/>
          </a:p>
        </p:txBody>
      </p:sp>
      <p:sp>
        <p:nvSpPr>
          <p:cNvPr id="4" name="Alt Bilgi Yer Tutucusu 4">
            <a:extLst>
              <a:ext uri="{FF2B5EF4-FFF2-40B4-BE49-F238E27FC236}">
                <a16:creationId xmlns:a16="http://schemas.microsoft.com/office/drawing/2014/main" id="{7CA3A494-29EB-4CAA-B83E-23176972F018}"/>
              </a:ext>
            </a:extLst>
          </p:cNvPr>
          <p:cNvSpPr>
            <a:spLocks noGrp="1"/>
          </p:cNvSpPr>
          <p:nvPr>
            <p:ph type="ftr" sz="quarter" idx="11"/>
          </p:nvPr>
        </p:nvSpPr>
        <p:spPr>
          <a:xfrm>
            <a:off x="3959077" y="6250472"/>
            <a:ext cx="6191473" cy="365125"/>
          </a:xfrm>
        </p:spPr>
        <p:txBody>
          <a:bodyPr/>
          <a:lstStyle/>
          <a:p>
            <a:r>
              <a:rPr lang="tr-TR" dirty="0"/>
              <a:t>T.C. Sağlık Bakanlığı (2018). Tütün Kontrolü Strateji Belgesi ve Eylem Planı (2018-2023). Ankara.</a:t>
            </a:r>
          </a:p>
        </p:txBody>
      </p:sp>
    </p:spTree>
    <p:extLst>
      <p:ext uri="{BB962C8B-B14F-4D97-AF65-F5344CB8AC3E}">
        <p14:creationId xmlns:p14="http://schemas.microsoft.com/office/powerpoint/2010/main" val="197865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9B1F33C-DAAB-E3C0-7390-C009FDD56EE9}"/>
              </a:ext>
            </a:extLst>
          </p:cNvPr>
          <p:cNvSpPr>
            <a:spLocks noGrp="1"/>
          </p:cNvSpPr>
          <p:nvPr>
            <p:ph idx="1"/>
          </p:nvPr>
        </p:nvSpPr>
        <p:spPr/>
        <p:txBody>
          <a:bodyPr/>
          <a:lstStyle/>
          <a:p>
            <a:endParaRPr lang="tr-TR"/>
          </a:p>
        </p:txBody>
      </p:sp>
      <p:pic>
        <p:nvPicPr>
          <p:cNvPr id="4" name="İçerik Yer Tutucusu 7">
            <a:extLst>
              <a:ext uri="{FF2B5EF4-FFF2-40B4-BE49-F238E27FC236}">
                <a16:creationId xmlns:a16="http://schemas.microsoft.com/office/drawing/2014/main" id="{846D1E2D-7E40-5895-B6DE-CD11413807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2408" y="-7219"/>
            <a:ext cx="9529012" cy="6858000"/>
          </a:xfrm>
          <a:prstGeom prst="rect">
            <a:avLst/>
          </a:prstGeom>
        </p:spPr>
      </p:pic>
    </p:spTree>
    <p:extLst>
      <p:ext uri="{BB962C8B-B14F-4D97-AF65-F5344CB8AC3E}">
        <p14:creationId xmlns:p14="http://schemas.microsoft.com/office/powerpoint/2010/main" val="2981082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30">
            <a:extLst>
              <a:ext uri="{FF2B5EF4-FFF2-40B4-BE49-F238E27FC236}">
                <a16:creationId xmlns:a16="http://schemas.microsoft.com/office/drawing/2014/main" id="{1C2B5147-1701-5B42-0F66-02603E18B4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316"/>
            <a:ext cx="6129618" cy="6858000"/>
          </a:xfrm>
          <a:prstGeom prst="rect">
            <a:avLst/>
          </a:prstGeom>
        </p:spPr>
      </p:pic>
      <p:pic>
        <p:nvPicPr>
          <p:cNvPr id="3" name="Resim 2">
            <a:extLst>
              <a:ext uri="{FF2B5EF4-FFF2-40B4-BE49-F238E27FC236}">
                <a16:creationId xmlns:a16="http://schemas.microsoft.com/office/drawing/2014/main" id="{7EE966A6-B80E-95D0-6BE1-45E3B92C08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9617" y="0"/>
            <a:ext cx="6062383" cy="6803684"/>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Mürekkep 4">
                <a:extLst>
                  <a:ext uri="{FF2B5EF4-FFF2-40B4-BE49-F238E27FC236}">
                    <a16:creationId xmlns:a16="http://schemas.microsoft.com/office/drawing/2014/main" id="{F101D549-F1A4-8731-1D83-B208E26052F4}"/>
                  </a:ext>
                </a:extLst>
              </p14:cNvPr>
              <p14:cNvContentPartPr/>
              <p14:nvPr/>
            </p14:nvContentPartPr>
            <p14:xfrm>
              <a:off x="5639741" y="5332282"/>
              <a:ext cx="657000" cy="618840"/>
            </p14:xfrm>
          </p:contentPart>
        </mc:Choice>
        <mc:Fallback xmlns="">
          <p:pic>
            <p:nvPicPr>
              <p:cNvPr id="5" name="Mürekkep 4">
                <a:extLst>
                  <a:ext uri="{FF2B5EF4-FFF2-40B4-BE49-F238E27FC236}">
                    <a16:creationId xmlns:a16="http://schemas.microsoft.com/office/drawing/2014/main" id="{F101D549-F1A4-8731-1D83-B208E26052F4}"/>
                  </a:ext>
                </a:extLst>
              </p:cNvPr>
              <p:cNvPicPr/>
              <p:nvPr/>
            </p:nvPicPr>
            <p:blipFill>
              <a:blip r:embed="rId5"/>
              <a:stretch>
                <a:fillRect/>
              </a:stretch>
            </p:blipFill>
            <p:spPr>
              <a:xfrm>
                <a:off x="5585741" y="5224282"/>
                <a:ext cx="764640" cy="834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Mürekkep 5">
                <a:extLst>
                  <a:ext uri="{FF2B5EF4-FFF2-40B4-BE49-F238E27FC236}">
                    <a16:creationId xmlns:a16="http://schemas.microsoft.com/office/drawing/2014/main" id="{E16E0D8A-C6A9-8C55-F87B-006C1C964159}"/>
                  </a:ext>
                </a:extLst>
              </p14:cNvPr>
              <p14:cNvContentPartPr/>
              <p14:nvPr/>
            </p14:nvContentPartPr>
            <p14:xfrm>
              <a:off x="442421" y="5273602"/>
              <a:ext cx="1618560" cy="59040"/>
            </p14:xfrm>
          </p:contentPart>
        </mc:Choice>
        <mc:Fallback xmlns="">
          <p:pic>
            <p:nvPicPr>
              <p:cNvPr id="6" name="Mürekkep 5">
                <a:extLst>
                  <a:ext uri="{FF2B5EF4-FFF2-40B4-BE49-F238E27FC236}">
                    <a16:creationId xmlns:a16="http://schemas.microsoft.com/office/drawing/2014/main" id="{E16E0D8A-C6A9-8C55-F87B-006C1C964159}"/>
                  </a:ext>
                </a:extLst>
              </p:cNvPr>
              <p:cNvPicPr/>
              <p:nvPr/>
            </p:nvPicPr>
            <p:blipFill>
              <a:blip r:embed="rId7"/>
              <a:stretch>
                <a:fillRect/>
              </a:stretch>
            </p:blipFill>
            <p:spPr>
              <a:xfrm>
                <a:off x="388781" y="5165962"/>
                <a:ext cx="172620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Mürekkep 6">
                <a:extLst>
                  <a:ext uri="{FF2B5EF4-FFF2-40B4-BE49-F238E27FC236}">
                    <a16:creationId xmlns:a16="http://schemas.microsoft.com/office/drawing/2014/main" id="{0546C41F-AD72-F3CF-00E7-B5C66E79E8FC}"/>
                  </a:ext>
                </a:extLst>
              </p14:cNvPr>
              <p14:cNvContentPartPr/>
              <p14:nvPr/>
            </p14:nvContentPartPr>
            <p14:xfrm>
              <a:off x="432701" y="5515162"/>
              <a:ext cx="1751400" cy="48960"/>
            </p14:xfrm>
          </p:contentPart>
        </mc:Choice>
        <mc:Fallback xmlns="">
          <p:pic>
            <p:nvPicPr>
              <p:cNvPr id="7" name="Mürekkep 6">
                <a:extLst>
                  <a:ext uri="{FF2B5EF4-FFF2-40B4-BE49-F238E27FC236}">
                    <a16:creationId xmlns:a16="http://schemas.microsoft.com/office/drawing/2014/main" id="{0546C41F-AD72-F3CF-00E7-B5C66E79E8FC}"/>
                  </a:ext>
                </a:extLst>
              </p:cNvPr>
              <p:cNvPicPr/>
              <p:nvPr/>
            </p:nvPicPr>
            <p:blipFill>
              <a:blip r:embed="rId9"/>
              <a:stretch>
                <a:fillRect/>
              </a:stretch>
            </p:blipFill>
            <p:spPr>
              <a:xfrm>
                <a:off x="379061" y="5407162"/>
                <a:ext cx="1859040" cy="264600"/>
              </a:xfrm>
              <a:prstGeom prst="rect">
                <a:avLst/>
              </a:prstGeom>
            </p:spPr>
          </p:pic>
        </mc:Fallback>
      </mc:AlternateContent>
      <p:sp>
        <p:nvSpPr>
          <p:cNvPr id="4" name="Dikdörtgen 3">
            <a:extLst>
              <a:ext uri="{FF2B5EF4-FFF2-40B4-BE49-F238E27FC236}">
                <a16:creationId xmlns:a16="http://schemas.microsoft.com/office/drawing/2014/main" id="{F2757170-5714-0B0D-938F-282F90B7649A}"/>
              </a:ext>
            </a:extLst>
          </p:cNvPr>
          <p:cNvSpPr/>
          <p:nvPr/>
        </p:nvSpPr>
        <p:spPr>
          <a:xfrm>
            <a:off x="317743" y="6080760"/>
            <a:ext cx="1981315" cy="72292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AFF896F9-A290-8657-54AD-F3E8BEDCF8F9}"/>
              </a:ext>
            </a:extLst>
          </p:cNvPr>
          <p:cNvSpPr/>
          <p:nvPr/>
        </p:nvSpPr>
        <p:spPr>
          <a:xfrm>
            <a:off x="5547451" y="6166104"/>
            <a:ext cx="582168" cy="63758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a:extLst>
              <a:ext uri="{FF2B5EF4-FFF2-40B4-BE49-F238E27FC236}">
                <a16:creationId xmlns:a16="http://schemas.microsoft.com/office/drawing/2014/main" id="{BA29BDE8-9609-3DBF-6FF3-4B892A429C20}"/>
              </a:ext>
            </a:extLst>
          </p:cNvPr>
          <p:cNvSpPr/>
          <p:nvPr/>
        </p:nvSpPr>
        <p:spPr>
          <a:xfrm>
            <a:off x="261043" y="5178180"/>
            <a:ext cx="2038015" cy="77294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a:extLst>
              <a:ext uri="{FF2B5EF4-FFF2-40B4-BE49-F238E27FC236}">
                <a16:creationId xmlns:a16="http://schemas.microsoft.com/office/drawing/2014/main" id="{25676AF5-928E-9CE9-E14B-50C071F41AD1}"/>
              </a:ext>
            </a:extLst>
          </p:cNvPr>
          <p:cNvSpPr/>
          <p:nvPr/>
        </p:nvSpPr>
        <p:spPr>
          <a:xfrm>
            <a:off x="5574085" y="5332282"/>
            <a:ext cx="582168" cy="51558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554177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F1A5D4D8-CF34-218D-CF19-97BC200AFC18}"/>
              </a:ext>
            </a:extLst>
          </p:cNvPr>
          <p:cNvPicPr>
            <a:picLocks noChangeAspect="1"/>
          </p:cNvPicPr>
          <p:nvPr/>
        </p:nvPicPr>
        <p:blipFill>
          <a:blip r:embed="rId2"/>
          <a:stretch>
            <a:fillRect/>
          </a:stretch>
        </p:blipFill>
        <p:spPr>
          <a:xfrm>
            <a:off x="140268" y="188097"/>
            <a:ext cx="11911464" cy="1688829"/>
          </a:xfrm>
          <a:prstGeom prst="rect">
            <a:avLst/>
          </a:prstGeom>
        </p:spPr>
      </p:pic>
      <p:pic>
        <p:nvPicPr>
          <p:cNvPr id="5" name="Resim 4">
            <a:extLst>
              <a:ext uri="{FF2B5EF4-FFF2-40B4-BE49-F238E27FC236}">
                <a16:creationId xmlns:a16="http://schemas.microsoft.com/office/drawing/2014/main" id="{446A94F7-E79A-4EF5-5482-6A0C08C89F35}"/>
              </a:ext>
            </a:extLst>
          </p:cNvPr>
          <p:cNvPicPr>
            <a:picLocks noChangeAspect="1"/>
          </p:cNvPicPr>
          <p:nvPr/>
        </p:nvPicPr>
        <p:blipFill>
          <a:blip r:embed="rId3"/>
          <a:stretch>
            <a:fillRect/>
          </a:stretch>
        </p:blipFill>
        <p:spPr>
          <a:xfrm>
            <a:off x="1798917" y="1876926"/>
            <a:ext cx="7731056" cy="4792977"/>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Mürekkep 6">
                <a:extLst>
                  <a:ext uri="{FF2B5EF4-FFF2-40B4-BE49-F238E27FC236}">
                    <a16:creationId xmlns:a16="http://schemas.microsoft.com/office/drawing/2014/main" id="{4BF6589C-168E-BD14-FDE2-93458A62D3D8}"/>
                  </a:ext>
                </a:extLst>
              </p14:cNvPr>
              <p14:cNvContentPartPr/>
              <p14:nvPr/>
            </p14:nvContentPartPr>
            <p14:xfrm>
              <a:off x="4148261" y="335842"/>
              <a:ext cx="2867760" cy="97920"/>
            </p14:xfrm>
          </p:contentPart>
        </mc:Choice>
        <mc:Fallback xmlns="">
          <p:pic>
            <p:nvPicPr>
              <p:cNvPr id="7" name="Mürekkep 6">
                <a:extLst>
                  <a:ext uri="{FF2B5EF4-FFF2-40B4-BE49-F238E27FC236}">
                    <a16:creationId xmlns:a16="http://schemas.microsoft.com/office/drawing/2014/main" id="{4BF6589C-168E-BD14-FDE2-93458A62D3D8}"/>
                  </a:ext>
                </a:extLst>
              </p:cNvPr>
              <p:cNvPicPr/>
              <p:nvPr/>
            </p:nvPicPr>
            <p:blipFill>
              <a:blip r:embed="rId5"/>
              <a:stretch>
                <a:fillRect/>
              </a:stretch>
            </p:blipFill>
            <p:spPr>
              <a:xfrm>
                <a:off x="4094621" y="227842"/>
                <a:ext cx="297540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Mürekkep 7">
                <a:extLst>
                  <a:ext uri="{FF2B5EF4-FFF2-40B4-BE49-F238E27FC236}">
                    <a16:creationId xmlns:a16="http://schemas.microsoft.com/office/drawing/2014/main" id="{78D70239-B25F-0CAA-7EF4-4E59CEF7CCC1}"/>
                  </a:ext>
                </a:extLst>
              </p14:cNvPr>
              <p14:cNvContentPartPr/>
              <p14:nvPr/>
            </p14:nvContentPartPr>
            <p14:xfrm>
              <a:off x="7648541" y="85282"/>
              <a:ext cx="1130760" cy="667440"/>
            </p14:xfrm>
          </p:contentPart>
        </mc:Choice>
        <mc:Fallback xmlns="">
          <p:pic>
            <p:nvPicPr>
              <p:cNvPr id="8" name="Mürekkep 7">
                <a:extLst>
                  <a:ext uri="{FF2B5EF4-FFF2-40B4-BE49-F238E27FC236}">
                    <a16:creationId xmlns:a16="http://schemas.microsoft.com/office/drawing/2014/main" id="{78D70239-B25F-0CAA-7EF4-4E59CEF7CCC1}"/>
                  </a:ext>
                </a:extLst>
              </p:cNvPr>
              <p:cNvPicPr/>
              <p:nvPr/>
            </p:nvPicPr>
            <p:blipFill>
              <a:blip r:embed="rId7"/>
              <a:stretch>
                <a:fillRect/>
              </a:stretch>
            </p:blipFill>
            <p:spPr>
              <a:xfrm>
                <a:off x="7594541" y="-22358"/>
                <a:ext cx="1238400" cy="883080"/>
              </a:xfrm>
              <a:prstGeom prst="rect">
                <a:avLst/>
              </a:prstGeom>
            </p:spPr>
          </p:pic>
        </mc:Fallback>
      </mc:AlternateContent>
      <p:sp>
        <p:nvSpPr>
          <p:cNvPr id="2" name="Dikdörtgen 1">
            <a:extLst>
              <a:ext uri="{FF2B5EF4-FFF2-40B4-BE49-F238E27FC236}">
                <a16:creationId xmlns:a16="http://schemas.microsoft.com/office/drawing/2014/main" id="{F68F3076-A50C-737B-DE40-5F6045CA6772}"/>
              </a:ext>
            </a:extLst>
          </p:cNvPr>
          <p:cNvSpPr/>
          <p:nvPr/>
        </p:nvSpPr>
        <p:spPr>
          <a:xfrm>
            <a:off x="8330184" y="3136392"/>
            <a:ext cx="758952" cy="82296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a:extLst>
              <a:ext uri="{FF2B5EF4-FFF2-40B4-BE49-F238E27FC236}">
                <a16:creationId xmlns:a16="http://schemas.microsoft.com/office/drawing/2014/main" id="{07C99DE1-41B3-116D-DBD7-174CFC50326F}"/>
              </a:ext>
            </a:extLst>
          </p:cNvPr>
          <p:cNvSpPr/>
          <p:nvPr/>
        </p:nvSpPr>
        <p:spPr>
          <a:xfrm>
            <a:off x="8345424" y="4535424"/>
            <a:ext cx="743712" cy="150635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94291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2DE5F9-296F-1BD1-DAE6-690CDACD9259}"/>
              </a:ext>
            </a:extLst>
          </p:cNvPr>
          <p:cNvSpPr>
            <a:spLocks noGrp="1"/>
          </p:cNvSpPr>
          <p:nvPr>
            <p:ph type="title"/>
          </p:nvPr>
        </p:nvSpPr>
        <p:spPr>
          <a:xfrm>
            <a:off x="154004" y="998544"/>
            <a:ext cx="3036772" cy="4860912"/>
          </a:xfrm>
        </p:spPr>
        <p:txBody>
          <a:bodyPr>
            <a:normAutofit fontScale="90000"/>
          </a:bodyPr>
          <a:lstStyle/>
          <a:p>
            <a:r>
              <a:rPr lang="tr-TR" dirty="0"/>
              <a:t>B.</a:t>
            </a:r>
            <a:r>
              <a:rPr lang="tr-TR" sz="3600" i="0" dirty="0"/>
              <a:t> Türkiye Sağlıklı Beslenme ve Hareketli Hayat Programı </a:t>
            </a:r>
            <a:br>
              <a:rPr lang="tr-TR" sz="3600" i="0" dirty="0"/>
            </a:br>
            <a:r>
              <a:rPr lang="tr-TR" sz="3600" i="0" dirty="0"/>
              <a:t>Yetişkin ve Çocukluk Çağı Obezitesinin Önlenmesi ve Fiziksel Aktivite Eylem Planı (2019-2023)</a:t>
            </a:r>
            <a:endParaRPr lang="tr-TR" dirty="0"/>
          </a:p>
        </p:txBody>
      </p:sp>
      <p:sp>
        <p:nvSpPr>
          <p:cNvPr id="3" name="İçerik Yer Tutucusu 2">
            <a:extLst>
              <a:ext uri="{FF2B5EF4-FFF2-40B4-BE49-F238E27FC236}">
                <a16:creationId xmlns:a16="http://schemas.microsoft.com/office/drawing/2014/main" id="{ECD9CEF8-4F6C-1195-5CD3-5A45F956CB54}"/>
              </a:ext>
            </a:extLst>
          </p:cNvPr>
          <p:cNvSpPr>
            <a:spLocks noGrp="1"/>
          </p:cNvSpPr>
          <p:nvPr>
            <p:ph idx="1"/>
          </p:nvPr>
        </p:nvSpPr>
        <p:spPr>
          <a:xfrm>
            <a:off x="3551722" y="381001"/>
            <a:ext cx="8309810" cy="5884332"/>
          </a:xfrm>
        </p:spPr>
        <p:txBody>
          <a:bodyPr>
            <a:normAutofit/>
          </a:bodyPr>
          <a:lstStyle/>
          <a:p>
            <a:pPr algn="just"/>
            <a:r>
              <a:rPr lang="tr-TR" sz="2400" b="1" dirty="0"/>
              <a:t>Amaç: </a:t>
            </a:r>
            <a:r>
              <a:rPr lang="tr-TR" sz="2000" dirty="0"/>
              <a:t>Ülkemizde görülme sıklığı giderek artan, çocuklarımızı ve gençlerimizi etkileyen obezite ile etkin şekilde mücadele etmek için Bakanlığımız Stratejik Planında yer aldığı üzere Sağlığa yönelik </a:t>
            </a:r>
            <a:r>
              <a:rPr lang="tr-TR" sz="2000" dirty="0">
                <a:solidFill>
                  <a:srgbClr val="FF0000"/>
                </a:solidFill>
              </a:rPr>
              <a:t>çevresel risklerden bireyleri korumak </a:t>
            </a:r>
            <a:r>
              <a:rPr lang="tr-TR" sz="2000" dirty="0"/>
              <a:t>ve </a:t>
            </a:r>
            <a:r>
              <a:rPr lang="tr-TR" sz="2000" dirty="0">
                <a:solidFill>
                  <a:srgbClr val="FF0000"/>
                </a:solidFill>
              </a:rPr>
              <a:t>sağlıklı hayat tarzını teşvik</a:t>
            </a:r>
            <a:r>
              <a:rPr lang="tr-TR" sz="2000" dirty="0"/>
              <a:t> ederek yaygınlaştırmak için </a:t>
            </a:r>
            <a:r>
              <a:rPr lang="tr-TR" sz="2000" dirty="0">
                <a:solidFill>
                  <a:srgbClr val="FF0000"/>
                </a:solidFill>
              </a:rPr>
              <a:t>sağlıklı beslenme alışkanlıklarını kazandırmak</a:t>
            </a:r>
            <a:r>
              <a:rPr lang="tr-TR" sz="2000" dirty="0"/>
              <a:t> ve geliştirmek; </a:t>
            </a:r>
            <a:r>
              <a:rPr lang="tr-TR" sz="2000" dirty="0">
                <a:solidFill>
                  <a:srgbClr val="FF0000"/>
                </a:solidFill>
              </a:rPr>
              <a:t>hareketli hayat alışkanlıklarını kazandırmak </a:t>
            </a:r>
            <a:r>
              <a:rPr lang="tr-TR" sz="2000" dirty="0"/>
              <a:t>ve geliştirmek için </a:t>
            </a:r>
            <a:r>
              <a:rPr lang="tr-TR" sz="2000" dirty="0">
                <a:solidFill>
                  <a:srgbClr val="FF0000"/>
                </a:solidFill>
              </a:rPr>
              <a:t>sağlıklı gıda tüketilmesinin teşvik edilmesi</a:t>
            </a:r>
            <a:r>
              <a:rPr lang="tr-TR" sz="2000" dirty="0"/>
              <a:t>; </a:t>
            </a:r>
            <a:r>
              <a:rPr lang="tr-TR" sz="2000" dirty="0">
                <a:solidFill>
                  <a:srgbClr val="FF0000"/>
                </a:solidFill>
              </a:rPr>
              <a:t>sağlıksız gıda </a:t>
            </a:r>
            <a:r>
              <a:rPr lang="tr-TR" sz="2000" dirty="0"/>
              <a:t>( doymuş yağ, trans yağ, serbest şeker ya da tuz içeriği yüksek -enerji değeri yüksek besin değeri düşük-) </a:t>
            </a:r>
            <a:r>
              <a:rPr lang="tr-TR" sz="2000" dirty="0">
                <a:solidFill>
                  <a:srgbClr val="FF0000"/>
                </a:solidFill>
              </a:rPr>
              <a:t>tüketiminin azaltılması </a:t>
            </a:r>
            <a:r>
              <a:rPr lang="tr-TR" sz="2000" dirty="0"/>
              <a:t>ile </a:t>
            </a:r>
            <a:r>
              <a:rPr lang="tr-TR" sz="2400" b="1" dirty="0">
                <a:solidFill>
                  <a:srgbClr val="FF0000"/>
                </a:solidFill>
              </a:rPr>
              <a:t>yeterli ve dengeli beslenme ve düzenli fiziksel aktivite alışkanlığı</a:t>
            </a:r>
            <a:r>
              <a:rPr lang="tr-TR" sz="2000" b="1" dirty="0"/>
              <a:t> </a:t>
            </a:r>
            <a:r>
              <a:rPr lang="tr-TR" sz="2000" dirty="0"/>
              <a:t>kazanmalarını teşvik etmektir. </a:t>
            </a:r>
          </a:p>
          <a:p>
            <a:pPr algn="just"/>
            <a:r>
              <a:rPr lang="tr-TR" sz="2000" dirty="0">
                <a:solidFill>
                  <a:schemeClr val="tx1"/>
                </a:solidFill>
              </a:rPr>
              <a:t>Böylece ülkemizde </a:t>
            </a:r>
            <a:r>
              <a:rPr lang="tr-TR" sz="2000" dirty="0">
                <a:solidFill>
                  <a:srgbClr val="FF0000"/>
                </a:solidFill>
              </a:rPr>
              <a:t>obezite ile ilişkili hastalıkların </a:t>
            </a:r>
            <a:r>
              <a:rPr lang="tr-TR" sz="2000" dirty="0">
                <a:solidFill>
                  <a:schemeClr val="tx1"/>
                </a:solidFill>
              </a:rPr>
              <a:t>(kalp-damar hastalıkları, diyabet, bazı kanser türleri, hipertansiyon, kas-iskelet sistemi hastalıkları vb.) </a:t>
            </a:r>
            <a:r>
              <a:rPr lang="tr-TR" sz="2000" dirty="0">
                <a:solidFill>
                  <a:srgbClr val="FF0000"/>
                </a:solidFill>
              </a:rPr>
              <a:t>görülme sıklığının azaltılması </a:t>
            </a:r>
            <a:r>
              <a:rPr lang="tr-TR" sz="2000" dirty="0">
                <a:solidFill>
                  <a:schemeClr val="tx1"/>
                </a:solidFill>
              </a:rPr>
              <a:t>hedeflenmektedir. </a:t>
            </a:r>
          </a:p>
          <a:p>
            <a:endParaRPr lang="tr-TR" dirty="0"/>
          </a:p>
        </p:txBody>
      </p:sp>
      <p:sp>
        <p:nvSpPr>
          <p:cNvPr id="4" name="Alt Bilgi Yer Tutucusu 3">
            <a:extLst>
              <a:ext uri="{FF2B5EF4-FFF2-40B4-BE49-F238E27FC236}">
                <a16:creationId xmlns:a16="http://schemas.microsoft.com/office/drawing/2014/main" id="{91B89A85-E14E-183D-6B3B-525658838947}"/>
              </a:ext>
            </a:extLst>
          </p:cNvPr>
          <p:cNvSpPr>
            <a:spLocks noGrp="1"/>
          </p:cNvSpPr>
          <p:nvPr>
            <p:ph type="ftr" sz="quarter" idx="11"/>
          </p:nvPr>
        </p:nvSpPr>
        <p:spPr>
          <a:xfrm>
            <a:off x="1941094" y="6356350"/>
            <a:ext cx="8309811" cy="365125"/>
          </a:xfrm>
        </p:spPr>
        <p:txBody>
          <a:bodyPr/>
          <a:lstStyle/>
          <a:p>
            <a:r>
              <a:rPr lang="en-US" dirty="0"/>
              <a:t>T.C. </a:t>
            </a:r>
            <a:r>
              <a:rPr lang="en-US" dirty="0" err="1"/>
              <a:t>Sağlık</a:t>
            </a:r>
            <a:r>
              <a:rPr lang="en-US" dirty="0"/>
              <a:t> </a:t>
            </a:r>
            <a:r>
              <a:rPr lang="en-US" dirty="0" err="1"/>
              <a:t>Bakanlığı</a:t>
            </a:r>
            <a:r>
              <a:rPr lang="en-US" dirty="0"/>
              <a:t> (2019). Türkiye </a:t>
            </a:r>
            <a:r>
              <a:rPr lang="en-US" dirty="0" err="1"/>
              <a:t>Sağlıklı</a:t>
            </a:r>
            <a:r>
              <a:rPr lang="en-US" dirty="0"/>
              <a:t> </a:t>
            </a:r>
            <a:r>
              <a:rPr lang="en-US" dirty="0" err="1"/>
              <a:t>Beslenme</a:t>
            </a:r>
            <a:r>
              <a:rPr lang="en-US" dirty="0"/>
              <a:t> </a:t>
            </a:r>
            <a:r>
              <a:rPr lang="en-US" dirty="0" err="1"/>
              <a:t>ve</a:t>
            </a:r>
            <a:r>
              <a:rPr lang="en-US" dirty="0"/>
              <a:t> </a:t>
            </a:r>
            <a:r>
              <a:rPr lang="en-US" dirty="0" err="1"/>
              <a:t>Hareketli</a:t>
            </a:r>
            <a:r>
              <a:rPr lang="en-US" dirty="0"/>
              <a:t> Hayat </a:t>
            </a:r>
            <a:r>
              <a:rPr lang="en-US" dirty="0" err="1"/>
              <a:t>Programı</a:t>
            </a:r>
            <a:r>
              <a:rPr lang="en-US" dirty="0"/>
              <a:t> </a:t>
            </a:r>
            <a:r>
              <a:rPr lang="en-US" dirty="0" err="1"/>
              <a:t>Yetişkin</a:t>
            </a:r>
            <a:r>
              <a:rPr lang="en-US" dirty="0"/>
              <a:t> </a:t>
            </a:r>
            <a:r>
              <a:rPr lang="en-US" dirty="0" err="1"/>
              <a:t>ve</a:t>
            </a:r>
            <a:r>
              <a:rPr lang="en-US" dirty="0"/>
              <a:t> </a:t>
            </a:r>
            <a:r>
              <a:rPr lang="en-US" dirty="0" err="1"/>
              <a:t>Çocukluk</a:t>
            </a:r>
            <a:r>
              <a:rPr lang="en-US" dirty="0"/>
              <a:t> </a:t>
            </a:r>
            <a:r>
              <a:rPr lang="en-US" dirty="0" err="1"/>
              <a:t>Çağı</a:t>
            </a:r>
            <a:r>
              <a:rPr lang="en-US" dirty="0"/>
              <a:t> </a:t>
            </a:r>
            <a:r>
              <a:rPr lang="en-US" dirty="0" err="1"/>
              <a:t>Obezitesinin</a:t>
            </a:r>
            <a:r>
              <a:rPr lang="en-US" dirty="0"/>
              <a:t> </a:t>
            </a:r>
            <a:r>
              <a:rPr lang="en-US" dirty="0" err="1"/>
              <a:t>Önlenmesi</a:t>
            </a:r>
            <a:r>
              <a:rPr lang="en-US" dirty="0"/>
              <a:t> </a:t>
            </a:r>
            <a:r>
              <a:rPr lang="en-US" dirty="0" err="1"/>
              <a:t>ve</a:t>
            </a:r>
            <a:r>
              <a:rPr lang="en-US" dirty="0"/>
              <a:t> </a:t>
            </a:r>
            <a:r>
              <a:rPr lang="en-US" dirty="0" err="1"/>
              <a:t>Fiziksel</a:t>
            </a:r>
            <a:r>
              <a:rPr lang="en-US" dirty="0"/>
              <a:t> </a:t>
            </a:r>
            <a:r>
              <a:rPr lang="en-US" dirty="0" err="1"/>
              <a:t>Aktivite</a:t>
            </a:r>
            <a:r>
              <a:rPr lang="en-US" dirty="0"/>
              <a:t> </a:t>
            </a:r>
            <a:r>
              <a:rPr lang="en-US" dirty="0" err="1"/>
              <a:t>Eylem</a:t>
            </a:r>
            <a:r>
              <a:rPr lang="en-US" dirty="0"/>
              <a:t> </a:t>
            </a:r>
            <a:r>
              <a:rPr lang="en-US" dirty="0" err="1"/>
              <a:t>Planı</a:t>
            </a:r>
            <a:r>
              <a:rPr lang="en-US" dirty="0"/>
              <a:t> 2019-2023. Ankara </a:t>
            </a:r>
          </a:p>
        </p:txBody>
      </p:sp>
    </p:spTree>
    <p:extLst>
      <p:ext uri="{BB962C8B-B14F-4D97-AF65-F5344CB8AC3E}">
        <p14:creationId xmlns:p14="http://schemas.microsoft.com/office/powerpoint/2010/main" val="964300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F2FAA2-703F-608A-13E0-F69D99190A70}"/>
              </a:ext>
            </a:extLst>
          </p:cNvPr>
          <p:cNvSpPr>
            <a:spLocks noGrp="1"/>
          </p:cNvSpPr>
          <p:nvPr>
            <p:ph type="title"/>
          </p:nvPr>
        </p:nvSpPr>
        <p:spPr>
          <a:xfrm>
            <a:off x="210586" y="988370"/>
            <a:ext cx="3202550" cy="4601183"/>
          </a:xfrm>
        </p:spPr>
        <p:txBody>
          <a:bodyPr/>
          <a:lstStyle/>
          <a:p>
            <a:r>
              <a:rPr lang="tr-TR" sz="3600" b="1" i="0" dirty="0">
                <a:latin typeface="+mn-lt"/>
              </a:rPr>
              <a:t>BÖLÜM I. </a:t>
            </a:r>
            <a:br>
              <a:rPr lang="tr-TR" sz="3600" b="1" i="0" dirty="0">
                <a:latin typeface="+mn-lt"/>
              </a:rPr>
            </a:br>
            <a:r>
              <a:rPr lang="tr-TR" sz="3600" b="1" i="0" dirty="0">
                <a:latin typeface="+mn-lt"/>
              </a:rPr>
              <a:t>YETİŞKİNLERE YÖNELİK EYLEM PLANI</a:t>
            </a:r>
            <a:br>
              <a:rPr lang="tr-TR" sz="3600" b="1" i="0" dirty="0">
                <a:latin typeface="+mn-lt"/>
              </a:rPr>
            </a:br>
            <a:r>
              <a:rPr lang="tr-TR" sz="3600" b="1" i="0" dirty="0">
                <a:latin typeface="+mn-lt"/>
              </a:rPr>
              <a:t>HEDEF VE STRATEJİLER</a:t>
            </a:r>
          </a:p>
        </p:txBody>
      </p:sp>
      <p:sp>
        <p:nvSpPr>
          <p:cNvPr id="3" name="İçerik Yer Tutucusu 2">
            <a:extLst>
              <a:ext uri="{FF2B5EF4-FFF2-40B4-BE49-F238E27FC236}">
                <a16:creationId xmlns:a16="http://schemas.microsoft.com/office/drawing/2014/main" id="{FE22FEF1-1F4C-5313-6D52-7F1E97573851}"/>
              </a:ext>
            </a:extLst>
          </p:cNvPr>
          <p:cNvSpPr>
            <a:spLocks noGrp="1"/>
          </p:cNvSpPr>
          <p:nvPr>
            <p:ph idx="1"/>
          </p:nvPr>
        </p:nvSpPr>
        <p:spPr/>
        <p:txBody>
          <a:bodyPr>
            <a:normAutofit/>
          </a:bodyPr>
          <a:lstStyle/>
          <a:p>
            <a:r>
              <a:rPr lang="tr-TR" sz="2400" b="1" dirty="0"/>
              <a:t>A. Bütünsel sağlık yaklaşımı için yönetim ve iş birliklerinin güçlendirilmesi </a:t>
            </a:r>
          </a:p>
          <a:p>
            <a:r>
              <a:rPr lang="tr-TR" sz="2400" b="1" dirty="0"/>
              <a:t>B. Sağlıklı beslenme çevreleri oluşturulması </a:t>
            </a:r>
          </a:p>
          <a:p>
            <a:r>
              <a:rPr lang="tr-TR" sz="2400" b="1" dirty="0"/>
              <a:t>C. Özellikle dezavantajlı gruplar başta olmak üzere yaşam boyu sağlıklı beslenmenin kazanımlarının desteklenmesi </a:t>
            </a:r>
          </a:p>
          <a:p>
            <a:r>
              <a:rPr lang="tr-TR" sz="2400" b="1" dirty="0"/>
              <a:t>D. Sağlık hizmetlerinin reorganizasyonu; entegre sağlık hizmeti sunumu (beslenmeyle ilgili bilgi ve danışmanlık verilmesi, erken tanı, tedavi rehabilitasyon hizmetleri) </a:t>
            </a:r>
          </a:p>
          <a:p>
            <a:endParaRPr lang="tr-TR" sz="2400" dirty="0"/>
          </a:p>
        </p:txBody>
      </p:sp>
      <p:sp>
        <p:nvSpPr>
          <p:cNvPr id="4" name="Alt Bilgi Yer Tutucusu 3">
            <a:extLst>
              <a:ext uri="{FF2B5EF4-FFF2-40B4-BE49-F238E27FC236}">
                <a16:creationId xmlns:a16="http://schemas.microsoft.com/office/drawing/2014/main" id="{8451CBC7-2BE3-6A02-51F2-373E3E6869F4}"/>
              </a:ext>
            </a:extLst>
          </p:cNvPr>
          <p:cNvSpPr>
            <a:spLocks noGrp="1"/>
          </p:cNvSpPr>
          <p:nvPr>
            <p:ph type="ftr" sz="quarter" idx="11"/>
          </p:nvPr>
        </p:nvSpPr>
        <p:spPr>
          <a:xfrm>
            <a:off x="1941094" y="6356350"/>
            <a:ext cx="8309811" cy="365125"/>
          </a:xfrm>
        </p:spPr>
        <p:txBody>
          <a:bodyPr/>
          <a:lstStyle/>
          <a:p>
            <a:r>
              <a:rPr lang="en-US" dirty="0"/>
              <a:t>T.C. </a:t>
            </a:r>
            <a:r>
              <a:rPr lang="en-US" dirty="0" err="1"/>
              <a:t>Sağlık</a:t>
            </a:r>
            <a:r>
              <a:rPr lang="en-US" dirty="0"/>
              <a:t> </a:t>
            </a:r>
            <a:r>
              <a:rPr lang="en-US" dirty="0" err="1"/>
              <a:t>Bakanlığı</a:t>
            </a:r>
            <a:r>
              <a:rPr lang="en-US" dirty="0"/>
              <a:t> (2019). Türkiye </a:t>
            </a:r>
            <a:r>
              <a:rPr lang="en-US" dirty="0" err="1"/>
              <a:t>Sağlıklı</a:t>
            </a:r>
            <a:r>
              <a:rPr lang="en-US" dirty="0"/>
              <a:t> </a:t>
            </a:r>
            <a:r>
              <a:rPr lang="en-US" dirty="0" err="1"/>
              <a:t>Beslenme</a:t>
            </a:r>
            <a:r>
              <a:rPr lang="en-US" dirty="0"/>
              <a:t> </a:t>
            </a:r>
            <a:r>
              <a:rPr lang="en-US" dirty="0" err="1"/>
              <a:t>ve</a:t>
            </a:r>
            <a:r>
              <a:rPr lang="en-US" dirty="0"/>
              <a:t> </a:t>
            </a:r>
            <a:r>
              <a:rPr lang="en-US" dirty="0" err="1"/>
              <a:t>Hareketli</a:t>
            </a:r>
            <a:r>
              <a:rPr lang="en-US" dirty="0"/>
              <a:t> Hayat </a:t>
            </a:r>
            <a:r>
              <a:rPr lang="en-US" dirty="0" err="1"/>
              <a:t>Programı</a:t>
            </a:r>
            <a:r>
              <a:rPr lang="en-US" dirty="0"/>
              <a:t> </a:t>
            </a:r>
            <a:r>
              <a:rPr lang="en-US" dirty="0" err="1"/>
              <a:t>Yetişkin</a:t>
            </a:r>
            <a:r>
              <a:rPr lang="en-US" dirty="0"/>
              <a:t> </a:t>
            </a:r>
            <a:r>
              <a:rPr lang="en-US" dirty="0" err="1"/>
              <a:t>ve</a:t>
            </a:r>
            <a:r>
              <a:rPr lang="en-US" dirty="0"/>
              <a:t> </a:t>
            </a:r>
            <a:r>
              <a:rPr lang="en-US" dirty="0" err="1"/>
              <a:t>Çocukluk</a:t>
            </a:r>
            <a:r>
              <a:rPr lang="en-US" dirty="0"/>
              <a:t> </a:t>
            </a:r>
            <a:r>
              <a:rPr lang="en-US" dirty="0" err="1"/>
              <a:t>Çağı</a:t>
            </a:r>
            <a:r>
              <a:rPr lang="en-US" dirty="0"/>
              <a:t> </a:t>
            </a:r>
            <a:r>
              <a:rPr lang="en-US" dirty="0" err="1"/>
              <a:t>Obezitesinin</a:t>
            </a:r>
            <a:r>
              <a:rPr lang="en-US" dirty="0"/>
              <a:t> </a:t>
            </a:r>
            <a:r>
              <a:rPr lang="en-US" dirty="0" err="1"/>
              <a:t>Önlenmesi</a:t>
            </a:r>
            <a:r>
              <a:rPr lang="en-US" dirty="0"/>
              <a:t> </a:t>
            </a:r>
            <a:r>
              <a:rPr lang="en-US" dirty="0" err="1"/>
              <a:t>ve</a:t>
            </a:r>
            <a:r>
              <a:rPr lang="en-US" dirty="0"/>
              <a:t> </a:t>
            </a:r>
            <a:r>
              <a:rPr lang="en-US" dirty="0" err="1"/>
              <a:t>Fiziksel</a:t>
            </a:r>
            <a:r>
              <a:rPr lang="en-US" dirty="0"/>
              <a:t> </a:t>
            </a:r>
            <a:r>
              <a:rPr lang="en-US" dirty="0" err="1"/>
              <a:t>Aktivite</a:t>
            </a:r>
            <a:r>
              <a:rPr lang="en-US" dirty="0"/>
              <a:t> </a:t>
            </a:r>
            <a:r>
              <a:rPr lang="en-US" dirty="0" err="1"/>
              <a:t>Eylem</a:t>
            </a:r>
            <a:r>
              <a:rPr lang="en-US" dirty="0"/>
              <a:t> </a:t>
            </a:r>
            <a:r>
              <a:rPr lang="en-US" dirty="0" err="1"/>
              <a:t>Planı</a:t>
            </a:r>
            <a:r>
              <a:rPr lang="en-US" dirty="0"/>
              <a:t> 2019-2023. Ankara </a:t>
            </a:r>
          </a:p>
        </p:txBody>
      </p:sp>
    </p:spTree>
    <p:extLst>
      <p:ext uri="{BB962C8B-B14F-4D97-AF65-F5344CB8AC3E}">
        <p14:creationId xmlns:p14="http://schemas.microsoft.com/office/powerpoint/2010/main" val="412073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17DF27-F04D-E27B-65D5-151B7F254BDA}"/>
              </a:ext>
            </a:extLst>
          </p:cNvPr>
          <p:cNvSpPr>
            <a:spLocks noGrp="1"/>
          </p:cNvSpPr>
          <p:nvPr>
            <p:ph type="title"/>
          </p:nvPr>
        </p:nvSpPr>
        <p:spPr>
          <a:xfrm>
            <a:off x="252918" y="1123837"/>
            <a:ext cx="3115923" cy="4601183"/>
          </a:xfrm>
        </p:spPr>
        <p:txBody>
          <a:bodyPr/>
          <a:lstStyle/>
          <a:p>
            <a:r>
              <a:rPr lang="tr-TR" sz="3600" b="1" i="0" dirty="0">
                <a:latin typeface="+mn-lt"/>
              </a:rPr>
              <a:t>BÖLÜM II. </a:t>
            </a:r>
            <a:br>
              <a:rPr lang="tr-TR" sz="3600" b="1" i="0" dirty="0">
                <a:latin typeface="+mn-lt"/>
              </a:rPr>
            </a:br>
            <a:r>
              <a:rPr lang="tr-TR" sz="3600" b="1" i="0" dirty="0">
                <a:latin typeface="+mn-lt"/>
              </a:rPr>
              <a:t>ÇOCUKLUK ÇAĞI OBEZİTESİNİN ÖNLENMESİ EYLEM PLANI</a:t>
            </a:r>
            <a:endParaRPr lang="tr-TR" dirty="0"/>
          </a:p>
        </p:txBody>
      </p:sp>
      <p:sp>
        <p:nvSpPr>
          <p:cNvPr id="3" name="İçerik Yer Tutucusu 2">
            <a:extLst>
              <a:ext uri="{FF2B5EF4-FFF2-40B4-BE49-F238E27FC236}">
                <a16:creationId xmlns:a16="http://schemas.microsoft.com/office/drawing/2014/main" id="{158CFD23-E5C5-300F-F5D1-C819A4CCED13}"/>
              </a:ext>
            </a:extLst>
          </p:cNvPr>
          <p:cNvSpPr>
            <a:spLocks noGrp="1"/>
          </p:cNvSpPr>
          <p:nvPr>
            <p:ph idx="1"/>
          </p:nvPr>
        </p:nvSpPr>
        <p:spPr>
          <a:xfrm>
            <a:off x="3840392" y="1123837"/>
            <a:ext cx="7315200" cy="5120640"/>
          </a:xfrm>
        </p:spPr>
        <p:txBody>
          <a:bodyPr>
            <a:normAutofit lnSpcReduction="10000"/>
          </a:bodyPr>
          <a:lstStyle/>
          <a:p>
            <a:r>
              <a:rPr lang="tr-TR" sz="2400" b="1" dirty="0"/>
              <a:t>A. Hayata sağlıklı bir başlangıcın desteklenmesi </a:t>
            </a:r>
          </a:p>
          <a:p>
            <a:r>
              <a:rPr lang="tr-TR" sz="2400" dirty="0"/>
              <a:t>Mevcut doğum öncesi ve gebelik öncesi bakım rehberliklerinin güçlendirilerek entegre edilmesi</a:t>
            </a:r>
          </a:p>
          <a:p>
            <a:r>
              <a:rPr lang="tr-TR" sz="2400" b="1" dirty="0"/>
              <a:t>B. Okullarda ve okul öncesinde daha sağlıklı çevrelerin teşvik edilmesi</a:t>
            </a:r>
          </a:p>
          <a:p>
            <a:r>
              <a:rPr lang="tr-TR" sz="2400" b="1" dirty="0"/>
              <a:t>C. Ailelerin bilgilendirilmesi ve güçlendirilmesi</a:t>
            </a:r>
          </a:p>
          <a:p>
            <a:r>
              <a:rPr lang="tr-TR" sz="2400" b="1" dirty="0"/>
              <a:t>D. Sağlıklı seçeneklerin kolay seçenek olmasının sağlanması </a:t>
            </a:r>
          </a:p>
          <a:p>
            <a:r>
              <a:rPr lang="tr-TR" sz="2400" b="1" dirty="0"/>
              <a:t>E. Çocuklara yönelik pazarlama baskısının azaltılması </a:t>
            </a:r>
          </a:p>
          <a:p>
            <a:r>
              <a:rPr lang="tr-TR" sz="2400" dirty="0"/>
              <a:t>“Sağlıksız gıdaların pazarlanma gücü ve çocuk ve ergenlerin pazarlama maruziyetinin azaltılması için alkolsüz içecekler ve gıda pazarlamaları üzerine DSÖ öneri setlerinin uygulanması”</a:t>
            </a:r>
          </a:p>
          <a:p>
            <a:endParaRPr lang="tr-TR" sz="2400" dirty="0"/>
          </a:p>
        </p:txBody>
      </p:sp>
      <p:sp>
        <p:nvSpPr>
          <p:cNvPr id="4" name="Alt Bilgi Yer Tutucusu 3">
            <a:extLst>
              <a:ext uri="{FF2B5EF4-FFF2-40B4-BE49-F238E27FC236}">
                <a16:creationId xmlns:a16="http://schemas.microsoft.com/office/drawing/2014/main" id="{96D9DA32-DB4C-6599-2033-070D13963003}"/>
              </a:ext>
            </a:extLst>
          </p:cNvPr>
          <p:cNvSpPr>
            <a:spLocks noGrp="1"/>
          </p:cNvSpPr>
          <p:nvPr>
            <p:ph type="ftr" sz="quarter" idx="11"/>
          </p:nvPr>
        </p:nvSpPr>
        <p:spPr>
          <a:xfrm>
            <a:off x="1941094" y="6356350"/>
            <a:ext cx="8309811" cy="365125"/>
          </a:xfrm>
        </p:spPr>
        <p:txBody>
          <a:bodyPr/>
          <a:lstStyle/>
          <a:p>
            <a:r>
              <a:rPr lang="en-US" dirty="0"/>
              <a:t>T.C. </a:t>
            </a:r>
            <a:r>
              <a:rPr lang="en-US" dirty="0" err="1"/>
              <a:t>Sağlık</a:t>
            </a:r>
            <a:r>
              <a:rPr lang="en-US" dirty="0"/>
              <a:t> </a:t>
            </a:r>
            <a:r>
              <a:rPr lang="en-US" dirty="0" err="1"/>
              <a:t>Bakanlığı</a:t>
            </a:r>
            <a:r>
              <a:rPr lang="en-US" dirty="0"/>
              <a:t> (2019). Türkiye </a:t>
            </a:r>
            <a:r>
              <a:rPr lang="en-US" dirty="0" err="1"/>
              <a:t>Sağlıklı</a:t>
            </a:r>
            <a:r>
              <a:rPr lang="en-US" dirty="0"/>
              <a:t> </a:t>
            </a:r>
            <a:r>
              <a:rPr lang="en-US" dirty="0" err="1"/>
              <a:t>Beslenme</a:t>
            </a:r>
            <a:r>
              <a:rPr lang="en-US" dirty="0"/>
              <a:t> </a:t>
            </a:r>
            <a:r>
              <a:rPr lang="en-US" dirty="0" err="1"/>
              <a:t>ve</a:t>
            </a:r>
            <a:r>
              <a:rPr lang="en-US" dirty="0"/>
              <a:t> </a:t>
            </a:r>
            <a:r>
              <a:rPr lang="en-US" dirty="0" err="1"/>
              <a:t>Hareketli</a:t>
            </a:r>
            <a:r>
              <a:rPr lang="en-US" dirty="0"/>
              <a:t> Hayat </a:t>
            </a:r>
            <a:r>
              <a:rPr lang="en-US" dirty="0" err="1"/>
              <a:t>Programı</a:t>
            </a:r>
            <a:r>
              <a:rPr lang="en-US" dirty="0"/>
              <a:t> </a:t>
            </a:r>
            <a:r>
              <a:rPr lang="en-US" dirty="0" err="1"/>
              <a:t>Yetişkin</a:t>
            </a:r>
            <a:r>
              <a:rPr lang="en-US" dirty="0"/>
              <a:t> </a:t>
            </a:r>
            <a:r>
              <a:rPr lang="en-US" dirty="0" err="1"/>
              <a:t>ve</a:t>
            </a:r>
            <a:r>
              <a:rPr lang="en-US" dirty="0"/>
              <a:t> </a:t>
            </a:r>
            <a:r>
              <a:rPr lang="en-US" dirty="0" err="1"/>
              <a:t>Çocukluk</a:t>
            </a:r>
            <a:r>
              <a:rPr lang="en-US" dirty="0"/>
              <a:t> </a:t>
            </a:r>
            <a:r>
              <a:rPr lang="en-US" dirty="0" err="1"/>
              <a:t>Çağı</a:t>
            </a:r>
            <a:r>
              <a:rPr lang="en-US" dirty="0"/>
              <a:t> </a:t>
            </a:r>
            <a:r>
              <a:rPr lang="en-US" dirty="0" err="1"/>
              <a:t>Obezitesinin</a:t>
            </a:r>
            <a:r>
              <a:rPr lang="en-US" dirty="0"/>
              <a:t> </a:t>
            </a:r>
            <a:r>
              <a:rPr lang="en-US" dirty="0" err="1"/>
              <a:t>Önlenmesi</a:t>
            </a:r>
            <a:r>
              <a:rPr lang="en-US" dirty="0"/>
              <a:t> </a:t>
            </a:r>
            <a:r>
              <a:rPr lang="en-US" dirty="0" err="1"/>
              <a:t>ve</a:t>
            </a:r>
            <a:r>
              <a:rPr lang="en-US" dirty="0"/>
              <a:t> </a:t>
            </a:r>
            <a:r>
              <a:rPr lang="en-US" dirty="0" err="1"/>
              <a:t>Fiziksel</a:t>
            </a:r>
            <a:r>
              <a:rPr lang="en-US" dirty="0"/>
              <a:t> </a:t>
            </a:r>
            <a:r>
              <a:rPr lang="en-US" dirty="0" err="1"/>
              <a:t>Aktivite</a:t>
            </a:r>
            <a:r>
              <a:rPr lang="en-US" dirty="0"/>
              <a:t> </a:t>
            </a:r>
            <a:r>
              <a:rPr lang="en-US" dirty="0" err="1"/>
              <a:t>Eylem</a:t>
            </a:r>
            <a:r>
              <a:rPr lang="en-US" dirty="0"/>
              <a:t> </a:t>
            </a:r>
            <a:r>
              <a:rPr lang="en-US" dirty="0" err="1"/>
              <a:t>Planı</a:t>
            </a:r>
            <a:r>
              <a:rPr lang="en-US" dirty="0"/>
              <a:t> 2019-2023. Ankara </a:t>
            </a:r>
          </a:p>
        </p:txBody>
      </p:sp>
    </p:spTree>
    <p:extLst>
      <p:ext uri="{BB962C8B-B14F-4D97-AF65-F5344CB8AC3E}">
        <p14:creationId xmlns:p14="http://schemas.microsoft.com/office/powerpoint/2010/main" val="528093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001787-3AEF-55AD-5F6D-241A0AE9B452}"/>
              </a:ext>
            </a:extLst>
          </p:cNvPr>
          <p:cNvSpPr>
            <a:spLocks noGrp="1"/>
          </p:cNvSpPr>
          <p:nvPr>
            <p:ph type="title"/>
          </p:nvPr>
        </p:nvSpPr>
        <p:spPr/>
        <p:txBody>
          <a:bodyPr/>
          <a:lstStyle/>
          <a:p>
            <a:r>
              <a:rPr lang="tr-TR" sz="3600" b="1" i="0" dirty="0">
                <a:latin typeface="+mn-lt"/>
              </a:rPr>
              <a:t>BÖLÜM III. </a:t>
            </a:r>
            <a:br>
              <a:rPr lang="tr-TR" sz="3600" b="1" i="0" dirty="0">
                <a:latin typeface="+mn-lt"/>
              </a:rPr>
            </a:br>
            <a:r>
              <a:rPr lang="tr-TR" sz="3600" b="1" i="0" dirty="0">
                <a:latin typeface="+mn-lt"/>
              </a:rPr>
              <a:t>FİZİKSEL AKTİVİTE EYLEM PLANI</a:t>
            </a:r>
            <a:endParaRPr lang="tr-TR" dirty="0"/>
          </a:p>
        </p:txBody>
      </p:sp>
      <p:sp>
        <p:nvSpPr>
          <p:cNvPr id="3" name="İçerik Yer Tutucusu 2">
            <a:extLst>
              <a:ext uri="{FF2B5EF4-FFF2-40B4-BE49-F238E27FC236}">
                <a16:creationId xmlns:a16="http://schemas.microsoft.com/office/drawing/2014/main" id="{787F36DC-6DD4-A84B-58D8-C7836533E01F}"/>
              </a:ext>
            </a:extLst>
          </p:cNvPr>
          <p:cNvSpPr>
            <a:spLocks noGrp="1"/>
          </p:cNvSpPr>
          <p:nvPr>
            <p:ph idx="1"/>
          </p:nvPr>
        </p:nvSpPr>
        <p:spPr>
          <a:xfrm>
            <a:off x="3784599" y="592667"/>
            <a:ext cx="8094133" cy="6053665"/>
          </a:xfrm>
        </p:spPr>
        <p:txBody>
          <a:bodyPr>
            <a:normAutofit/>
          </a:bodyPr>
          <a:lstStyle/>
          <a:p>
            <a:pPr marL="0" indent="0">
              <a:buNone/>
            </a:pPr>
            <a:r>
              <a:rPr lang="tr-TR" sz="2000" dirty="0">
                <a:solidFill>
                  <a:schemeClr val="tx1"/>
                </a:solidFill>
              </a:rPr>
              <a:t>A. Fiziksel aktiviteyi geliştirmek için liderlik ve koordinasyonun sağlanması </a:t>
            </a:r>
          </a:p>
          <a:p>
            <a:pPr marL="0" indent="0">
              <a:buNone/>
            </a:pPr>
            <a:r>
              <a:rPr lang="tr-TR" sz="2000" dirty="0"/>
              <a:t>	</a:t>
            </a:r>
            <a:r>
              <a:rPr lang="tr-TR" sz="2000" dirty="0">
                <a:solidFill>
                  <a:srgbClr val="FF0000"/>
                </a:solidFill>
              </a:rPr>
              <a:t>“Aktif Toplum Oluşturulması” </a:t>
            </a:r>
          </a:p>
          <a:p>
            <a:pPr marL="0" indent="0">
              <a:buNone/>
            </a:pPr>
            <a:r>
              <a:rPr lang="tr-TR" sz="2000" dirty="0">
                <a:solidFill>
                  <a:schemeClr val="tx1"/>
                </a:solidFill>
              </a:rPr>
              <a:t>B. Çocuk ve adolesanların gelişiminin desteklenmesi </a:t>
            </a:r>
          </a:p>
          <a:p>
            <a:pPr marL="0" indent="0">
              <a:buNone/>
            </a:pPr>
            <a:r>
              <a:rPr lang="tr-TR" sz="2000" dirty="0">
                <a:solidFill>
                  <a:schemeClr val="tx1"/>
                </a:solidFill>
              </a:rPr>
              <a:t>	</a:t>
            </a:r>
            <a:r>
              <a:rPr lang="tr-TR" sz="2000" dirty="0">
                <a:solidFill>
                  <a:srgbClr val="FF0000"/>
                </a:solidFill>
              </a:rPr>
              <a:t>“Çocuklarda ve adolesanlarda fiziksel aktiviteyi artırmak ve sedanter davranışları azaltmak için kapsamlı programların uygulanmasının sağlanması” </a:t>
            </a:r>
          </a:p>
          <a:p>
            <a:pPr marL="0" indent="0">
              <a:buNone/>
            </a:pPr>
            <a:r>
              <a:rPr lang="tr-TR" sz="2000" dirty="0">
                <a:solidFill>
                  <a:schemeClr val="tx1"/>
                </a:solidFill>
              </a:rPr>
              <a:t>C. Tüm yetişkinler için ulaşım, boş zaman süreleri, işyerleri dahil olmak üzere ve sağlık sistemi aracılığıyla fiziksel aktiviteyi günlük hayatlarının bir parçası olarak teşvik etmek </a:t>
            </a:r>
          </a:p>
          <a:p>
            <a:pPr marL="0" indent="0">
              <a:buNone/>
            </a:pPr>
            <a:r>
              <a:rPr lang="tr-TR" sz="2000" dirty="0">
                <a:solidFill>
                  <a:schemeClr val="tx1"/>
                </a:solidFill>
              </a:rPr>
              <a:t>	</a:t>
            </a:r>
            <a:r>
              <a:rPr lang="tr-TR" sz="2000" dirty="0">
                <a:solidFill>
                  <a:srgbClr val="FF0000"/>
                </a:solidFill>
              </a:rPr>
              <a:t>“Aktif Çevrelerin Oluşturulması “ </a:t>
            </a:r>
          </a:p>
          <a:p>
            <a:pPr marL="0" indent="0">
              <a:buNone/>
            </a:pPr>
            <a:r>
              <a:rPr lang="tr-TR" sz="2000" dirty="0">
                <a:solidFill>
                  <a:schemeClr val="tx1"/>
                </a:solidFill>
              </a:rPr>
              <a:t>D. Yaşlı insanların fonksiyonel kapasitesinin eski haline getirilmesi, yaşlılar arasında fiziksel aktiviteyi teşvik etmek </a:t>
            </a:r>
          </a:p>
          <a:p>
            <a:pPr marL="0" indent="0">
              <a:buNone/>
            </a:pPr>
            <a:r>
              <a:rPr lang="tr-TR" sz="2000" dirty="0">
                <a:solidFill>
                  <a:schemeClr val="tx1"/>
                </a:solidFill>
              </a:rPr>
              <a:t>	</a:t>
            </a:r>
            <a:r>
              <a:rPr lang="tr-TR" sz="2000" dirty="0">
                <a:solidFill>
                  <a:srgbClr val="FF0000"/>
                </a:solidFill>
              </a:rPr>
              <a:t>“Aktif İnsanların Oluşturulması”</a:t>
            </a:r>
          </a:p>
          <a:p>
            <a:endParaRPr lang="tr-TR" dirty="0"/>
          </a:p>
        </p:txBody>
      </p:sp>
    </p:spTree>
    <p:extLst>
      <p:ext uri="{BB962C8B-B14F-4D97-AF65-F5344CB8AC3E}">
        <p14:creationId xmlns:p14="http://schemas.microsoft.com/office/powerpoint/2010/main" val="1815621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D8021E-0373-9DCF-470E-7CDF9F25F3B1}"/>
              </a:ext>
            </a:extLst>
          </p:cNvPr>
          <p:cNvSpPr txBox="1">
            <a:spLocks/>
          </p:cNvSpPr>
          <p:nvPr/>
        </p:nvSpPr>
        <p:spPr>
          <a:xfrm>
            <a:off x="676976" y="1930400"/>
            <a:ext cx="10838047" cy="36575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tr-TR" b="1" dirty="0">
                <a:solidFill>
                  <a:schemeClr val="tx1"/>
                </a:solidFill>
                <a:latin typeface="+mn-lt"/>
              </a:rPr>
              <a:t>Hedef Dünya Sağlık Örgütü’nün hedefine uygun olarak yetişkinlerde ve ergenlerde </a:t>
            </a:r>
            <a:r>
              <a:rPr lang="tr-TR" sz="4400" b="1" dirty="0">
                <a:solidFill>
                  <a:srgbClr val="FF0000"/>
                </a:solidFill>
                <a:latin typeface="+mn-lt"/>
              </a:rPr>
              <a:t>2030 yılına kadar </a:t>
            </a:r>
            <a:r>
              <a:rPr lang="tr-TR" b="1" dirty="0">
                <a:solidFill>
                  <a:schemeClr val="tx1"/>
                </a:solidFill>
                <a:latin typeface="+mn-lt"/>
              </a:rPr>
              <a:t>fiziksel </a:t>
            </a:r>
            <a:r>
              <a:rPr lang="tr-TR" b="1" dirty="0" err="1">
                <a:solidFill>
                  <a:schemeClr val="tx1"/>
                </a:solidFill>
                <a:latin typeface="+mn-lt"/>
              </a:rPr>
              <a:t>inaktivitenin</a:t>
            </a:r>
            <a:r>
              <a:rPr lang="tr-TR" b="1" dirty="0">
                <a:solidFill>
                  <a:schemeClr val="tx1"/>
                </a:solidFill>
                <a:latin typeface="+mn-lt"/>
              </a:rPr>
              <a:t> prevalansında </a:t>
            </a:r>
            <a:r>
              <a:rPr lang="tr-TR" sz="4400" b="1" dirty="0">
                <a:solidFill>
                  <a:srgbClr val="FF0000"/>
                </a:solidFill>
                <a:latin typeface="+mn-lt"/>
              </a:rPr>
              <a:t>%15 göreceli bir azalma</a:t>
            </a:r>
            <a:r>
              <a:rPr lang="tr-TR" sz="4400" b="1" dirty="0">
                <a:solidFill>
                  <a:schemeClr val="tx1"/>
                </a:solidFill>
                <a:latin typeface="+mn-lt"/>
              </a:rPr>
              <a:t> </a:t>
            </a:r>
            <a:r>
              <a:rPr lang="tr-TR" b="1" dirty="0">
                <a:solidFill>
                  <a:schemeClr val="tx1"/>
                </a:solidFill>
                <a:latin typeface="+mn-lt"/>
              </a:rPr>
              <a:t>sağlamaktır. </a:t>
            </a:r>
            <a:endParaRPr lang="tr-TR" sz="4800" dirty="0">
              <a:solidFill>
                <a:schemeClr val="tx1"/>
              </a:solidFill>
              <a:latin typeface="+mn-lt"/>
            </a:endParaRPr>
          </a:p>
        </p:txBody>
      </p:sp>
    </p:spTree>
    <p:extLst>
      <p:ext uri="{BB962C8B-B14F-4D97-AF65-F5344CB8AC3E}">
        <p14:creationId xmlns:p14="http://schemas.microsoft.com/office/powerpoint/2010/main" val="1403331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59070CE-A60B-F0D9-D4DE-498E17226761}"/>
              </a:ext>
            </a:extLst>
          </p:cNvPr>
          <p:cNvSpPr>
            <a:spLocks noGrp="1"/>
          </p:cNvSpPr>
          <p:nvPr>
            <p:ph type="title"/>
          </p:nvPr>
        </p:nvSpPr>
        <p:spPr/>
        <p:txBody>
          <a:bodyPr/>
          <a:lstStyle/>
          <a:p>
            <a:r>
              <a:rPr lang="tr-TR" dirty="0"/>
              <a:t>C.</a:t>
            </a:r>
            <a:r>
              <a:rPr lang="tr-TR" sz="3600" i="0" dirty="0"/>
              <a:t> Türkiye Aşırı Tuz Tüketiminin Azaltılması Programı </a:t>
            </a:r>
            <a:br>
              <a:rPr lang="tr-TR" sz="3600" i="0" dirty="0"/>
            </a:br>
            <a:r>
              <a:rPr lang="tr-TR" sz="3600" i="0" dirty="0"/>
              <a:t>(2017-2021)</a:t>
            </a:r>
            <a:endParaRPr lang="tr-TR" dirty="0"/>
          </a:p>
        </p:txBody>
      </p:sp>
      <p:sp>
        <p:nvSpPr>
          <p:cNvPr id="3" name="İçerik Yer Tutucusu 2">
            <a:extLst>
              <a:ext uri="{FF2B5EF4-FFF2-40B4-BE49-F238E27FC236}">
                <a16:creationId xmlns:a16="http://schemas.microsoft.com/office/drawing/2014/main" id="{2DEDAC61-5307-F4AF-C88E-75B69D16B822}"/>
              </a:ext>
            </a:extLst>
          </p:cNvPr>
          <p:cNvSpPr>
            <a:spLocks noGrp="1"/>
          </p:cNvSpPr>
          <p:nvPr>
            <p:ph idx="1"/>
          </p:nvPr>
        </p:nvSpPr>
        <p:spPr>
          <a:xfrm>
            <a:off x="3599848" y="1039528"/>
            <a:ext cx="8181474" cy="1958640"/>
          </a:xfrm>
        </p:spPr>
        <p:txBody>
          <a:bodyPr>
            <a:normAutofit/>
          </a:bodyPr>
          <a:lstStyle/>
          <a:p>
            <a:pPr algn="just"/>
            <a:r>
              <a:rPr lang="en-US" sz="2400" dirty="0" err="1"/>
              <a:t>Dünya</a:t>
            </a:r>
            <a:r>
              <a:rPr lang="en-US" sz="2400" dirty="0"/>
              <a:t> </a:t>
            </a:r>
            <a:r>
              <a:rPr lang="en-US" sz="2400" dirty="0" err="1"/>
              <a:t>Sağlık</a:t>
            </a:r>
            <a:r>
              <a:rPr lang="en-US" sz="2400" dirty="0"/>
              <a:t> </a:t>
            </a:r>
            <a:r>
              <a:rPr lang="en-US" sz="2400" dirty="0" err="1"/>
              <a:t>Örgütü</a:t>
            </a:r>
            <a:r>
              <a:rPr lang="en-US" sz="2400" dirty="0"/>
              <a:t> </a:t>
            </a:r>
            <a:r>
              <a:rPr lang="en-US" sz="2400" dirty="0" err="1"/>
              <a:t>tarafından</a:t>
            </a:r>
            <a:r>
              <a:rPr lang="en-US" sz="2400" dirty="0"/>
              <a:t> </a:t>
            </a:r>
            <a:r>
              <a:rPr lang="en-US" sz="2400" dirty="0" err="1"/>
              <a:t>önerilen</a:t>
            </a:r>
            <a:r>
              <a:rPr lang="en-US" sz="2400" dirty="0"/>
              <a:t> </a:t>
            </a:r>
            <a:r>
              <a:rPr lang="en-US" sz="2400" dirty="0" err="1"/>
              <a:t>günlük</a:t>
            </a:r>
            <a:r>
              <a:rPr lang="en-US" sz="2400" dirty="0"/>
              <a:t> </a:t>
            </a:r>
            <a:r>
              <a:rPr lang="en-US" sz="2400" dirty="0" err="1"/>
              <a:t>tuz</a:t>
            </a:r>
            <a:r>
              <a:rPr lang="en-US" sz="2400" dirty="0"/>
              <a:t> </a:t>
            </a:r>
            <a:r>
              <a:rPr lang="en-US" sz="2400" dirty="0" err="1"/>
              <a:t>miktarı</a:t>
            </a:r>
            <a:r>
              <a:rPr lang="en-US" sz="2400" dirty="0"/>
              <a:t> </a:t>
            </a:r>
            <a:r>
              <a:rPr lang="en-US" sz="2400" b="1" dirty="0">
                <a:solidFill>
                  <a:srgbClr val="FF0000"/>
                </a:solidFill>
              </a:rPr>
              <a:t>5 </a:t>
            </a:r>
            <a:r>
              <a:rPr lang="en-US" sz="2400" b="1" dirty="0" err="1">
                <a:solidFill>
                  <a:srgbClr val="FF0000"/>
                </a:solidFill>
              </a:rPr>
              <a:t>gramdır</a:t>
            </a:r>
            <a:r>
              <a:rPr lang="en-US" sz="2400" b="1" dirty="0">
                <a:solidFill>
                  <a:srgbClr val="FF0000"/>
                </a:solidFill>
              </a:rPr>
              <a:t> (1 </a:t>
            </a:r>
            <a:r>
              <a:rPr lang="en-US" sz="2400" b="1" dirty="0" err="1">
                <a:solidFill>
                  <a:srgbClr val="FF0000"/>
                </a:solidFill>
              </a:rPr>
              <a:t>tepeleme</a:t>
            </a:r>
            <a:r>
              <a:rPr lang="en-US" sz="2400" b="1" dirty="0">
                <a:solidFill>
                  <a:srgbClr val="FF0000"/>
                </a:solidFill>
              </a:rPr>
              <a:t> </a:t>
            </a:r>
            <a:r>
              <a:rPr lang="en-US" sz="2400" b="1" dirty="0" err="1">
                <a:solidFill>
                  <a:srgbClr val="FF0000"/>
                </a:solidFill>
              </a:rPr>
              <a:t>çay</a:t>
            </a:r>
            <a:r>
              <a:rPr lang="en-US" sz="2400" b="1" dirty="0">
                <a:solidFill>
                  <a:srgbClr val="FF0000"/>
                </a:solidFill>
              </a:rPr>
              <a:t> </a:t>
            </a:r>
            <a:r>
              <a:rPr lang="en-US" sz="2400" b="1" dirty="0" err="1">
                <a:solidFill>
                  <a:srgbClr val="FF0000"/>
                </a:solidFill>
              </a:rPr>
              <a:t>kağığı</a:t>
            </a:r>
            <a:r>
              <a:rPr lang="en-US" sz="2400" b="1" dirty="0">
                <a:solidFill>
                  <a:srgbClr val="FF0000"/>
                </a:solidFill>
              </a:rPr>
              <a:t> / 1 </a:t>
            </a:r>
            <a:r>
              <a:rPr lang="en-US" sz="2400" b="1" dirty="0" err="1">
                <a:solidFill>
                  <a:srgbClr val="FF0000"/>
                </a:solidFill>
              </a:rPr>
              <a:t>silme</a:t>
            </a:r>
            <a:r>
              <a:rPr lang="en-US" sz="2400" b="1" dirty="0">
                <a:solidFill>
                  <a:srgbClr val="FF0000"/>
                </a:solidFill>
              </a:rPr>
              <a:t> </a:t>
            </a:r>
            <a:r>
              <a:rPr lang="en-US" sz="2400" b="1" dirty="0" err="1">
                <a:solidFill>
                  <a:srgbClr val="FF0000"/>
                </a:solidFill>
              </a:rPr>
              <a:t>tatlı</a:t>
            </a:r>
            <a:r>
              <a:rPr lang="en-US" sz="2400" b="1" dirty="0">
                <a:solidFill>
                  <a:srgbClr val="FF0000"/>
                </a:solidFill>
              </a:rPr>
              <a:t> </a:t>
            </a:r>
            <a:r>
              <a:rPr lang="en-US" sz="2400" b="1" dirty="0" err="1">
                <a:solidFill>
                  <a:srgbClr val="FF0000"/>
                </a:solidFill>
              </a:rPr>
              <a:t>kaşığı</a:t>
            </a:r>
            <a:r>
              <a:rPr lang="en-US" sz="2400" b="1" dirty="0">
                <a:solidFill>
                  <a:srgbClr val="FF0000"/>
                </a:solidFill>
              </a:rPr>
              <a:t>)</a:t>
            </a:r>
            <a:endParaRPr lang="tr-TR" sz="2400" b="1" dirty="0">
              <a:solidFill>
                <a:srgbClr val="FF0000"/>
              </a:solidFill>
            </a:endParaRPr>
          </a:p>
          <a:p>
            <a:pPr algn="just"/>
            <a:r>
              <a:rPr lang="en-US" sz="2400" dirty="0">
                <a:solidFill>
                  <a:schemeClr val="tx1"/>
                </a:solidFill>
              </a:rPr>
              <a:t>DSÖ </a:t>
            </a:r>
            <a:r>
              <a:rPr lang="en-US" sz="2800" b="1" dirty="0">
                <a:solidFill>
                  <a:srgbClr val="FF0000"/>
                </a:solidFill>
              </a:rPr>
              <a:t>2025 </a:t>
            </a:r>
            <a:r>
              <a:rPr lang="en-US" sz="2400" dirty="0" err="1">
                <a:solidFill>
                  <a:schemeClr val="tx1"/>
                </a:solidFill>
              </a:rPr>
              <a:t>yılı</a:t>
            </a:r>
            <a:r>
              <a:rPr lang="en-US" sz="2400" dirty="0">
                <a:solidFill>
                  <a:schemeClr val="tx1"/>
                </a:solidFill>
              </a:rPr>
              <a:t> </a:t>
            </a:r>
            <a:r>
              <a:rPr lang="en-US" sz="2400" dirty="0" err="1">
                <a:solidFill>
                  <a:schemeClr val="tx1"/>
                </a:solidFill>
              </a:rPr>
              <a:t>itibariyle</a:t>
            </a:r>
            <a:r>
              <a:rPr lang="en-US" sz="2400" dirty="0">
                <a:solidFill>
                  <a:schemeClr val="tx1"/>
                </a:solidFill>
              </a:rPr>
              <a:t> </a:t>
            </a:r>
            <a:r>
              <a:rPr lang="en-US" sz="2400" dirty="0" err="1">
                <a:solidFill>
                  <a:schemeClr val="tx1"/>
                </a:solidFill>
              </a:rPr>
              <a:t>tuz</a:t>
            </a:r>
            <a:r>
              <a:rPr lang="en-US" sz="2400" dirty="0">
                <a:solidFill>
                  <a:schemeClr val="tx1"/>
                </a:solidFill>
              </a:rPr>
              <a:t> </a:t>
            </a:r>
            <a:r>
              <a:rPr lang="en-US" sz="2400" dirty="0" err="1">
                <a:solidFill>
                  <a:schemeClr val="tx1"/>
                </a:solidFill>
              </a:rPr>
              <a:t>tüketimini</a:t>
            </a:r>
            <a:r>
              <a:rPr lang="en-US" sz="2400" dirty="0">
                <a:solidFill>
                  <a:schemeClr val="tx1"/>
                </a:solidFill>
              </a:rPr>
              <a:t> </a:t>
            </a:r>
            <a:r>
              <a:rPr lang="en-US" sz="2800" b="1" dirty="0">
                <a:solidFill>
                  <a:srgbClr val="FF0000"/>
                </a:solidFill>
              </a:rPr>
              <a:t>%30 </a:t>
            </a:r>
            <a:r>
              <a:rPr lang="en-US" sz="2800" b="1" dirty="0" err="1">
                <a:solidFill>
                  <a:srgbClr val="FF0000"/>
                </a:solidFill>
              </a:rPr>
              <a:t>oranında</a:t>
            </a:r>
            <a:r>
              <a:rPr lang="en-US" sz="2800" b="1" dirty="0">
                <a:solidFill>
                  <a:srgbClr val="FF0000"/>
                </a:solidFill>
              </a:rPr>
              <a:t> </a:t>
            </a:r>
            <a:r>
              <a:rPr lang="en-US" sz="2800" b="1" dirty="0" err="1">
                <a:solidFill>
                  <a:srgbClr val="FF0000"/>
                </a:solidFill>
              </a:rPr>
              <a:t>azaltmayı</a:t>
            </a:r>
            <a:r>
              <a:rPr lang="en-US" sz="2800" b="1" dirty="0">
                <a:solidFill>
                  <a:srgbClr val="FF0000"/>
                </a:solidFill>
              </a:rPr>
              <a:t> </a:t>
            </a:r>
            <a:r>
              <a:rPr lang="en-US" sz="2400" dirty="0" err="1">
                <a:solidFill>
                  <a:schemeClr val="tx1"/>
                </a:solidFill>
              </a:rPr>
              <a:t>hedeflemektedir</a:t>
            </a:r>
            <a:r>
              <a:rPr lang="en-US" sz="2400" dirty="0">
                <a:solidFill>
                  <a:schemeClr val="tx1"/>
                </a:solidFill>
              </a:rPr>
              <a:t>.</a:t>
            </a:r>
            <a:endParaRPr lang="tr-TR" sz="2400" dirty="0">
              <a:solidFill>
                <a:schemeClr val="tx1"/>
              </a:solidFill>
            </a:endParaRPr>
          </a:p>
          <a:p>
            <a:endParaRPr lang="tr-TR" sz="2400" dirty="0"/>
          </a:p>
        </p:txBody>
      </p:sp>
      <p:pic>
        <p:nvPicPr>
          <p:cNvPr id="3074" name="Picture 2" descr="Diyetisyen Emine Uluçay - Günaydın herkese☀️ . Eminim meslektaşlarım da  rastlamıştır; birine tuz tüketimini sorduğumda aldığım en sık cevaplardan  biri 'sadece deniz tuzu kullanıyorum' veya 'sadece kaya tuzu kullanıyorum'  şeklinde oluyor🙅🏻‍♀️ Peki,">
            <a:extLst>
              <a:ext uri="{FF2B5EF4-FFF2-40B4-BE49-F238E27FC236}">
                <a16:creationId xmlns:a16="http://schemas.microsoft.com/office/drawing/2014/main" id="{BBF5F9E9-92D5-C23B-FBF6-9AFF98721B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8061" y="2747911"/>
            <a:ext cx="3700862" cy="3700862"/>
          </a:xfrm>
          <a:prstGeom prst="rect">
            <a:avLst/>
          </a:prstGeom>
          <a:noFill/>
          <a:extLst>
            <a:ext uri="{909E8E84-426E-40DD-AFC4-6F175D3DCCD1}">
              <a14:hiddenFill xmlns:a14="http://schemas.microsoft.com/office/drawing/2010/main">
                <a:solidFill>
                  <a:srgbClr val="FFFFFF"/>
                </a:solidFill>
              </a14:hiddenFill>
            </a:ext>
          </a:extLst>
        </p:spPr>
      </p:pic>
      <p:sp>
        <p:nvSpPr>
          <p:cNvPr id="4" name="Alt Bilgi Yer Tutucusu 4">
            <a:extLst>
              <a:ext uri="{FF2B5EF4-FFF2-40B4-BE49-F238E27FC236}">
                <a16:creationId xmlns:a16="http://schemas.microsoft.com/office/drawing/2014/main" id="{3F0567C9-5EAD-AA70-F46B-372B724143F5}"/>
              </a:ext>
            </a:extLst>
          </p:cNvPr>
          <p:cNvSpPr>
            <a:spLocks noGrp="1"/>
          </p:cNvSpPr>
          <p:nvPr>
            <p:ph type="ftr" sz="quarter" idx="11"/>
          </p:nvPr>
        </p:nvSpPr>
        <p:spPr>
          <a:xfrm>
            <a:off x="2454729" y="6310312"/>
            <a:ext cx="7282542" cy="365125"/>
          </a:xfrm>
        </p:spPr>
        <p:txBody>
          <a:bodyPr/>
          <a:lstStyle/>
          <a:p>
            <a:r>
              <a:rPr lang="en-US" dirty="0"/>
              <a:t>T.C. </a:t>
            </a:r>
            <a:r>
              <a:rPr lang="en-US" dirty="0" err="1"/>
              <a:t>Sağlık</a:t>
            </a:r>
            <a:r>
              <a:rPr lang="en-US" dirty="0"/>
              <a:t> </a:t>
            </a:r>
            <a:r>
              <a:rPr lang="en-US" dirty="0" err="1"/>
              <a:t>Bakanlığı</a:t>
            </a:r>
            <a:r>
              <a:rPr lang="en-US" dirty="0"/>
              <a:t> (2018). Türkiye </a:t>
            </a:r>
            <a:r>
              <a:rPr lang="en-US" dirty="0" err="1"/>
              <a:t>Aşırı</a:t>
            </a:r>
            <a:r>
              <a:rPr lang="en-US" dirty="0"/>
              <a:t> </a:t>
            </a:r>
            <a:r>
              <a:rPr lang="en-US" dirty="0" err="1"/>
              <a:t>Tuz</a:t>
            </a:r>
            <a:r>
              <a:rPr lang="en-US" dirty="0"/>
              <a:t> </a:t>
            </a:r>
            <a:r>
              <a:rPr lang="en-US" dirty="0" err="1"/>
              <a:t>Tüketiminin</a:t>
            </a:r>
            <a:r>
              <a:rPr lang="en-US" dirty="0"/>
              <a:t> </a:t>
            </a:r>
            <a:r>
              <a:rPr lang="en-US" dirty="0" err="1"/>
              <a:t>Azaltılması</a:t>
            </a:r>
            <a:r>
              <a:rPr lang="en-US" dirty="0"/>
              <a:t> </a:t>
            </a:r>
            <a:r>
              <a:rPr lang="en-US" dirty="0" err="1"/>
              <a:t>Programı</a:t>
            </a:r>
            <a:r>
              <a:rPr lang="en-US" dirty="0"/>
              <a:t> (2017-2021). Ankara. </a:t>
            </a:r>
          </a:p>
        </p:txBody>
      </p:sp>
    </p:spTree>
    <p:extLst>
      <p:ext uri="{BB962C8B-B14F-4D97-AF65-F5344CB8AC3E}">
        <p14:creationId xmlns:p14="http://schemas.microsoft.com/office/powerpoint/2010/main" val="363173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14E355-19A8-B8B4-C652-251246FF70C2}"/>
              </a:ext>
            </a:extLst>
          </p:cNvPr>
          <p:cNvSpPr>
            <a:spLocks noGrp="1"/>
          </p:cNvSpPr>
          <p:nvPr>
            <p:ph type="title"/>
          </p:nvPr>
        </p:nvSpPr>
        <p:spPr/>
        <p:txBody>
          <a:bodyPr/>
          <a:lstStyle/>
          <a:p>
            <a:r>
              <a:rPr lang="tr-TR" dirty="0"/>
              <a:t>SUNUM PLANI</a:t>
            </a:r>
          </a:p>
        </p:txBody>
      </p:sp>
      <p:sp>
        <p:nvSpPr>
          <p:cNvPr id="3" name="İçerik Yer Tutucusu 2">
            <a:extLst>
              <a:ext uri="{FF2B5EF4-FFF2-40B4-BE49-F238E27FC236}">
                <a16:creationId xmlns:a16="http://schemas.microsoft.com/office/drawing/2014/main" id="{29EDBADA-25F3-5CC0-06CD-DB51A83F7335}"/>
              </a:ext>
            </a:extLst>
          </p:cNvPr>
          <p:cNvSpPr>
            <a:spLocks noGrp="1"/>
          </p:cNvSpPr>
          <p:nvPr>
            <p:ph idx="1"/>
          </p:nvPr>
        </p:nvSpPr>
        <p:spPr>
          <a:xfrm>
            <a:off x="3801979" y="673769"/>
            <a:ext cx="8277725" cy="5727031"/>
          </a:xfrm>
        </p:spPr>
        <p:txBody>
          <a:bodyPr>
            <a:normAutofit/>
          </a:bodyPr>
          <a:lstStyle/>
          <a:p>
            <a:r>
              <a:rPr lang="tr-TR" dirty="0" err="1">
                <a:solidFill>
                  <a:schemeClr val="tx1"/>
                </a:solidFill>
              </a:rPr>
              <a:t>D.</a:t>
            </a:r>
            <a:r>
              <a:rPr lang="tr-TR" sz="2000" i="1" dirty="0" err="1">
                <a:solidFill>
                  <a:schemeClr val="tx1"/>
                </a:solidFill>
              </a:rPr>
              <a:t>Türkiye</a:t>
            </a:r>
            <a:r>
              <a:rPr lang="tr-TR" sz="2000" i="1" dirty="0">
                <a:solidFill>
                  <a:schemeClr val="tx1"/>
                </a:solidFill>
              </a:rPr>
              <a:t> Diyabet Programı (2015-2020)</a:t>
            </a:r>
          </a:p>
          <a:p>
            <a:r>
              <a:rPr lang="tr-TR" i="1" dirty="0" err="1">
                <a:solidFill>
                  <a:schemeClr val="tx1"/>
                </a:solidFill>
              </a:rPr>
              <a:t>E.Türkiye</a:t>
            </a:r>
            <a:r>
              <a:rPr lang="tr-TR" i="1" dirty="0">
                <a:solidFill>
                  <a:schemeClr val="tx1"/>
                </a:solidFill>
              </a:rPr>
              <a:t> Böbrek Hastalıkları Önleme ve Kontrol Programı (2018-2023) </a:t>
            </a:r>
          </a:p>
          <a:p>
            <a:r>
              <a:rPr lang="tr-TR" i="1" dirty="0" err="1">
                <a:solidFill>
                  <a:schemeClr val="tx1"/>
                </a:solidFill>
              </a:rPr>
              <a:t>F.Türkiye</a:t>
            </a:r>
            <a:r>
              <a:rPr lang="tr-TR" i="1" dirty="0">
                <a:solidFill>
                  <a:schemeClr val="tx1"/>
                </a:solidFill>
              </a:rPr>
              <a:t> Kronik Hava Yolu Hastalıkları Önleme ve Kontrol Programı (2014-2017)</a:t>
            </a:r>
          </a:p>
          <a:p>
            <a:r>
              <a:rPr lang="tr-TR" i="1" dirty="0" err="1">
                <a:solidFill>
                  <a:schemeClr val="tx1"/>
                </a:solidFill>
              </a:rPr>
              <a:t>G.Türkiye</a:t>
            </a:r>
            <a:r>
              <a:rPr lang="tr-TR" i="1" dirty="0">
                <a:solidFill>
                  <a:schemeClr val="tx1"/>
                </a:solidFill>
              </a:rPr>
              <a:t> Kalp ve Damar Hastalıkları Önleme ve Kontrol Programı (2021-2026)</a:t>
            </a:r>
          </a:p>
          <a:p>
            <a:r>
              <a:rPr lang="tr-TR" i="1" dirty="0" err="1">
                <a:solidFill>
                  <a:schemeClr val="tx1"/>
                </a:solidFill>
              </a:rPr>
              <a:t>H.Kas</a:t>
            </a:r>
            <a:r>
              <a:rPr lang="tr-TR" i="1" dirty="0">
                <a:solidFill>
                  <a:schemeClr val="tx1"/>
                </a:solidFill>
              </a:rPr>
              <a:t> ve İskelet Sistemi Hastalıkları Önleme ve Kontrol Programı (2021-2026)</a:t>
            </a:r>
          </a:p>
          <a:p>
            <a:r>
              <a:rPr lang="tr-TR" i="1" dirty="0" err="1">
                <a:solidFill>
                  <a:schemeClr val="tx1"/>
                </a:solidFill>
              </a:rPr>
              <a:t>I.Türkiye</a:t>
            </a:r>
            <a:r>
              <a:rPr lang="tr-TR" i="1" dirty="0">
                <a:solidFill>
                  <a:schemeClr val="tx1"/>
                </a:solidFill>
              </a:rPr>
              <a:t> Kanser Kontrol Programı</a:t>
            </a:r>
          </a:p>
          <a:p>
            <a:r>
              <a:rPr lang="tr-TR" i="1" dirty="0" err="1">
                <a:solidFill>
                  <a:schemeClr val="tx1"/>
                </a:solidFill>
              </a:rPr>
              <a:t>i.Türkiye</a:t>
            </a:r>
            <a:r>
              <a:rPr lang="tr-TR" i="1" dirty="0">
                <a:solidFill>
                  <a:schemeClr val="tx1"/>
                </a:solidFill>
              </a:rPr>
              <a:t> Sağlıklı Yaşlanma Eylem Planı ve Uygulama Programı (2021-2026)</a:t>
            </a:r>
          </a:p>
          <a:p>
            <a:r>
              <a:rPr lang="tr-TR" dirty="0" err="1">
                <a:solidFill>
                  <a:schemeClr val="tx1"/>
                </a:solidFill>
              </a:rPr>
              <a:t>J.Erişkin</a:t>
            </a:r>
            <a:r>
              <a:rPr lang="tr-TR" dirty="0">
                <a:solidFill>
                  <a:schemeClr val="tx1"/>
                </a:solidFill>
              </a:rPr>
              <a:t> Bazı Metabolizma Hastalıkları (</a:t>
            </a:r>
            <a:r>
              <a:rPr lang="tr-TR" dirty="0" err="1">
                <a:solidFill>
                  <a:schemeClr val="tx1"/>
                </a:solidFill>
              </a:rPr>
              <a:t>Tiroid</a:t>
            </a:r>
            <a:r>
              <a:rPr lang="tr-TR" dirty="0">
                <a:solidFill>
                  <a:schemeClr val="tx1"/>
                </a:solidFill>
              </a:rPr>
              <a:t>, Osteoporoz, Gut) Ve Çölyak Hastalığı Kontrol Programı 2019-2023</a:t>
            </a:r>
          </a:p>
          <a:p>
            <a:r>
              <a:rPr lang="tr-TR" i="1" dirty="0" err="1">
                <a:solidFill>
                  <a:schemeClr val="tx1"/>
                </a:solidFill>
              </a:rPr>
              <a:t>K.Sağlığı</a:t>
            </a:r>
            <a:r>
              <a:rPr lang="tr-TR" i="1" dirty="0">
                <a:solidFill>
                  <a:schemeClr val="tx1"/>
                </a:solidFill>
              </a:rPr>
              <a:t> Geliştiren Belediye Uygulama Rehberi 2021</a:t>
            </a:r>
          </a:p>
          <a:p>
            <a:endParaRPr lang="tr-TR" dirty="0"/>
          </a:p>
        </p:txBody>
      </p:sp>
    </p:spTree>
    <p:extLst>
      <p:ext uri="{BB962C8B-B14F-4D97-AF65-F5344CB8AC3E}">
        <p14:creationId xmlns:p14="http://schemas.microsoft.com/office/powerpoint/2010/main" val="3462712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7FCF4A5-C0B8-3BD2-0867-9CAF15547C22}"/>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1441E7BA-A1B9-6AA4-5C74-08452F366B6B}"/>
              </a:ext>
            </a:extLst>
          </p:cNvPr>
          <p:cNvSpPr>
            <a:spLocks noGrp="1"/>
          </p:cNvSpPr>
          <p:nvPr>
            <p:ph idx="1"/>
          </p:nvPr>
        </p:nvSpPr>
        <p:spPr>
          <a:xfrm>
            <a:off x="5592278" y="864108"/>
            <a:ext cx="5592190" cy="5120640"/>
          </a:xfrm>
        </p:spPr>
        <p:txBody>
          <a:bodyPr/>
          <a:lstStyle/>
          <a:p>
            <a:r>
              <a:rPr lang="tr-TR" b="0" i="0" dirty="0">
                <a:solidFill>
                  <a:srgbClr val="212529"/>
                </a:solidFill>
                <a:effectLst/>
                <a:latin typeface="font_default"/>
              </a:rPr>
              <a:t>Sağlık Bakanlığı ile DSÖ işbirliğinde gerçekleştirilen </a:t>
            </a:r>
            <a:r>
              <a:rPr lang="tr-TR" sz="2400" b="1" i="0" dirty="0">
                <a:solidFill>
                  <a:srgbClr val="FF0000"/>
                </a:solidFill>
                <a:effectLst/>
                <a:latin typeface="font_default"/>
              </a:rPr>
              <a:t>2017</a:t>
            </a:r>
            <a:r>
              <a:rPr lang="tr-TR" b="0" i="0" dirty="0">
                <a:solidFill>
                  <a:srgbClr val="212529"/>
                </a:solidFill>
                <a:effectLst/>
                <a:latin typeface="font_default"/>
              </a:rPr>
              <a:t> Türkiye Hane Halkı Sağlık Araştırması’na göre ülkemizde </a:t>
            </a:r>
            <a:r>
              <a:rPr lang="tr-TR" sz="2400" b="0" i="0" dirty="0">
                <a:solidFill>
                  <a:srgbClr val="FF0000"/>
                </a:solidFill>
                <a:effectLst/>
                <a:latin typeface="font_default"/>
              </a:rPr>
              <a:t>günlük kişi başı tuz tüketimi ise 9.9 gramı </a:t>
            </a:r>
            <a:r>
              <a:rPr lang="tr-TR" b="0" i="0" dirty="0">
                <a:solidFill>
                  <a:srgbClr val="212529"/>
                </a:solidFill>
                <a:effectLst/>
                <a:latin typeface="font_default"/>
              </a:rPr>
              <a:t>buluyor.</a:t>
            </a:r>
            <a:br>
              <a:rPr lang="tr-TR" dirty="0"/>
            </a:br>
            <a:br>
              <a:rPr lang="tr-TR" dirty="0"/>
            </a:br>
            <a:r>
              <a:rPr lang="tr-TR" b="0" i="0" dirty="0">
                <a:solidFill>
                  <a:srgbClr val="212529"/>
                </a:solidFill>
                <a:effectLst/>
                <a:latin typeface="font_default"/>
              </a:rPr>
              <a:t>Öte yandan, yine Sağlık Bakanlığı-DSÖ işbirliğinde hazırlanan Türkiye Bulaşıcı Olmayan Kronik Hastalıkların Önlenmesi ve Kontrolü için Yatırım Gerekçeleri Raporu’na göre; </a:t>
            </a:r>
            <a:r>
              <a:rPr lang="tr-TR" b="0" i="0" u="sng" dirty="0">
                <a:solidFill>
                  <a:srgbClr val="212529"/>
                </a:solidFill>
                <a:effectLst/>
                <a:latin typeface="font_default"/>
              </a:rPr>
              <a:t>tuz azaltma müdahalelerine harcanan her 1 Türk Lirası için 15 yıllık dönemde beklenen tasarruf miktarı 88 TL.</a:t>
            </a:r>
          </a:p>
          <a:p>
            <a:pPr marL="0" indent="0">
              <a:buNone/>
            </a:pPr>
            <a:r>
              <a:rPr lang="tr-TR" u="sng" dirty="0">
                <a:solidFill>
                  <a:srgbClr val="212529"/>
                </a:solidFill>
                <a:latin typeface="font_default"/>
              </a:rPr>
              <a:t>  </a:t>
            </a:r>
            <a:r>
              <a:rPr lang="tr-TR" b="0" i="0" dirty="0">
                <a:solidFill>
                  <a:srgbClr val="212529"/>
                </a:solidFill>
                <a:effectLst/>
                <a:latin typeface="font_default"/>
              </a:rPr>
              <a:t>Bu nedenle tuz azaltma projeleri, aynı zamanda ülkemiz için maliyet etkin bir uygulama.</a:t>
            </a:r>
            <a:endParaRPr lang="tr-TR" dirty="0"/>
          </a:p>
        </p:txBody>
      </p:sp>
      <p:sp>
        <p:nvSpPr>
          <p:cNvPr id="5" name="Metin kutusu 4">
            <a:extLst>
              <a:ext uri="{FF2B5EF4-FFF2-40B4-BE49-F238E27FC236}">
                <a16:creationId xmlns:a16="http://schemas.microsoft.com/office/drawing/2014/main" id="{0DF92155-6097-343E-E7EF-71BF4707EBBA}"/>
              </a:ext>
            </a:extLst>
          </p:cNvPr>
          <p:cNvSpPr txBox="1"/>
          <p:nvPr/>
        </p:nvSpPr>
        <p:spPr>
          <a:xfrm>
            <a:off x="4136457" y="6109710"/>
            <a:ext cx="6097604" cy="577081"/>
          </a:xfrm>
          <a:prstGeom prst="rect">
            <a:avLst/>
          </a:prstGeom>
          <a:noFill/>
        </p:spPr>
        <p:txBody>
          <a:bodyPr wrap="square">
            <a:spAutoFit/>
          </a:bodyPr>
          <a:lstStyle/>
          <a:p>
            <a:r>
              <a:rPr lang="tr-TR" sz="1050" dirty="0"/>
              <a:t>https://www.saglik.gov.tr/TR,52847/ambalajli-gida-ve-iceceklerde-tuz-azaltma-protokolu-imzalandi.html#:~:text=Sa%C4%9Fl%C4%B1k%20Bakanl%C4%B1%C4%9F%C4%B1%20ile%20T%C3%BCrkiye%20G%C4%B1da,tuz%20t%C3%BCketimi%209%2C9%20gram.</a:t>
            </a:r>
          </a:p>
        </p:txBody>
      </p:sp>
      <p:pic>
        <p:nvPicPr>
          <p:cNvPr id="6" name="İçerik Yer Tutucusu 5">
            <a:extLst>
              <a:ext uri="{FF2B5EF4-FFF2-40B4-BE49-F238E27FC236}">
                <a16:creationId xmlns:a16="http://schemas.microsoft.com/office/drawing/2014/main" id="{CBA03EF2-2D73-949E-307C-B11EC859060B}"/>
              </a:ext>
            </a:extLst>
          </p:cNvPr>
          <p:cNvPicPr>
            <a:picLocks noChangeAspect="1"/>
          </p:cNvPicPr>
          <p:nvPr/>
        </p:nvPicPr>
        <p:blipFill>
          <a:blip r:embed="rId2"/>
          <a:stretch>
            <a:fillRect/>
          </a:stretch>
        </p:blipFill>
        <p:spPr>
          <a:xfrm>
            <a:off x="1" y="646663"/>
            <a:ext cx="5486400" cy="5463047"/>
          </a:xfrm>
          <a:prstGeom prst="rect">
            <a:avLst/>
          </a:prstGeom>
        </p:spPr>
      </p:pic>
    </p:spTree>
    <p:extLst>
      <p:ext uri="{BB962C8B-B14F-4D97-AF65-F5344CB8AC3E}">
        <p14:creationId xmlns:p14="http://schemas.microsoft.com/office/powerpoint/2010/main" val="3075578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B8D2A1-CD81-5E02-2FCD-F1C8EE920096}"/>
              </a:ext>
            </a:extLst>
          </p:cNvPr>
          <p:cNvSpPr>
            <a:spLocks noGrp="1"/>
          </p:cNvSpPr>
          <p:nvPr>
            <p:ph type="title"/>
          </p:nvPr>
        </p:nvSpPr>
        <p:spPr/>
        <p:txBody>
          <a:bodyPr/>
          <a:lstStyle/>
          <a:p>
            <a:r>
              <a:rPr lang="tr-TR" dirty="0"/>
              <a:t>C.</a:t>
            </a:r>
            <a:r>
              <a:rPr lang="tr-TR" sz="3600" i="0" dirty="0"/>
              <a:t> Türkiye Aşırı Tuz Tüketiminin Azaltılması Programı </a:t>
            </a:r>
            <a:br>
              <a:rPr lang="tr-TR" sz="3600" i="0" dirty="0"/>
            </a:br>
            <a:r>
              <a:rPr lang="tr-TR" sz="3600" i="0" dirty="0"/>
              <a:t>(2017-2021)</a:t>
            </a:r>
            <a:endParaRPr lang="tr-TR" dirty="0"/>
          </a:p>
        </p:txBody>
      </p:sp>
      <p:sp>
        <p:nvSpPr>
          <p:cNvPr id="3" name="İçerik Yer Tutucusu 2">
            <a:extLst>
              <a:ext uri="{FF2B5EF4-FFF2-40B4-BE49-F238E27FC236}">
                <a16:creationId xmlns:a16="http://schemas.microsoft.com/office/drawing/2014/main" id="{37C801A8-DAD3-4A11-BE8D-27977AE0E7D9}"/>
              </a:ext>
            </a:extLst>
          </p:cNvPr>
          <p:cNvSpPr>
            <a:spLocks noGrp="1"/>
          </p:cNvSpPr>
          <p:nvPr>
            <p:ph idx="1"/>
          </p:nvPr>
        </p:nvSpPr>
        <p:spPr>
          <a:xfrm>
            <a:off x="3869356" y="1578542"/>
            <a:ext cx="7315112" cy="4406205"/>
          </a:xfrm>
        </p:spPr>
        <p:txBody>
          <a:bodyPr>
            <a:normAutofit/>
          </a:bodyPr>
          <a:lstStyle/>
          <a:p>
            <a:pPr marL="0" indent="0">
              <a:buNone/>
            </a:pPr>
            <a:endParaRPr lang="tr-TR" b="1" dirty="0"/>
          </a:p>
          <a:p>
            <a:pPr marL="0" indent="0">
              <a:buNone/>
            </a:pPr>
            <a:endParaRPr lang="tr-TR" b="1" dirty="0"/>
          </a:p>
          <a:p>
            <a:pPr marL="0" indent="0">
              <a:buNone/>
            </a:pPr>
            <a:endParaRPr lang="tr-TR" sz="2400" b="1" dirty="0"/>
          </a:p>
          <a:p>
            <a:pPr marL="0" indent="0">
              <a:buNone/>
            </a:pPr>
            <a:r>
              <a:rPr lang="tr-TR" sz="2400" b="1" dirty="0"/>
              <a:t>AMAÇ: </a:t>
            </a:r>
            <a:r>
              <a:rPr lang="tr-TR" sz="2400" dirty="0"/>
              <a:t>Kısa ve uzun vadeli tuz alımının azaltılması için hedeflerin belirlenmesi </a:t>
            </a:r>
          </a:p>
          <a:p>
            <a:pPr marL="0" indent="0">
              <a:buNone/>
            </a:pPr>
            <a:r>
              <a:rPr lang="tr-TR" sz="2400" b="1" dirty="0"/>
              <a:t>HEDEF:</a:t>
            </a:r>
            <a:r>
              <a:rPr lang="tr-TR" sz="2400" dirty="0"/>
              <a:t> Tuz/sodyum tüketiminin </a:t>
            </a:r>
            <a:r>
              <a:rPr lang="tr-TR" sz="2800" u="sng" dirty="0"/>
              <a:t>%30 azaltılması </a:t>
            </a:r>
            <a:r>
              <a:rPr lang="tr-TR" sz="2400" dirty="0"/>
              <a:t>hedefine ulaşmak için toplumda tuz tüketimi ve aşırı tuz tüketimine neden olan majör faktörler saptanacak buna göre kısa ve uzun vadede tuz tüketiminin azaltılmasına yönelik hedefler belirlenecek.</a:t>
            </a:r>
          </a:p>
          <a:p>
            <a:pPr marL="0" indent="0">
              <a:buNone/>
            </a:pPr>
            <a:endParaRPr lang="tr-TR" dirty="0"/>
          </a:p>
          <a:p>
            <a:pPr marL="0" indent="0">
              <a:buNone/>
            </a:pPr>
            <a:endParaRPr lang="tr-TR" dirty="0"/>
          </a:p>
          <a:p>
            <a:pPr marL="0" indent="0">
              <a:buNone/>
            </a:pPr>
            <a:endParaRPr lang="tr-TR" dirty="0"/>
          </a:p>
          <a:p>
            <a:pPr marL="0" indent="0">
              <a:buNone/>
            </a:pPr>
            <a:endParaRPr lang="tr-TR" dirty="0"/>
          </a:p>
        </p:txBody>
      </p:sp>
      <p:sp>
        <p:nvSpPr>
          <p:cNvPr id="4" name="Alt Bilgi Yer Tutucusu 4">
            <a:extLst>
              <a:ext uri="{FF2B5EF4-FFF2-40B4-BE49-F238E27FC236}">
                <a16:creationId xmlns:a16="http://schemas.microsoft.com/office/drawing/2014/main" id="{652CB9C8-E5B2-304B-F494-2CFA4AC29298}"/>
              </a:ext>
            </a:extLst>
          </p:cNvPr>
          <p:cNvSpPr>
            <a:spLocks noGrp="1"/>
          </p:cNvSpPr>
          <p:nvPr>
            <p:ph type="ftr" sz="quarter" idx="11"/>
          </p:nvPr>
        </p:nvSpPr>
        <p:spPr>
          <a:xfrm>
            <a:off x="2454729" y="6310312"/>
            <a:ext cx="7282542" cy="365125"/>
          </a:xfrm>
        </p:spPr>
        <p:txBody>
          <a:bodyPr/>
          <a:lstStyle/>
          <a:p>
            <a:r>
              <a:rPr lang="en-US" dirty="0"/>
              <a:t>T.C. </a:t>
            </a:r>
            <a:r>
              <a:rPr lang="en-US" dirty="0" err="1"/>
              <a:t>Sağlık</a:t>
            </a:r>
            <a:r>
              <a:rPr lang="en-US" dirty="0"/>
              <a:t> </a:t>
            </a:r>
            <a:r>
              <a:rPr lang="en-US" dirty="0" err="1"/>
              <a:t>Bakanlığı</a:t>
            </a:r>
            <a:r>
              <a:rPr lang="en-US" dirty="0"/>
              <a:t> (2018). Türkiye </a:t>
            </a:r>
            <a:r>
              <a:rPr lang="en-US" dirty="0" err="1"/>
              <a:t>Aşırı</a:t>
            </a:r>
            <a:r>
              <a:rPr lang="en-US" dirty="0"/>
              <a:t> </a:t>
            </a:r>
            <a:r>
              <a:rPr lang="en-US" dirty="0" err="1"/>
              <a:t>Tuz</a:t>
            </a:r>
            <a:r>
              <a:rPr lang="en-US" dirty="0"/>
              <a:t> </a:t>
            </a:r>
            <a:r>
              <a:rPr lang="en-US" dirty="0" err="1"/>
              <a:t>Tüketiminin</a:t>
            </a:r>
            <a:r>
              <a:rPr lang="en-US" dirty="0"/>
              <a:t> </a:t>
            </a:r>
            <a:r>
              <a:rPr lang="en-US" dirty="0" err="1"/>
              <a:t>Azaltılması</a:t>
            </a:r>
            <a:r>
              <a:rPr lang="en-US" dirty="0"/>
              <a:t> </a:t>
            </a:r>
            <a:r>
              <a:rPr lang="en-US" dirty="0" err="1"/>
              <a:t>Programı</a:t>
            </a:r>
            <a:r>
              <a:rPr lang="en-US" dirty="0"/>
              <a:t> (2017-2021). Ankara. </a:t>
            </a:r>
          </a:p>
        </p:txBody>
      </p:sp>
    </p:spTree>
    <p:extLst>
      <p:ext uri="{BB962C8B-B14F-4D97-AF65-F5344CB8AC3E}">
        <p14:creationId xmlns:p14="http://schemas.microsoft.com/office/powerpoint/2010/main" val="2917536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B9CD78-CE38-30BE-F29B-E5110FDBCD27}"/>
              </a:ext>
            </a:extLst>
          </p:cNvPr>
          <p:cNvSpPr>
            <a:spLocks noGrp="1"/>
          </p:cNvSpPr>
          <p:nvPr>
            <p:ph type="title"/>
          </p:nvPr>
        </p:nvSpPr>
        <p:spPr/>
        <p:txBody>
          <a:bodyPr/>
          <a:lstStyle/>
          <a:p>
            <a:r>
              <a:rPr lang="tr-TR" dirty="0"/>
              <a:t>C.</a:t>
            </a:r>
            <a:r>
              <a:rPr lang="tr-TR" sz="3600" i="0" dirty="0"/>
              <a:t> Türkiye Aşırı Tuz Tüketiminin Azaltılması Programı </a:t>
            </a:r>
            <a:br>
              <a:rPr lang="tr-TR" sz="3600" i="0" dirty="0"/>
            </a:br>
            <a:r>
              <a:rPr lang="tr-TR" sz="3600" i="0" dirty="0"/>
              <a:t>(2017-2021)</a:t>
            </a:r>
            <a:endParaRPr lang="tr-TR" dirty="0"/>
          </a:p>
        </p:txBody>
      </p:sp>
      <p:sp>
        <p:nvSpPr>
          <p:cNvPr id="3" name="İçerik Yer Tutucusu 2">
            <a:extLst>
              <a:ext uri="{FF2B5EF4-FFF2-40B4-BE49-F238E27FC236}">
                <a16:creationId xmlns:a16="http://schemas.microsoft.com/office/drawing/2014/main" id="{0E5BA6E7-73D4-DA7D-9FD7-F07947FC5F4A}"/>
              </a:ext>
            </a:extLst>
          </p:cNvPr>
          <p:cNvSpPr>
            <a:spLocks noGrp="1"/>
          </p:cNvSpPr>
          <p:nvPr>
            <p:ph idx="1"/>
          </p:nvPr>
        </p:nvSpPr>
        <p:spPr>
          <a:xfrm>
            <a:off x="3773103" y="847024"/>
            <a:ext cx="8165978" cy="5553776"/>
          </a:xfrm>
        </p:spPr>
        <p:txBody>
          <a:bodyPr>
            <a:normAutofit/>
          </a:bodyPr>
          <a:lstStyle/>
          <a:p>
            <a:r>
              <a:rPr lang="tr-TR" sz="2400" dirty="0"/>
              <a:t>Ekmekteki tuz oranı %25 azaltılmıştır. 100 gramda tuz miktarı 2 gramdan 1.5 grama düşürülmüştür. (Türk Gıda Kodeksi Ekmek ve Ekmek Çeşitleri Tebliği 2012)</a:t>
            </a:r>
          </a:p>
          <a:p>
            <a:r>
              <a:rPr lang="tr-TR" sz="2400" dirty="0"/>
              <a:t>Domates salçasındaki tuz miktarı % 64 azaltılmıştır (Türk Gıda Kodeksi Salça ve Püre Tebliği, 2014). </a:t>
            </a:r>
          </a:p>
          <a:p>
            <a:r>
              <a:rPr lang="tr-TR" sz="2400" dirty="0"/>
              <a:t>Zeytindeki tuz oranı %50 azaltılmıştır (Türk Gıda Kodeksi Sofralık Zeytin Tebliği, 2014). </a:t>
            </a:r>
          </a:p>
          <a:p>
            <a:r>
              <a:rPr lang="tr-TR" sz="2400" dirty="0"/>
              <a:t>Peynirdeki tuz oranı Türk Gıda Kodeksi uyarınca %35-61 azaltılmıştır. </a:t>
            </a:r>
          </a:p>
          <a:p>
            <a:r>
              <a:rPr lang="tr-TR" sz="2400" dirty="0"/>
              <a:t>Türk Gıda Kodeksi Tuz Tebliği uyarınca (2013) tuz paketlerinin üzerinde "Tuzu Azaltın Sağlığınızı Koruyun" ibaresi zorunludur. </a:t>
            </a:r>
          </a:p>
          <a:p>
            <a:r>
              <a:rPr lang="tr-TR" sz="2400" dirty="0"/>
              <a:t>Okul kantinlerinde cips satışını yasaklayan düzenleme temmuz 2011’den bu yana yürürlüktedir.</a:t>
            </a:r>
          </a:p>
          <a:p>
            <a:endParaRPr lang="tr-TR" sz="2400" dirty="0"/>
          </a:p>
        </p:txBody>
      </p:sp>
      <p:sp>
        <p:nvSpPr>
          <p:cNvPr id="4" name="Alt Bilgi Yer Tutucusu 4">
            <a:extLst>
              <a:ext uri="{FF2B5EF4-FFF2-40B4-BE49-F238E27FC236}">
                <a16:creationId xmlns:a16="http://schemas.microsoft.com/office/drawing/2014/main" id="{3C8967B0-341B-8821-5E37-6F8C7E0E25A5}"/>
              </a:ext>
            </a:extLst>
          </p:cNvPr>
          <p:cNvSpPr>
            <a:spLocks noGrp="1"/>
          </p:cNvSpPr>
          <p:nvPr>
            <p:ph type="ftr" sz="quarter" idx="11"/>
          </p:nvPr>
        </p:nvSpPr>
        <p:spPr>
          <a:xfrm>
            <a:off x="2454729" y="6310312"/>
            <a:ext cx="7282542" cy="365125"/>
          </a:xfrm>
        </p:spPr>
        <p:txBody>
          <a:bodyPr/>
          <a:lstStyle/>
          <a:p>
            <a:r>
              <a:rPr lang="en-US" dirty="0"/>
              <a:t>T.C. </a:t>
            </a:r>
            <a:r>
              <a:rPr lang="en-US" dirty="0" err="1"/>
              <a:t>Sağlık</a:t>
            </a:r>
            <a:r>
              <a:rPr lang="en-US" dirty="0"/>
              <a:t> </a:t>
            </a:r>
            <a:r>
              <a:rPr lang="en-US" dirty="0" err="1"/>
              <a:t>Bakanlığı</a:t>
            </a:r>
            <a:r>
              <a:rPr lang="en-US" dirty="0"/>
              <a:t> (2018). Türkiye </a:t>
            </a:r>
            <a:r>
              <a:rPr lang="en-US" dirty="0" err="1"/>
              <a:t>Aşırı</a:t>
            </a:r>
            <a:r>
              <a:rPr lang="en-US" dirty="0"/>
              <a:t> </a:t>
            </a:r>
            <a:r>
              <a:rPr lang="en-US" dirty="0" err="1"/>
              <a:t>Tuz</a:t>
            </a:r>
            <a:r>
              <a:rPr lang="en-US" dirty="0"/>
              <a:t> </a:t>
            </a:r>
            <a:r>
              <a:rPr lang="en-US" dirty="0" err="1"/>
              <a:t>Tüketiminin</a:t>
            </a:r>
            <a:r>
              <a:rPr lang="en-US" dirty="0"/>
              <a:t> </a:t>
            </a:r>
            <a:r>
              <a:rPr lang="en-US" dirty="0" err="1"/>
              <a:t>Azaltılması</a:t>
            </a:r>
            <a:r>
              <a:rPr lang="en-US" dirty="0"/>
              <a:t> </a:t>
            </a:r>
            <a:r>
              <a:rPr lang="en-US" dirty="0" err="1"/>
              <a:t>Programı</a:t>
            </a:r>
            <a:r>
              <a:rPr lang="en-US" dirty="0"/>
              <a:t> (2017-2021). Ankara. </a:t>
            </a:r>
          </a:p>
        </p:txBody>
      </p:sp>
    </p:spTree>
    <p:extLst>
      <p:ext uri="{BB962C8B-B14F-4D97-AF65-F5344CB8AC3E}">
        <p14:creationId xmlns:p14="http://schemas.microsoft.com/office/powerpoint/2010/main" val="3663941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3F9C9F-525F-3717-6771-6354BAE40B50}"/>
              </a:ext>
            </a:extLst>
          </p:cNvPr>
          <p:cNvSpPr>
            <a:spLocks noGrp="1"/>
          </p:cNvSpPr>
          <p:nvPr>
            <p:ph type="title"/>
          </p:nvPr>
        </p:nvSpPr>
        <p:spPr/>
        <p:txBody>
          <a:bodyPr/>
          <a:lstStyle/>
          <a:p>
            <a:r>
              <a:rPr lang="tr-TR" dirty="0"/>
              <a:t>C.</a:t>
            </a:r>
            <a:r>
              <a:rPr lang="tr-TR" sz="3600" i="0" dirty="0"/>
              <a:t> Türkiye Aşırı Tuz Tüketiminin Azaltılması Programı </a:t>
            </a:r>
            <a:br>
              <a:rPr lang="tr-TR" sz="3600" i="0" dirty="0"/>
            </a:br>
            <a:r>
              <a:rPr lang="tr-TR" sz="3600" i="0" dirty="0"/>
              <a:t>(2017-2021)</a:t>
            </a:r>
            <a:endParaRPr lang="tr-TR" dirty="0"/>
          </a:p>
        </p:txBody>
      </p:sp>
      <p:sp>
        <p:nvSpPr>
          <p:cNvPr id="3" name="İçerik Yer Tutucusu 2">
            <a:extLst>
              <a:ext uri="{FF2B5EF4-FFF2-40B4-BE49-F238E27FC236}">
                <a16:creationId xmlns:a16="http://schemas.microsoft.com/office/drawing/2014/main" id="{B2500B41-3800-0B56-7083-2AFD75DCAB98}"/>
              </a:ext>
            </a:extLst>
          </p:cNvPr>
          <p:cNvSpPr>
            <a:spLocks noGrp="1"/>
          </p:cNvSpPr>
          <p:nvPr>
            <p:ph idx="1"/>
          </p:nvPr>
        </p:nvSpPr>
        <p:spPr>
          <a:xfrm>
            <a:off x="3869267" y="864108"/>
            <a:ext cx="7924799" cy="5257292"/>
          </a:xfrm>
        </p:spPr>
        <p:txBody>
          <a:bodyPr>
            <a:normAutofit/>
          </a:bodyPr>
          <a:lstStyle/>
          <a:p>
            <a:pPr algn="just"/>
            <a:r>
              <a:rPr lang="tr-TR" sz="2400" dirty="0"/>
              <a:t>2011 yılındaki genelge ile enerji içecekleri, gazlı içecekler, aromalı içecekler ve kolalı içecekler ile kızartma ve cipslerin satışları yapılmayacak, bunların yerine süt, ayran, yoğurt, meyve suyu, taze sıkılmış meyve suyu ve tane ile satış yapılabilen meyve bulunacaktır şeklinde değiştirilmiştir.</a:t>
            </a:r>
          </a:p>
          <a:p>
            <a:pPr algn="just"/>
            <a:r>
              <a:rPr lang="tr-TR" sz="2400" dirty="0"/>
              <a:t>Radyo Televizyon Üst Kurulu mevzuatına göre genel beslenme diyetlerinde aşırı tüketimi tavsiye edilmeyen gıdaların (yağ, yağa dönüşen asitler, tuz/sodyum ve şeker gibi gıda ve maddeleri içeren yiyecek ve içeceklerin) reklamı çocuk programlarının başında ve sonunda veya bu programların içinde yapılamaz.</a:t>
            </a:r>
          </a:p>
          <a:p>
            <a:pPr algn="just"/>
            <a:r>
              <a:rPr lang="tr-TR" sz="2400" dirty="0"/>
              <a:t>Kamu kurumlarının kafeteryalarından ve yemekhanelerinden tuzluklar kaldırılmıştır. (27714 sayılı ve 29.09.2014 tarihli Resmi Gazetede Yayımlanan Genelge)</a:t>
            </a:r>
          </a:p>
          <a:p>
            <a:endParaRPr lang="tr-TR" dirty="0"/>
          </a:p>
        </p:txBody>
      </p:sp>
      <p:sp>
        <p:nvSpPr>
          <p:cNvPr id="4" name="Alt Bilgi Yer Tutucusu 4">
            <a:extLst>
              <a:ext uri="{FF2B5EF4-FFF2-40B4-BE49-F238E27FC236}">
                <a16:creationId xmlns:a16="http://schemas.microsoft.com/office/drawing/2014/main" id="{B9C83DAF-A117-E597-EDBE-7E1C49ED908B}"/>
              </a:ext>
            </a:extLst>
          </p:cNvPr>
          <p:cNvSpPr>
            <a:spLocks noGrp="1"/>
          </p:cNvSpPr>
          <p:nvPr>
            <p:ph type="ftr" sz="quarter" idx="11"/>
          </p:nvPr>
        </p:nvSpPr>
        <p:spPr>
          <a:xfrm>
            <a:off x="2454729" y="6310312"/>
            <a:ext cx="7282542" cy="365125"/>
          </a:xfrm>
        </p:spPr>
        <p:txBody>
          <a:bodyPr/>
          <a:lstStyle/>
          <a:p>
            <a:r>
              <a:rPr lang="en-US" dirty="0"/>
              <a:t>T.C. </a:t>
            </a:r>
            <a:r>
              <a:rPr lang="en-US" dirty="0" err="1"/>
              <a:t>Sağlık</a:t>
            </a:r>
            <a:r>
              <a:rPr lang="en-US" dirty="0"/>
              <a:t> </a:t>
            </a:r>
            <a:r>
              <a:rPr lang="en-US" dirty="0" err="1"/>
              <a:t>Bakanlığı</a:t>
            </a:r>
            <a:r>
              <a:rPr lang="en-US" dirty="0"/>
              <a:t> (2018). Türkiye </a:t>
            </a:r>
            <a:r>
              <a:rPr lang="en-US" dirty="0" err="1"/>
              <a:t>Aşırı</a:t>
            </a:r>
            <a:r>
              <a:rPr lang="en-US" dirty="0"/>
              <a:t> </a:t>
            </a:r>
            <a:r>
              <a:rPr lang="en-US" dirty="0" err="1"/>
              <a:t>Tuz</a:t>
            </a:r>
            <a:r>
              <a:rPr lang="en-US" dirty="0"/>
              <a:t> </a:t>
            </a:r>
            <a:r>
              <a:rPr lang="en-US" dirty="0" err="1"/>
              <a:t>Tüketiminin</a:t>
            </a:r>
            <a:r>
              <a:rPr lang="en-US" dirty="0"/>
              <a:t> </a:t>
            </a:r>
            <a:r>
              <a:rPr lang="en-US" dirty="0" err="1"/>
              <a:t>Azaltılması</a:t>
            </a:r>
            <a:r>
              <a:rPr lang="en-US" dirty="0"/>
              <a:t> </a:t>
            </a:r>
            <a:r>
              <a:rPr lang="en-US" dirty="0" err="1"/>
              <a:t>Programı</a:t>
            </a:r>
            <a:r>
              <a:rPr lang="en-US" dirty="0"/>
              <a:t> (2017-2021). Ankara. </a:t>
            </a:r>
          </a:p>
        </p:txBody>
      </p:sp>
    </p:spTree>
    <p:extLst>
      <p:ext uri="{BB962C8B-B14F-4D97-AF65-F5344CB8AC3E}">
        <p14:creationId xmlns:p14="http://schemas.microsoft.com/office/powerpoint/2010/main" val="1376694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2F11DC-31D1-2CF7-FB43-A90AFB37C182}"/>
              </a:ext>
            </a:extLst>
          </p:cNvPr>
          <p:cNvSpPr>
            <a:spLocks noGrp="1"/>
          </p:cNvSpPr>
          <p:nvPr>
            <p:ph type="title"/>
          </p:nvPr>
        </p:nvSpPr>
        <p:spPr/>
        <p:txBody>
          <a:bodyPr/>
          <a:lstStyle/>
          <a:p>
            <a:r>
              <a:rPr lang="tr-TR" dirty="0" err="1"/>
              <a:t>D.Türkiye</a:t>
            </a:r>
            <a:r>
              <a:rPr lang="tr-TR" dirty="0"/>
              <a:t> Diyabet Programı (2015-2020)</a:t>
            </a:r>
          </a:p>
        </p:txBody>
      </p:sp>
      <p:sp>
        <p:nvSpPr>
          <p:cNvPr id="3" name="İçerik Yer Tutucusu 2">
            <a:extLst>
              <a:ext uri="{FF2B5EF4-FFF2-40B4-BE49-F238E27FC236}">
                <a16:creationId xmlns:a16="http://schemas.microsoft.com/office/drawing/2014/main" id="{DF38A895-9FF9-E188-B8EE-87B988441DE5}"/>
              </a:ext>
            </a:extLst>
          </p:cNvPr>
          <p:cNvSpPr>
            <a:spLocks noGrp="1"/>
          </p:cNvSpPr>
          <p:nvPr>
            <p:ph idx="1"/>
          </p:nvPr>
        </p:nvSpPr>
        <p:spPr/>
        <p:txBody>
          <a:bodyPr/>
          <a:lstStyle/>
          <a:p>
            <a:r>
              <a:rPr lang="tr-TR" sz="2000" b="1" dirty="0"/>
              <a:t>Amaç I. </a:t>
            </a:r>
            <a:r>
              <a:rPr lang="tr-TR" sz="2000" u="sng" dirty="0"/>
              <a:t>Etkin Diyabet Yönetimi için Politika Geliştirilmesi ve Uygulanması </a:t>
            </a:r>
          </a:p>
          <a:p>
            <a:r>
              <a:rPr lang="tr-TR" sz="2000" b="1" dirty="0"/>
              <a:t>Amaç II. </a:t>
            </a:r>
            <a:r>
              <a:rPr lang="tr-TR" sz="2000" u="sng" dirty="0"/>
              <a:t>Diyabetin Önlenmesini ve Erken Tanı Konmasını Sağlamak </a:t>
            </a:r>
          </a:p>
          <a:p>
            <a:r>
              <a:rPr lang="tr-TR" sz="2000" b="1" dirty="0"/>
              <a:t>Amaç III. </a:t>
            </a:r>
            <a:r>
              <a:rPr lang="tr-TR" sz="2000" u="sng" dirty="0"/>
              <a:t>Diyabet ve Komplikasyonlarının Etkin Tedavisini Sağlamak</a:t>
            </a:r>
          </a:p>
          <a:p>
            <a:r>
              <a:rPr lang="tr-TR" sz="2000" b="1" dirty="0"/>
              <a:t>Amaç IV. </a:t>
            </a:r>
            <a:r>
              <a:rPr lang="tr-TR" sz="2000" u="sng" dirty="0"/>
              <a:t>Çocukluk Çağında Diyabet Bakım ve Tedavisinin Geliştirilmesi, Tip 2 Diyabet ve Obezitenin Önlenmesi</a:t>
            </a:r>
          </a:p>
          <a:p>
            <a:r>
              <a:rPr lang="tr-TR" sz="2000" b="1" dirty="0"/>
              <a:t>Amaç V. </a:t>
            </a:r>
            <a:r>
              <a:rPr lang="tr-TR" sz="2000" u="sng" dirty="0"/>
              <a:t>Diyabetin ve Diyabet Programı’nın Etkin İzlenmesi ve Değerlendirilmesi</a:t>
            </a:r>
            <a:endParaRPr lang="tr-TR" sz="2000" dirty="0"/>
          </a:p>
          <a:p>
            <a:pPr marL="0" indent="0">
              <a:buNone/>
            </a:pPr>
            <a:r>
              <a:rPr lang="tr-TR" dirty="0"/>
              <a:t>    Ü</a:t>
            </a:r>
            <a:r>
              <a:rPr lang="tr-TR" sz="2000" dirty="0"/>
              <a:t>lke genelinde diyabetin izlenebileceği ve değerlendirmesinin yapılabileceği </a:t>
            </a:r>
            <a:r>
              <a:rPr lang="tr-TR" sz="2000" dirty="0">
                <a:solidFill>
                  <a:srgbClr val="00B050"/>
                </a:solidFill>
              </a:rPr>
              <a:t>‘Diyabet Gözlemevi’</a:t>
            </a:r>
            <a:r>
              <a:rPr lang="tr-TR" sz="2000" dirty="0"/>
              <a:t> kurulmalıdır. Bu gözlemevi bireyler bazında diyabetin seyrinin hekim tarafından izlenmesini kolaylaştıracak ve karar vericiler düzeyinde diyabet politikaları geliştirilmesine hizmet edecektir.</a:t>
            </a:r>
            <a:endParaRPr lang="tr-TR" dirty="0"/>
          </a:p>
        </p:txBody>
      </p:sp>
      <p:sp>
        <p:nvSpPr>
          <p:cNvPr id="4" name="Alt Bilgi Yer Tutucusu 4">
            <a:extLst>
              <a:ext uri="{FF2B5EF4-FFF2-40B4-BE49-F238E27FC236}">
                <a16:creationId xmlns:a16="http://schemas.microsoft.com/office/drawing/2014/main" id="{AB60B1C0-6268-DC32-0BCF-C6E70773D6AC}"/>
              </a:ext>
            </a:extLst>
          </p:cNvPr>
          <p:cNvSpPr>
            <a:spLocks noGrp="1"/>
          </p:cNvSpPr>
          <p:nvPr>
            <p:ph type="ftr" sz="quarter" idx="11"/>
          </p:nvPr>
        </p:nvSpPr>
        <p:spPr>
          <a:xfrm>
            <a:off x="5195704" y="6356350"/>
            <a:ext cx="5351980" cy="365125"/>
          </a:xfrm>
        </p:spPr>
        <p:txBody>
          <a:bodyPr/>
          <a:lstStyle/>
          <a:p>
            <a:r>
              <a:rPr lang="tr-TR" dirty="0"/>
              <a:t>T.C. Sağlık Bakanlığı, Türkiye Halk Sağlığı Kurumu (2014). Türkiye Diyabet Programı (2015-2020). Ankara. Yayın </a:t>
            </a:r>
            <a:r>
              <a:rPr lang="tr-TR" dirty="0" err="1"/>
              <a:t>no</a:t>
            </a:r>
            <a:r>
              <a:rPr lang="tr-TR" dirty="0"/>
              <a:t>: 816.</a:t>
            </a:r>
            <a:endParaRPr lang="en-US" dirty="0"/>
          </a:p>
        </p:txBody>
      </p:sp>
    </p:spTree>
    <p:extLst>
      <p:ext uri="{BB962C8B-B14F-4D97-AF65-F5344CB8AC3E}">
        <p14:creationId xmlns:p14="http://schemas.microsoft.com/office/powerpoint/2010/main" val="1653033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7902F2-368D-589D-9594-89ED79F4B721}"/>
              </a:ext>
            </a:extLst>
          </p:cNvPr>
          <p:cNvSpPr>
            <a:spLocks noGrp="1"/>
          </p:cNvSpPr>
          <p:nvPr>
            <p:ph type="title"/>
          </p:nvPr>
        </p:nvSpPr>
        <p:spPr/>
        <p:txBody>
          <a:bodyPr/>
          <a:lstStyle/>
          <a:p>
            <a:r>
              <a:rPr lang="tr-TR" dirty="0"/>
              <a:t>E.</a:t>
            </a:r>
            <a:r>
              <a:rPr lang="tr-TR" sz="3600" dirty="0"/>
              <a:t> Türkiye Böbrek Hastalıkları Önleme ve Kontrol Programı 2018-2023</a:t>
            </a:r>
            <a:endParaRPr lang="tr-TR" dirty="0"/>
          </a:p>
        </p:txBody>
      </p:sp>
      <p:sp>
        <p:nvSpPr>
          <p:cNvPr id="3" name="İçerik Yer Tutucusu 2">
            <a:extLst>
              <a:ext uri="{FF2B5EF4-FFF2-40B4-BE49-F238E27FC236}">
                <a16:creationId xmlns:a16="http://schemas.microsoft.com/office/drawing/2014/main" id="{B030C275-C055-1326-189C-92A6F08E90D5}"/>
              </a:ext>
            </a:extLst>
          </p:cNvPr>
          <p:cNvSpPr>
            <a:spLocks noGrp="1"/>
          </p:cNvSpPr>
          <p:nvPr>
            <p:ph idx="1"/>
          </p:nvPr>
        </p:nvSpPr>
        <p:spPr/>
        <p:txBody>
          <a:bodyPr/>
          <a:lstStyle/>
          <a:p>
            <a:pPr marL="342900" indent="-342900" algn="just">
              <a:buFont typeface="Wingdings" panose="05000000000000000000" pitchFamily="2" charset="2"/>
              <a:buChar char="Ø"/>
            </a:pPr>
            <a:r>
              <a:rPr lang="tr-TR" sz="2000" dirty="0"/>
              <a:t>Kronik Böbrek Hastalığı (KBH) dünyada ve ülkemizde </a:t>
            </a:r>
            <a:r>
              <a:rPr lang="tr-TR" sz="2000" dirty="0">
                <a:solidFill>
                  <a:srgbClr val="FF0000"/>
                </a:solidFill>
              </a:rPr>
              <a:t>önemli bir halk sağlığı sorunudur. </a:t>
            </a:r>
          </a:p>
          <a:p>
            <a:pPr marL="342900" indent="-342900" algn="just">
              <a:buFont typeface="Wingdings" panose="05000000000000000000" pitchFamily="2" charset="2"/>
              <a:buChar char="Ø"/>
            </a:pPr>
            <a:endParaRPr lang="tr-TR" sz="2000" dirty="0"/>
          </a:p>
          <a:p>
            <a:pPr marL="342900" indent="-342900" algn="just">
              <a:buFont typeface="Wingdings" panose="05000000000000000000" pitchFamily="2" charset="2"/>
              <a:buChar char="Ø"/>
            </a:pPr>
            <a:r>
              <a:rPr lang="tr-TR" sz="2000" dirty="0"/>
              <a:t>KBH erken saptandığında sıklıkla önlenebilir veya ilerlemesi geciktirilebilir olmasına karşın farkındalığı ve erken tanısının düşük olması birçok olguda buna olanak vermemektedir. </a:t>
            </a:r>
          </a:p>
          <a:p>
            <a:pPr marL="342900" indent="-342900" algn="just">
              <a:buFont typeface="Wingdings" panose="05000000000000000000" pitchFamily="2" charset="2"/>
              <a:buChar char="Ø"/>
            </a:pPr>
            <a:endParaRPr lang="tr-TR" sz="2000" dirty="0"/>
          </a:p>
          <a:p>
            <a:pPr marL="342900" indent="-342900" algn="just">
              <a:buFont typeface="Wingdings" panose="05000000000000000000" pitchFamily="2" charset="2"/>
              <a:buChar char="Ø"/>
            </a:pPr>
            <a:r>
              <a:rPr lang="tr-TR" sz="2000" dirty="0"/>
              <a:t>Türkiye’de hastalığın </a:t>
            </a:r>
            <a:r>
              <a:rPr lang="tr-TR" sz="2000" dirty="0">
                <a:solidFill>
                  <a:srgbClr val="FF0000"/>
                </a:solidFill>
              </a:rPr>
              <a:t>farkındalık oranı %1,6 </a:t>
            </a:r>
            <a:r>
              <a:rPr lang="tr-TR" sz="2000" dirty="0"/>
              <a:t>düzeyindedir.</a:t>
            </a:r>
          </a:p>
          <a:p>
            <a:endParaRPr lang="tr-TR" dirty="0"/>
          </a:p>
        </p:txBody>
      </p:sp>
      <p:sp>
        <p:nvSpPr>
          <p:cNvPr id="4" name="Alt Bilgi Yer Tutucusu 4">
            <a:extLst>
              <a:ext uri="{FF2B5EF4-FFF2-40B4-BE49-F238E27FC236}">
                <a16:creationId xmlns:a16="http://schemas.microsoft.com/office/drawing/2014/main" id="{6A4891E4-371A-844F-FA56-08A02BF021BD}"/>
              </a:ext>
            </a:extLst>
          </p:cNvPr>
          <p:cNvSpPr>
            <a:spLocks noGrp="1"/>
          </p:cNvSpPr>
          <p:nvPr>
            <p:ph type="ftr" sz="quarter" idx="11"/>
          </p:nvPr>
        </p:nvSpPr>
        <p:spPr>
          <a:xfrm>
            <a:off x="4644062" y="6211761"/>
            <a:ext cx="5765612" cy="361449"/>
          </a:xfrm>
        </p:spPr>
        <p:txBody>
          <a:bodyPr/>
          <a:lstStyle/>
          <a:p>
            <a:r>
              <a:rPr lang="tr-TR" dirty="0"/>
              <a:t>T.C. Sağlık Bakanlığı (2018). Türkiye Böbrek Hastalıkları Önleme ve Kontrol Programı 2018-2023. Ankara.</a:t>
            </a:r>
            <a:endParaRPr lang="en-US" dirty="0"/>
          </a:p>
        </p:txBody>
      </p:sp>
    </p:spTree>
    <p:extLst>
      <p:ext uri="{BB962C8B-B14F-4D97-AF65-F5344CB8AC3E}">
        <p14:creationId xmlns:p14="http://schemas.microsoft.com/office/powerpoint/2010/main" val="2612953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20422DA5-B478-82A6-4E4F-9DBDF59389C6}"/>
              </a:ext>
            </a:extLst>
          </p:cNvPr>
          <p:cNvPicPr>
            <a:picLocks noChangeAspect="1"/>
          </p:cNvPicPr>
          <p:nvPr/>
        </p:nvPicPr>
        <p:blipFill>
          <a:blip r:embed="rId2"/>
          <a:stretch>
            <a:fillRect/>
          </a:stretch>
        </p:blipFill>
        <p:spPr>
          <a:xfrm>
            <a:off x="700277" y="74718"/>
            <a:ext cx="10542030" cy="6239456"/>
          </a:xfrm>
          <a:prstGeom prst="rect">
            <a:avLst/>
          </a:prstGeom>
        </p:spPr>
      </p:pic>
      <p:sp>
        <p:nvSpPr>
          <p:cNvPr id="5" name="Metin kutusu 4">
            <a:extLst>
              <a:ext uri="{FF2B5EF4-FFF2-40B4-BE49-F238E27FC236}">
                <a16:creationId xmlns:a16="http://schemas.microsoft.com/office/drawing/2014/main" id="{66832B6A-B2A0-0F39-6511-03624E6DC6EA}"/>
              </a:ext>
            </a:extLst>
          </p:cNvPr>
          <p:cNvSpPr txBox="1"/>
          <p:nvPr/>
        </p:nvSpPr>
        <p:spPr>
          <a:xfrm>
            <a:off x="2105526" y="6314174"/>
            <a:ext cx="6097604" cy="369332"/>
          </a:xfrm>
          <a:prstGeom prst="rect">
            <a:avLst/>
          </a:prstGeom>
          <a:noFill/>
        </p:spPr>
        <p:txBody>
          <a:bodyPr wrap="square">
            <a:spAutoFit/>
          </a:bodyPr>
          <a:lstStyle/>
          <a:p>
            <a:r>
              <a:rPr lang="tr-TR" dirty="0"/>
              <a:t>https://nefroloji.org.tr/uploads/pdf/REGISTRY2022_web.pdf</a:t>
            </a:r>
          </a:p>
        </p:txBody>
      </p:sp>
    </p:spTree>
    <p:extLst>
      <p:ext uri="{BB962C8B-B14F-4D97-AF65-F5344CB8AC3E}">
        <p14:creationId xmlns:p14="http://schemas.microsoft.com/office/powerpoint/2010/main" val="13447608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2674F5-C306-9D6D-BEE1-DCBFA740875E}"/>
              </a:ext>
            </a:extLst>
          </p:cNvPr>
          <p:cNvSpPr>
            <a:spLocks noGrp="1"/>
          </p:cNvSpPr>
          <p:nvPr>
            <p:ph type="title"/>
          </p:nvPr>
        </p:nvSpPr>
        <p:spPr/>
        <p:txBody>
          <a:bodyPr/>
          <a:lstStyle/>
          <a:p>
            <a:r>
              <a:rPr lang="tr-TR" dirty="0"/>
              <a:t>E.</a:t>
            </a:r>
            <a:r>
              <a:rPr lang="tr-TR" sz="3600" dirty="0"/>
              <a:t> Türkiye Böbrek Hastalıkları Önleme ve Kontrol Programı 2018-2023</a:t>
            </a:r>
            <a:endParaRPr lang="tr-TR" dirty="0"/>
          </a:p>
        </p:txBody>
      </p:sp>
      <p:sp>
        <p:nvSpPr>
          <p:cNvPr id="3" name="İçerik Yer Tutucusu 2">
            <a:extLst>
              <a:ext uri="{FF2B5EF4-FFF2-40B4-BE49-F238E27FC236}">
                <a16:creationId xmlns:a16="http://schemas.microsoft.com/office/drawing/2014/main" id="{76F4F317-FE10-6B36-7283-DDF070321B2B}"/>
              </a:ext>
            </a:extLst>
          </p:cNvPr>
          <p:cNvSpPr>
            <a:spLocks noGrp="1"/>
          </p:cNvSpPr>
          <p:nvPr>
            <p:ph idx="1"/>
          </p:nvPr>
        </p:nvSpPr>
        <p:spPr/>
        <p:txBody>
          <a:bodyPr>
            <a:normAutofit/>
          </a:bodyPr>
          <a:lstStyle/>
          <a:p>
            <a:r>
              <a:rPr lang="tr-TR" sz="2400" b="1" dirty="0"/>
              <a:t>1. Hastalığın Önlenmesi:</a:t>
            </a:r>
          </a:p>
          <a:p>
            <a:r>
              <a:rPr lang="tr-TR" sz="2400" u="sng" dirty="0"/>
              <a:t>a)Tüm Topluma Yönelik Genel Önleme Yaklaşımları:</a:t>
            </a:r>
            <a:r>
              <a:rPr lang="tr-TR" sz="2400" dirty="0"/>
              <a:t> Genel olarak </a:t>
            </a:r>
            <a:r>
              <a:rPr lang="tr-TR" sz="2400" dirty="0">
                <a:solidFill>
                  <a:srgbClr val="FF0000"/>
                </a:solidFill>
              </a:rPr>
              <a:t>düzenli egzersiz yapmak, sağlıklı beslenmek ve ideal vücut ağırlığını korumak, tuzu azaltmak, yeterli sıvı almak, sigaradan ve aşırı alkol tüketiminden kaçınmak gibi sağlıklı yaşam tarzı değişiklikleri </a:t>
            </a:r>
            <a:r>
              <a:rPr lang="tr-TR" sz="2400" dirty="0"/>
              <a:t>konusunda toplumun </a:t>
            </a:r>
            <a:r>
              <a:rPr lang="tr-TR" sz="2400" dirty="0">
                <a:solidFill>
                  <a:srgbClr val="FF0000"/>
                </a:solidFill>
              </a:rPr>
              <a:t>eğitim</a:t>
            </a:r>
            <a:r>
              <a:rPr lang="tr-TR" sz="2400" dirty="0"/>
              <a:t>inden oluşur.</a:t>
            </a:r>
          </a:p>
          <a:p>
            <a:r>
              <a:rPr lang="tr-TR" sz="2400" dirty="0"/>
              <a:t>b)</a:t>
            </a:r>
            <a:r>
              <a:rPr lang="tr-TR" sz="2400" u="sng" dirty="0"/>
              <a:t> Risk Altındaki Kişilere Yönelik Primer Önleme yaklaşımı;</a:t>
            </a:r>
            <a:r>
              <a:rPr lang="tr-TR" sz="2400" dirty="0"/>
              <a:t> </a:t>
            </a:r>
            <a:r>
              <a:rPr lang="tr-TR" sz="2400" dirty="0">
                <a:solidFill>
                  <a:srgbClr val="FF0000"/>
                </a:solidFill>
              </a:rPr>
              <a:t>tespit etmek, izlem, tedavi, düzenli taramalar ile erken evrede saptamak, geri döndürmek veya ilerlemesini engellemek, geciktirmek.</a:t>
            </a:r>
          </a:p>
        </p:txBody>
      </p:sp>
      <p:sp>
        <p:nvSpPr>
          <p:cNvPr id="4" name="Alt Bilgi Yer Tutucusu 4">
            <a:extLst>
              <a:ext uri="{FF2B5EF4-FFF2-40B4-BE49-F238E27FC236}">
                <a16:creationId xmlns:a16="http://schemas.microsoft.com/office/drawing/2014/main" id="{8F7B0B63-9518-7F7E-77E8-D30B80457486}"/>
              </a:ext>
            </a:extLst>
          </p:cNvPr>
          <p:cNvSpPr>
            <a:spLocks noGrp="1"/>
          </p:cNvSpPr>
          <p:nvPr>
            <p:ph type="ftr" sz="quarter" idx="11"/>
          </p:nvPr>
        </p:nvSpPr>
        <p:spPr>
          <a:xfrm>
            <a:off x="4644062" y="6211761"/>
            <a:ext cx="5765612" cy="361449"/>
          </a:xfrm>
        </p:spPr>
        <p:txBody>
          <a:bodyPr/>
          <a:lstStyle/>
          <a:p>
            <a:r>
              <a:rPr lang="tr-TR" dirty="0"/>
              <a:t>T.C. Sağlık Bakanlığı (2018). Türkiye Böbrek Hastalıkları Önleme ve Kontrol Programı 2018-2023. Ankara.</a:t>
            </a:r>
            <a:endParaRPr lang="en-US" dirty="0"/>
          </a:p>
        </p:txBody>
      </p:sp>
    </p:spTree>
    <p:extLst>
      <p:ext uri="{BB962C8B-B14F-4D97-AF65-F5344CB8AC3E}">
        <p14:creationId xmlns:p14="http://schemas.microsoft.com/office/powerpoint/2010/main" val="41754439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0CED1D-2551-EF03-360C-4A40AC0F64F9}"/>
              </a:ext>
            </a:extLst>
          </p:cNvPr>
          <p:cNvSpPr>
            <a:spLocks noGrp="1"/>
          </p:cNvSpPr>
          <p:nvPr>
            <p:ph type="title"/>
          </p:nvPr>
        </p:nvSpPr>
        <p:spPr/>
        <p:txBody>
          <a:bodyPr/>
          <a:lstStyle/>
          <a:p>
            <a:r>
              <a:rPr lang="tr-TR" dirty="0"/>
              <a:t>E.</a:t>
            </a:r>
            <a:r>
              <a:rPr lang="tr-TR" sz="3600" dirty="0"/>
              <a:t> Türkiye Böbrek Hastalıkları Önleme ve Kontrol Programı 2018-2023</a:t>
            </a:r>
            <a:endParaRPr lang="tr-TR" dirty="0"/>
          </a:p>
        </p:txBody>
      </p:sp>
      <p:sp>
        <p:nvSpPr>
          <p:cNvPr id="3" name="İçerik Yer Tutucusu 2">
            <a:extLst>
              <a:ext uri="{FF2B5EF4-FFF2-40B4-BE49-F238E27FC236}">
                <a16:creationId xmlns:a16="http://schemas.microsoft.com/office/drawing/2014/main" id="{080A55ED-E9D0-0B55-58AB-647EE8FCF963}"/>
              </a:ext>
            </a:extLst>
          </p:cNvPr>
          <p:cNvSpPr>
            <a:spLocks noGrp="1"/>
          </p:cNvSpPr>
          <p:nvPr>
            <p:ph idx="1"/>
          </p:nvPr>
        </p:nvSpPr>
        <p:spPr>
          <a:xfrm>
            <a:off x="3869268" y="957242"/>
            <a:ext cx="7315200" cy="5120640"/>
          </a:xfrm>
        </p:spPr>
        <p:txBody>
          <a:bodyPr/>
          <a:lstStyle/>
          <a:p>
            <a:r>
              <a:rPr lang="tr-TR" sz="2400" b="1" dirty="0"/>
              <a:t>2. Hastalığın Kontrolü (Sekonder Korunma) </a:t>
            </a:r>
          </a:p>
          <a:p>
            <a:r>
              <a:rPr lang="tr-TR" sz="2400" dirty="0"/>
              <a:t>Böbrek hastalığının ileri evrelere </a:t>
            </a:r>
            <a:r>
              <a:rPr lang="tr-TR" sz="2400" dirty="0">
                <a:solidFill>
                  <a:srgbClr val="FF0000"/>
                </a:solidFill>
              </a:rPr>
              <a:t>ilerlemesini engellemek veya yavaşlatmak, renal replasman tedavisi (RRT) gereksinimini geciktirmek, hastaların morbidite ve mortalitesini azaltmak ve yaşam kalitesini arttırmak, </a:t>
            </a:r>
            <a:endParaRPr lang="tr-TR" sz="2400" b="1" dirty="0">
              <a:solidFill>
                <a:srgbClr val="FF0000"/>
              </a:solidFill>
            </a:endParaRPr>
          </a:p>
          <a:p>
            <a:r>
              <a:rPr lang="tr-TR" sz="2400" b="1" i="0" dirty="0">
                <a:latin typeface="+mn-lt"/>
              </a:rPr>
              <a:t>3. Son Dönem Böbrek Yetmezliği (SDBY) Olan Hastalara Yönelik Tersiyer Önleme Yaklaşımları</a:t>
            </a:r>
          </a:p>
          <a:p>
            <a:r>
              <a:rPr lang="tr-TR" sz="2400" dirty="0"/>
              <a:t>Hastaların </a:t>
            </a:r>
            <a:r>
              <a:rPr lang="tr-TR" sz="2400" dirty="0">
                <a:solidFill>
                  <a:srgbClr val="FF0000"/>
                </a:solidFill>
              </a:rPr>
              <a:t>uygun zamanda ve şekilde </a:t>
            </a:r>
            <a:r>
              <a:rPr lang="tr-TR" sz="2400" dirty="0" err="1">
                <a:solidFill>
                  <a:srgbClr val="FF0000"/>
                </a:solidFill>
              </a:rPr>
              <a:t>RRT’ne</a:t>
            </a:r>
            <a:r>
              <a:rPr lang="tr-TR" sz="2400" dirty="0">
                <a:solidFill>
                  <a:srgbClr val="FF0000"/>
                </a:solidFill>
              </a:rPr>
              <a:t> başlatılması.</a:t>
            </a:r>
            <a:r>
              <a:rPr lang="tr-TR" sz="2400" dirty="0"/>
              <a:t> Hastaların morbidite ve mortalitesinin azaltılması ve yaşam kalitesinin arttırılması. </a:t>
            </a:r>
            <a:r>
              <a:rPr lang="tr-TR" sz="2400" dirty="0">
                <a:solidFill>
                  <a:srgbClr val="FF0000"/>
                </a:solidFill>
              </a:rPr>
              <a:t>Aile, sosyal ve iş/okul yaşamı ile uyumlarının ve ekonomik üretkenliklerinin arttırılması.</a:t>
            </a:r>
          </a:p>
          <a:p>
            <a:endParaRPr lang="tr-TR" dirty="0"/>
          </a:p>
        </p:txBody>
      </p:sp>
      <p:sp>
        <p:nvSpPr>
          <p:cNvPr id="4" name="Alt Bilgi Yer Tutucusu 4">
            <a:extLst>
              <a:ext uri="{FF2B5EF4-FFF2-40B4-BE49-F238E27FC236}">
                <a16:creationId xmlns:a16="http://schemas.microsoft.com/office/drawing/2014/main" id="{915EABA7-7FDF-3731-885B-27C2DDF88404}"/>
              </a:ext>
            </a:extLst>
          </p:cNvPr>
          <p:cNvSpPr>
            <a:spLocks noGrp="1"/>
          </p:cNvSpPr>
          <p:nvPr>
            <p:ph type="ftr" sz="quarter" idx="11"/>
          </p:nvPr>
        </p:nvSpPr>
        <p:spPr>
          <a:xfrm>
            <a:off x="4644062" y="6211761"/>
            <a:ext cx="5765612" cy="361449"/>
          </a:xfrm>
        </p:spPr>
        <p:txBody>
          <a:bodyPr/>
          <a:lstStyle/>
          <a:p>
            <a:r>
              <a:rPr lang="tr-TR" dirty="0"/>
              <a:t>T.C. Sağlık Bakanlığı (2018). Türkiye Böbrek Hastalıkları Önleme ve Kontrol Programı 2018-2023. Ankara.</a:t>
            </a:r>
            <a:endParaRPr lang="en-US" dirty="0"/>
          </a:p>
        </p:txBody>
      </p:sp>
    </p:spTree>
    <p:extLst>
      <p:ext uri="{BB962C8B-B14F-4D97-AF65-F5344CB8AC3E}">
        <p14:creationId xmlns:p14="http://schemas.microsoft.com/office/powerpoint/2010/main" val="2091184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84C4C9-5DAC-6167-79B3-4E1AED98E42B}"/>
              </a:ext>
            </a:extLst>
          </p:cNvPr>
          <p:cNvSpPr>
            <a:spLocks noGrp="1"/>
          </p:cNvSpPr>
          <p:nvPr>
            <p:ph type="title"/>
          </p:nvPr>
        </p:nvSpPr>
        <p:spPr/>
        <p:txBody>
          <a:bodyPr/>
          <a:lstStyle/>
          <a:p>
            <a:r>
              <a:rPr lang="tr-TR" dirty="0"/>
              <a:t>F.</a:t>
            </a:r>
            <a:r>
              <a:rPr lang="tr-TR" sz="3600" i="0" dirty="0"/>
              <a:t> Türkiye Kronik Hava Yolu Hastalıkları Önleme ve Kontrol Programı 2018-2023</a:t>
            </a:r>
            <a:endParaRPr lang="tr-TR" dirty="0"/>
          </a:p>
        </p:txBody>
      </p:sp>
      <p:sp>
        <p:nvSpPr>
          <p:cNvPr id="3" name="İçerik Yer Tutucusu 2">
            <a:extLst>
              <a:ext uri="{FF2B5EF4-FFF2-40B4-BE49-F238E27FC236}">
                <a16:creationId xmlns:a16="http://schemas.microsoft.com/office/drawing/2014/main" id="{70814C68-58FC-2B6A-62CD-E47270C3B013}"/>
              </a:ext>
            </a:extLst>
          </p:cNvPr>
          <p:cNvSpPr>
            <a:spLocks noGrp="1"/>
          </p:cNvSpPr>
          <p:nvPr>
            <p:ph idx="1"/>
          </p:nvPr>
        </p:nvSpPr>
        <p:spPr>
          <a:xfrm>
            <a:off x="3877735" y="921883"/>
            <a:ext cx="7916332" cy="5120640"/>
          </a:xfrm>
        </p:spPr>
        <p:txBody>
          <a:bodyPr>
            <a:normAutofit lnSpcReduction="10000"/>
          </a:bodyPr>
          <a:lstStyle/>
          <a:p>
            <a:r>
              <a:rPr lang="tr-TR" sz="2400" dirty="0"/>
              <a:t>Planın </a:t>
            </a:r>
            <a:r>
              <a:rPr lang="tr-TR" sz="2400" b="1" dirty="0"/>
              <a:t>nihai amacı </a:t>
            </a:r>
            <a:r>
              <a:rPr lang="tr-TR" sz="2400" dirty="0"/>
              <a:t>insanların sağlık açısından kalitesi yüksek bir hayat sürdürmelerini sağlamaktır. </a:t>
            </a:r>
          </a:p>
          <a:p>
            <a:r>
              <a:rPr lang="tr-TR" sz="2400" dirty="0"/>
              <a:t>Kronik havayolu hastalıklarının önleme ve kontrolünde; </a:t>
            </a:r>
          </a:p>
          <a:p>
            <a:pPr lvl="1"/>
            <a:r>
              <a:rPr lang="tr-TR" sz="2000" dirty="0">
                <a:solidFill>
                  <a:srgbClr val="FF0000"/>
                </a:solidFill>
              </a:rPr>
              <a:t>Koruyucu önlemleri </a:t>
            </a:r>
            <a:r>
              <a:rPr lang="tr-TR" sz="2000" dirty="0"/>
              <a:t>(kronik hava yolu hastalıkları konusunda toplumu bilgilendirmek, toplumsal farkındalığı arttırmak, başlıca risk faktörleri konusunda olumlu ve kalıcı davranış değişiklikleri oluşturmak için çalışmalar yürütmek) </a:t>
            </a:r>
            <a:r>
              <a:rPr lang="tr-TR" sz="2000" dirty="0">
                <a:solidFill>
                  <a:srgbClr val="FF0000"/>
                </a:solidFill>
              </a:rPr>
              <a:t>geliştirmek suretiyle kronik hava yolu hastalıklarının (astım ve KOAH) gelişimini önlemek, </a:t>
            </a:r>
          </a:p>
          <a:p>
            <a:pPr lvl="1"/>
            <a:r>
              <a:rPr lang="tr-TR" sz="2000" dirty="0"/>
              <a:t>Hastalıkların </a:t>
            </a:r>
            <a:r>
              <a:rPr lang="tr-TR" sz="2000" dirty="0">
                <a:solidFill>
                  <a:srgbClr val="FF0000"/>
                </a:solidFill>
              </a:rPr>
              <a:t>erken dönemde saptanması ve ilerlemesinin önlenmesi, </a:t>
            </a:r>
          </a:p>
          <a:p>
            <a:pPr lvl="1"/>
            <a:r>
              <a:rPr lang="tr-TR" sz="2000" dirty="0"/>
              <a:t>Hastalıkların </a:t>
            </a:r>
            <a:r>
              <a:rPr lang="tr-TR" sz="2000" dirty="0">
                <a:solidFill>
                  <a:srgbClr val="FF0000"/>
                </a:solidFill>
              </a:rPr>
              <a:t>etkin tedavisi, komplikasyonların gelişiminin önlenmesi</a:t>
            </a:r>
            <a:r>
              <a:rPr lang="tr-TR" sz="2000" dirty="0"/>
              <a:t> ve bu hastalıklara yönelik </a:t>
            </a:r>
            <a:r>
              <a:rPr lang="tr-TR" sz="2000" dirty="0">
                <a:solidFill>
                  <a:srgbClr val="FF0000"/>
                </a:solidFill>
              </a:rPr>
              <a:t>rehabilitasyon hizmetleri sunulması, </a:t>
            </a:r>
          </a:p>
          <a:p>
            <a:pPr lvl="1"/>
            <a:r>
              <a:rPr lang="tr-TR" sz="2000" dirty="0"/>
              <a:t>Kronik hava yolu hastalıklarını </a:t>
            </a:r>
            <a:r>
              <a:rPr lang="tr-TR" sz="2000" dirty="0">
                <a:solidFill>
                  <a:srgbClr val="FF0000"/>
                </a:solidFill>
              </a:rPr>
              <a:t>izlemek, kontrol altına almak, </a:t>
            </a:r>
          </a:p>
          <a:p>
            <a:pPr lvl="1"/>
            <a:r>
              <a:rPr lang="tr-TR" sz="2000" dirty="0"/>
              <a:t>Kronik hava yolu hastalıklarının </a:t>
            </a:r>
            <a:r>
              <a:rPr lang="tr-TR" sz="2000" dirty="0">
                <a:solidFill>
                  <a:srgbClr val="FF0000"/>
                </a:solidFill>
              </a:rPr>
              <a:t>morbidite ve mortalite hızını azaltmak</a:t>
            </a:r>
            <a:r>
              <a:rPr lang="tr-TR" sz="2000" dirty="0"/>
              <a:t>, böylece bu hastalıkların oluşturduğu </a:t>
            </a:r>
            <a:r>
              <a:rPr lang="tr-TR" sz="2000" dirty="0">
                <a:solidFill>
                  <a:srgbClr val="FF0000"/>
                </a:solidFill>
              </a:rPr>
              <a:t>hastalık ve ekonomik yükü azaltmak </a:t>
            </a:r>
            <a:r>
              <a:rPr lang="tr-TR" sz="2000" dirty="0"/>
              <a:t>amaç olarak belirlenmiştir.</a:t>
            </a:r>
          </a:p>
          <a:p>
            <a:endParaRPr lang="tr-TR" dirty="0"/>
          </a:p>
        </p:txBody>
      </p:sp>
      <p:sp>
        <p:nvSpPr>
          <p:cNvPr id="4" name="Alt Bilgi Yer Tutucusu 4">
            <a:extLst>
              <a:ext uri="{FF2B5EF4-FFF2-40B4-BE49-F238E27FC236}">
                <a16:creationId xmlns:a16="http://schemas.microsoft.com/office/drawing/2014/main" id="{8014A0F3-B9D8-03CD-8D4C-CB0F3BFECBD5}"/>
              </a:ext>
            </a:extLst>
          </p:cNvPr>
          <p:cNvSpPr>
            <a:spLocks noGrp="1"/>
          </p:cNvSpPr>
          <p:nvPr>
            <p:ph type="ftr" sz="quarter" idx="11"/>
          </p:nvPr>
        </p:nvSpPr>
        <p:spPr>
          <a:xfrm>
            <a:off x="1483896" y="6360026"/>
            <a:ext cx="9224209" cy="365125"/>
          </a:xfrm>
        </p:spPr>
        <p:txBody>
          <a:bodyPr/>
          <a:lstStyle/>
          <a:p>
            <a:r>
              <a:rPr lang="tr-TR" dirty="0"/>
              <a:t>T.C. Sağlık Bakanlığı (2018). </a:t>
            </a:r>
            <a:r>
              <a:rPr lang="tr-TR" sz="1200" dirty="0"/>
              <a:t>Türkiye Kronik Hava Yolu Hastalıkları Önleme ve Kontrol Programı 2018-2023. Ankara.</a:t>
            </a:r>
            <a:endParaRPr lang="en-US" dirty="0"/>
          </a:p>
        </p:txBody>
      </p:sp>
    </p:spTree>
    <p:extLst>
      <p:ext uri="{BB962C8B-B14F-4D97-AF65-F5344CB8AC3E}">
        <p14:creationId xmlns:p14="http://schemas.microsoft.com/office/powerpoint/2010/main" val="259658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E9511E-C95B-25C6-61DD-9DC9B9A7DF3E}"/>
              </a:ext>
            </a:extLst>
          </p:cNvPr>
          <p:cNvSpPr>
            <a:spLocks noGrp="1"/>
          </p:cNvSpPr>
          <p:nvPr>
            <p:ph type="title"/>
          </p:nvPr>
        </p:nvSpPr>
        <p:spPr/>
        <p:txBody>
          <a:bodyPr>
            <a:normAutofit/>
          </a:bodyPr>
          <a:lstStyle/>
          <a:p>
            <a:r>
              <a:rPr lang="tr-TR" sz="4000" b="1" i="0" dirty="0"/>
              <a:t>Bulaşıcı Olmayan Hastalıklara Genel Bakış</a:t>
            </a:r>
            <a:endParaRPr lang="tr-TR" dirty="0"/>
          </a:p>
        </p:txBody>
      </p:sp>
      <p:sp>
        <p:nvSpPr>
          <p:cNvPr id="3" name="İçerik Yer Tutucusu 2">
            <a:extLst>
              <a:ext uri="{FF2B5EF4-FFF2-40B4-BE49-F238E27FC236}">
                <a16:creationId xmlns:a16="http://schemas.microsoft.com/office/drawing/2014/main" id="{4497CFC7-6215-1D07-754B-C1566DB8B579}"/>
              </a:ext>
            </a:extLst>
          </p:cNvPr>
          <p:cNvSpPr>
            <a:spLocks noGrp="1"/>
          </p:cNvSpPr>
          <p:nvPr>
            <p:ph idx="1"/>
          </p:nvPr>
        </p:nvSpPr>
        <p:spPr>
          <a:xfrm>
            <a:off x="3522846" y="1123837"/>
            <a:ext cx="4456497" cy="4814950"/>
          </a:xfrm>
        </p:spPr>
        <p:txBody>
          <a:bodyPr>
            <a:normAutofit/>
          </a:bodyPr>
          <a:lstStyle/>
          <a:p>
            <a:r>
              <a:rPr lang="tr-TR" sz="2000" i="1" dirty="0">
                <a:solidFill>
                  <a:schemeClr val="tx1"/>
                </a:solidFill>
              </a:rPr>
              <a:t>Kronik hastalıklar, Yaşam tarzına bağlı hastalıklar, </a:t>
            </a:r>
            <a:r>
              <a:rPr lang="tr-TR" sz="2000" i="1" dirty="0" err="1">
                <a:solidFill>
                  <a:schemeClr val="tx1"/>
                </a:solidFill>
              </a:rPr>
              <a:t>Noncommunicable</a:t>
            </a:r>
            <a:r>
              <a:rPr lang="tr-TR" sz="2000" i="1" dirty="0">
                <a:solidFill>
                  <a:schemeClr val="tx1"/>
                </a:solidFill>
              </a:rPr>
              <a:t> </a:t>
            </a:r>
            <a:r>
              <a:rPr lang="tr-TR" sz="2000" i="1" dirty="0" err="1">
                <a:solidFill>
                  <a:schemeClr val="tx1"/>
                </a:solidFill>
              </a:rPr>
              <a:t>diseases</a:t>
            </a:r>
            <a:r>
              <a:rPr lang="tr-TR" sz="2000" i="1" dirty="0">
                <a:solidFill>
                  <a:schemeClr val="tx1"/>
                </a:solidFill>
              </a:rPr>
              <a:t> (NCD)</a:t>
            </a:r>
          </a:p>
          <a:p>
            <a:r>
              <a:rPr lang="tr-TR" dirty="0">
                <a:solidFill>
                  <a:schemeClr val="tx1"/>
                </a:solidFill>
                <a:latin typeface="Noto Sans" panose="020B0502040504020204" pitchFamily="34" charset="0"/>
              </a:rPr>
              <a:t>U</a:t>
            </a:r>
            <a:r>
              <a:rPr lang="tr-TR" b="0" i="0" dirty="0">
                <a:solidFill>
                  <a:schemeClr val="tx1"/>
                </a:solidFill>
                <a:effectLst/>
                <a:latin typeface="Noto Sans" panose="020B0502040504020204" pitchFamily="34" charset="0"/>
              </a:rPr>
              <a:t>zun sürelidir ve genetik, fizyolojik, çevresel ve davranışsal faktörlerin birleşiminin sonucudur.</a:t>
            </a:r>
          </a:p>
          <a:p>
            <a:r>
              <a:rPr lang="tr-TR" b="0" i="0" dirty="0">
                <a:solidFill>
                  <a:schemeClr val="tx1"/>
                </a:solidFill>
                <a:effectLst/>
                <a:latin typeface="Noto Sans" panose="020B0502040504020204" pitchFamily="34" charset="0"/>
              </a:rPr>
              <a:t>Tütün kullanımı, fiziksel hareketsizlik, sağlıksız beslenme ve zararlı alkol kullanımı gibi değiştirilebilir davranışların tümü BOH riskini artırır.</a:t>
            </a:r>
            <a:r>
              <a:rPr lang="tr-TR" dirty="0">
                <a:solidFill>
                  <a:schemeClr val="tx1"/>
                </a:solidFill>
                <a:latin typeface="Noto Sans" panose="020B0502040504020204" pitchFamily="34" charset="0"/>
              </a:rPr>
              <a:t> Metabolik hastalıklar ve çevresel faktörler de arttırır.</a:t>
            </a:r>
            <a:endParaRPr lang="tr-TR" dirty="0">
              <a:solidFill>
                <a:schemeClr val="tx1"/>
              </a:solidFill>
            </a:endParaRPr>
          </a:p>
        </p:txBody>
      </p:sp>
      <p:sp>
        <p:nvSpPr>
          <p:cNvPr id="5" name="Metin kutusu 4">
            <a:extLst>
              <a:ext uri="{FF2B5EF4-FFF2-40B4-BE49-F238E27FC236}">
                <a16:creationId xmlns:a16="http://schemas.microsoft.com/office/drawing/2014/main" id="{6F49E52A-3D23-B03E-418B-8592A3296C44}"/>
              </a:ext>
            </a:extLst>
          </p:cNvPr>
          <p:cNvSpPr txBox="1"/>
          <p:nvPr/>
        </p:nvSpPr>
        <p:spPr>
          <a:xfrm>
            <a:off x="1239253" y="6111323"/>
            <a:ext cx="6097604" cy="646331"/>
          </a:xfrm>
          <a:prstGeom prst="rect">
            <a:avLst/>
          </a:prstGeom>
          <a:noFill/>
        </p:spPr>
        <p:txBody>
          <a:bodyPr wrap="square">
            <a:spAutoFit/>
          </a:bodyPr>
          <a:lstStyle/>
          <a:p>
            <a:r>
              <a:rPr lang="tr-TR" dirty="0"/>
              <a:t>https://www.who.int/news-room/fact-sheets/detail/noncommunicable-diseases</a:t>
            </a:r>
          </a:p>
        </p:txBody>
      </p:sp>
      <p:pic>
        <p:nvPicPr>
          <p:cNvPr id="2050" name="Picture 2" descr="4 Healthy Habits': mobilizing volunteers to help fight noncommunicable  diseases - IFPMA">
            <a:extLst>
              <a:ext uri="{FF2B5EF4-FFF2-40B4-BE49-F238E27FC236}">
                <a16:creationId xmlns:a16="http://schemas.microsoft.com/office/drawing/2014/main" id="{CCB07ACC-2FE4-2BA3-68A6-B8F18E7A3C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0388" y="698839"/>
            <a:ext cx="4331612" cy="5412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8249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5E3E1E-6528-0157-A1B4-EB8E047DDB8A}"/>
              </a:ext>
            </a:extLst>
          </p:cNvPr>
          <p:cNvSpPr>
            <a:spLocks noGrp="1"/>
          </p:cNvSpPr>
          <p:nvPr>
            <p:ph type="title"/>
          </p:nvPr>
        </p:nvSpPr>
        <p:spPr/>
        <p:txBody>
          <a:bodyPr/>
          <a:lstStyle/>
          <a:p>
            <a:r>
              <a:rPr lang="tr-TR" dirty="0"/>
              <a:t>G. Türkiye Kalp ve Damar Hastalıkları Önleme ve Kontrol Programı</a:t>
            </a:r>
            <a:br>
              <a:rPr lang="tr-TR" dirty="0"/>
            </a:br>
            <a:r>
              <a:rPr lang="tr-TR" dirty="0"/>
              <a:t>2021-2026</a:t>
            </a:r>
          </a:p>
        </p:txBody>
      </p:sp>
      <p:sp>
        <p:nvSpPr>
          <p:cNvPr id="3" name="İçerik Yer Tutucusu 2">
            <a:extLst>
              <a:ext uri="{FF2B5EF4-FFF2-40B4-BE49-F238E27FC236}">
                <a16:creationId xmlns:a16="http://schemas.microsoft.com/office/drawing/2014/main" id="{899E12C3-95A5-9FD8-EEB8-8E28B2E83BC0}"/>
              </a:ext>
            </a:extLst>
          </p:cNvPr>
          <p:cNvSpPr>
            <a:spLocks noGrp="1"/>
          </p:cNvSpPr>
          <p:nvPr>
            <p:ph idx="1"/>
          </p:nvPr>
        </p:nvSpPr>
        <p:spPr>
          <a:xfrm>
            <a:off x="3869268" y="1460415"/>
            <a:ext cx="7315200" cy="3928025"/>
          </a:xfrm>
        </p:spPr>
        <p:txBody>
          <a:bodyPr/>
          <a:lstStyle/>
          <a:p>
            <a:r>
              <a:rPr lang="tr-TR" sz="2400" dirty="0"/>
              <a:t>BOH içerisinde, kalp ve damar hastalıkları tüm ölüm nedenleri arasında ilk sırada yer almakta, özellikle </a:t>
            </a:r>
            <a:r>
              <a:rPr lang="tr-TR" sz="2400" dirty="0">
                <a:solidFill>
                  <a:srgbClr val="FF0000"/>
                </a:solidFill>
              </a:rPr>
              <a:t>iskemik kalp hastalıkları ve serebrovasküler hastalıklar ilk iki ölüm nedeni</a:t>
            </a:r>
            <a:r>
              <a:rPr lang="tr-TR" sz="2400" dirty="0"/>
              <a:t>ni oluşturmaktadır. </a:t>
            </a:r>
          </a:p>
          <a:p>
            <a:r>
              <a:rPr lang="tr-TR" sz="2400" dirty="0"/>
              <a:t>Kalp ve damar hastalıklarından ölümler, gelişmiş batılı ülkelerde azalma eğilimi gösterirken </a:t>
            </a:r>
            <a:r>
              <a:rPr lang="tr-TR" sz="2400" dirty="0">
                <a:solidFill>
                  <a:srgbClr val="FF0000"/>
                </a:solidFill>
              </a:rPr>
              <a:t>gelişmekte olan ülkelerde artmaktadır.</a:t>
            </a:r>
            <a:r>
              <a:rPr lang="tr-TR" sz="2400" dirty="0"/>
              <a:t> Ancak toplumların yaşlanması ve beklenen yaşam süresinde görülen uzama ile gelişmiş ülkelerde kalp ve damar hastalarının sayısı artmakta ve bunlara bağlı yük de artmaktadır. </a:t>
            </a:r>
          </a:p>
          <a:p>
            <a:endParaRPr lang="tr-TR" dirty="0"/>
          </a:p>
        </p:txBody>
      </p:sp>
      <p:sp>
        <p:nvSpPr>
          <p:cNvPr id="5" name="Metin kutusu 4">
            <a:extLst>
              <a:ext uri="{FF2B5EF4-FFF2-40B4-BE49-F238E27FC236}">
                <a16:creationId xmlns:a16="http://schemas.microsoft.com/office/drawing/2014/main" id="{92E78B59-688D-094B-EFAC-067DDD5A95BD}"/>
              </a:ext>
            </a:extLst>
          </p:cNvPr>
          <p:cNvSpPr txBox="1"/>
          <p:nvPr/>
        </p:nvSpPr>
        <p:spPr>
          <a:xfrm>
            <a:off x="3869268" y="6119969"/>
            <a:ext cx="6100232" cy="523220"/>
          </a:xfrm>
          <a:prstGeom prst="rect">
            <a:avLst/>
          </a:prstGeom>
          <a:noFill/>
        </p:spPr>
        <p:txBody>
          <a:bodyPr wrap="square">
            <a:spAutoFit/>
          </a:bodyPr>
          <a:lstStyle/>
          <a:p>
            <a:r>
              <a:rPr lang="tr-TR" sz="1400" dirty="0"/>
              <a:t>T.C. Sağlık Bakanlığı (2021). Türkiye Kalp ve Damar Hastalıkları Önleme ve Kontrol Programı (2021-2026). Ankara. </a:t>
            </a:r>
            <a:endParaRPr lang="en-US" sz="1400" dirty="0"/>
          </a:p>
        </p:txBody>
      </p:sp>
    </p:spTree>
    <p:extLst>
      <p:ext uri="{BB962C8B-B14F-4D97-AF65-F5344CB8AC3E}">
        <p14:creationId xmlns:p14="http://schemas.microsoft.com/office/powerpoint/2010/main" val="6114929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1B722C-E7B0-51BE-962B-91F0C86EFEC1}"/>
              </a:ext>
            </a:extLst>
          </p:cNvPr>
          <p:cNvSpPr>
            <a:spLocks noGrp="1"/>
          </p:cNvSpPr>
          <p:nvPr>
            <p:ph type="title"/>
          </p:nvPr>
        </p:nvSpPr>
        <p:spPr/>
        <p:txBody>
          <a:bodyPr/>
          <a:lstStyle/>
          <a:p>
            <a:r>
              <a:rPr lang="tr-TR" dirty="0"/>
              <a:t>G. Türkiye Kalp ve Damar Hastalıkları Önleme ve Kontrol Programı</a:t>
            </a:r>
            <a:br>
              <a:rPr lang="tr-TR" dirty="0"/>
            </a:br>
            <a:r>
              <a:rPr lang="tr-TR" dirty="0"/>
              <a:t>2021-2026</a:t>
            </a:r>
          </a:p>
        </p:txBody>
      </p:sp>
      <p:pic>
        <p:nvPicPr>
          <p:cNvPr id="5" name="İçerik Yer Tutucusu 4">
            <a:extLst>
              <a:ext uri="{FF2B5EF4-FFF2-40B4-BE49-F238E27FC236}">
                <a16:creationId xmlns:a16="http://schemas.microsoft.com/office/drawing/2014/main" id="{6E4C4774-170C-78A9-0A53-5D826AF48AF3}"/>
              </a:ext>
            </a:extLst>
          </p:cNvPr>
          <p:cNvPicPr>
            <a:picLocks noGrp="1" noChangeAspect="1"/>
          </p:cNvPicPr>
          <p:nvPr>
            <p:ph idx="1"/>
          </p:nvPr>
        </p:nvPicPr>
        <p:blipFill>
          <a:blip r:embed="rId2"/>
          <a:stretch>
            <a:fillRect/>
          </a:stretch>
        </p:blipFill>
        <p:spPr>
          <a:xfrm>
            <a:off x="4079922" y="1412594"/>
            <a:ext cx="7562311" cy="4179683"/>
          </a:xfrm>
        </p:spPr>
      </p:pic>
      <p:sp>
        <p:nvSpPr>
          <p:cNvPr id="7" name="Metin kutusu 6">
            <a:extLst>
              <a:ext uri="{FF2B5EF4-FFF2-40B4-BE49-F238E27FC236}">
                <a16:creationId xmlns:a16="http://schemas.microsoft.com/office/drawing/2014/main" id="{336BF228-1AAC-28E5-1AEC-5146DFC432A8}"/>
              </a:ext>
            </a:extLst>
          </p:cNvPr>
          <p:cNvSpPr txBox="1"/>
          <p:nvPr/>
        </p:nvSpPr>
        <p:spPr>
          <a:xfrm>
            <a:off x="3935484" y="6165866"/>
            <a:ext cx="6097604" cy="523220"/>
          </a:xfrm>
          <a:prstGeom prst="rect">
            <a:avLst/>
          </a:prstGeom>
          <a:noFill/>
        </p:spPr>
        <p:txBody>
          <a:bodyPr wrap="square">
            <a:spAutoFit/>
          </a:bodyPr>
          <a:lstStyle/>
          <a:p>
            <a:r>
              <a:rPr lang="tr-TR" sz="1400" dirty="0"/>
              <a:t>https://data.tuik.gov.tr/Bulten/Index?p=Olum-ve-Olum-Nedeni-Istatistikleri-2022-49679</a:t>
            </a:r>
          </a:p>
        </p:txBody>
      </p:sp>
    </p:spTree>
    <p:extLst>
      <p:ext uri="{BB962C8B-B14F-4D97-AF65-F5344CB8AC3E}">
        <p14:creationId xmlns:p14="http://schemas.microsoft.com/office/powerpoint/2010/main" val="9776739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3569037-203B-4E8C-CB64-F5F2CF1203CC}"/>
              </a:ext>
            </a:extLst>
          </p:cNvPr>
          <p:cNvSpPr>
            <a:spLocks noGrp="1"/>
          </p:cNvSpPr>
          <p:nvPr>
            <p:ph type="title"/>
          </p:nvPr>
        </p:nvSpPr>
        <p:spPr/>
        <p:txBody>
          <a:bodyPr/>
          <a:lstStyle/>
          <a:p>
            <a:r>
              <a:rPr lang="tr-TR" dirty="0"/>
              <a:t>G. Türkiye Kalp ve Damar Hastalıkları Önleme ve Kontrol Programı</a:t>
            </a:r>
            <a:br>
              <a:rPr lang="tr-TR" dirty="0"/>
            </a:br>
            <a:r>
              <a:rPr lang="tr-TR" dirty="0"/>
              <a:t>2021-2026</a:t>
            </a:r>
          </a:p>
        </p:txBody>
      </p:sp>
      <p:sp>
        <p:nvSpPr>
          <p:cNvPr id="3" name="İçerik Yer Tutucusu 2">
            <a:extLst>
              <a:ext uri="{FF2B5EF4-FFF2-40B4-BE49-F238E27FC236}">
                <a16:creationId xmlns:a16="http://schemas.microsoft.com/office/drawing/2014/main" id="{48FB6B0D-9EB0-727E-1782-F1AE1A02D729}"/>
              </a:ext>
            </a:extLst>
          </p:cNvPr>
          <p:cNvSpPr>
            <a:spLocks noGrp="1"/>
          </p:cNvSpPr>
          <p:nvPr>
            <p:ph idx="1"/>
          </p:nvPr>
        </p:nvSpPr>
        <p:spPr>
          <a:xfrm>
            <a:off x="3759201" y="829732"/>
            <a:ext cx="7425268" cy="5155015"/>
          </a:xfrm>
        </p:spPr>
        <p:txBody>
          <a:bodyPr>
            <a:normAutofit lnSpcReduction="10000"/>
          </a:bodyPr>
          <a:lstStyle/>
          <a:p>
            <a:endParaRPr lang="tr-TR" sz="2000" dirty="0"/>
          </a:p>
          <a:p>
            <a:r>
              <a:rPr lang="tr-TR" sz="2000" dirty="0">
                <a:solidFill>
                  <a:srgbClr val="FF0000"/>
                </a:solidFill>
              </a:rPr>
              <a:t>Kalp ve damar hastalıkları konusunda toplumu bilgilendirmek, toplumsal farkındalığı arttırmak, risk faktörleri konusunda olumlu ve kalıcı davranış değişiklikleri oluşturmak amacıyla </a:t>
            </a:r>
            <a:r>
              <a:rPr lang="tr-TR" sz="2000" dirty="0"/>
              <a:t>ilgili Sivil Toplum kuruluşları işbirliği ile </a:t>
            </a:r>
            <a:r>
              <a:rPr lang="tr-TR" sz="2000" dirty="0">
                <a:solidFill>
                  <a:srgbClr val="FF0000"/>
                </a:solidFill>
              </a:rPr>
              <a:t>üç temel risk faktörüne (tütün, obezite ve fiziksel hareketsizlik) yönelik</a:t>
            </a:r>
            <a:r>
              <a:rPr lang="tr-TR" sz="2000" dirty="0"/>
              <a:t> olarak hazırlanan ve entegre toplum tabanlı bir program olan </a:t>
            </a:r>
            <a:r>
              <a:rPr lang="tr-TR" sz="2000" dirty="0">
                <a:solidFill>
                  <a:srgbClr val="FF0000"/>
                </a:solidFill>
              </a:rPr>
              <a:t>“Türkiye Kalp ve Damar Hastalıklarını Önleme ve Kontrol Programı, Risk faktörlerine Yönelik Stratejik Plan ve Eylem Planı” </a:t>
            </a:r>
            <a:r>
              <a:rPr lang="tr-TR" sz="2000" dirty="0"/>
              <a:t>hazırlanmış ve Avrupa Kalp Sağlığı Sözleşmesi imza töreninde açıklanarak uygulamaya koyulmuştur. </a:t>
            </a:r>
          </a:p>
          <a:p>
            <a:r>
              <a:rPr lang="tr-TR" sz="2000" dirty="0"/>
              <a:t>İlk hazırlanan planının devamı niteliğinde olan ve daha sağlıklı bir Türkiye için, kalp ve damar hastalıklarının önlenmesi, tedavisi ve rehabilitasyonu ile bu alanda kontrolün sağlanmasını amaçlayan </a:t>
            </a:r>
            <a:r>
              <a:rPr lang="tr-TR" sz="2000" dirty="0">
                <a:solidFill>
                  <a:srgbClr val="FF0000"/>
                </a:solidFill>
              </a:rPr>
              <a:t>“Kalp ve Damar Hastalıklarında İkincil ve Üçüncül Korumaya Yönelik Stratejik Plan ve Eylem Planı 2010-2014” </a:t>
            </a:r>
            <a:r>
              <a:rPr lang="tr-TR" sz="2000" dirty="0"/>
              <a:t>hazırlanmış ve bu plan 2014 yılında revize edilerek </a:t>
            </a:r>
            <a:r>
              <a:rPr lang="tr-TR" sz="2000" dirty="0">
                <a:solidFill>
                  <a:srgbClr val="FF0000"/>
                </a:solidFill>
              </a:rPr>
              <a:t>Türkiye Kalp ve Damar Hastalıkları Önleme ve Kontrol Programı 2015-2020 </a:t>
            </a:r>
            <a:r>
              <a:rPr lang="tr-TR" sz="2000" dirty="0"/>
              <a:t>olarak basılmış ve uygulamaya koyulmuştur. </a:t>
            </a:r>
            <a:r>
              <a:rPr lang="tr-TR" sz="2000" dirty="0">
                <a:solidFill>
                  <a:srgbClr val="FF0000"/>
                </a:solidFill>
              </a:rPr>
              <a:t>Son güncelleme ise 2021 yılında yapılmıştır.</a:t>
            </a:r>
          </a:p>
          <a:p>
            <a:endParaRPr lang="tr-TR" dirty="0"/>
          </a:p>
        </p:txBody>
      </p:sp>
      <p:sp>
        <p:nvSpPr>
          <p:cNvPr id="4" name="Metin kutusu 3">
            <a:extLst>
              <a:ext uri="{FF2B5EF4-FFF2-40B4-BE49-F238E27FC236}">
                <a16:creationId xmlns:a16="http://schemas.microsoft.com/office/drawing/2014/main" id="{9EDC36F0-B146-BB11-954D-3811B4A6C240}"/>
              </a:ext>
            </a:extLst>
          </p:cNvPr>
          <p:cNvSpPr txBox="1"/>
          <p:nvPr/>
        </p:nvSpPr>
        <p:spPr>
          <a:xfrm>
            <a:off x="3869268" y="6119969"/>
            <a:ext cx="6100232" cy="523220"/>
          </a:xfrm>
          <a:prstGeom prst="rect">
            <a:avLst/>
          </a:prstGeom>
          <a:noFill/>
        </p:spPr>
        <p:txBody>
          <a:bodyPr wrap="square">
            <a:spAutoFit/>
          </a:bodyPr>
          <a:lstStyle/>
          <a:p>
            <a:r>
              <a:rPr lang="tr-TR" sz="1400" dirty="0"/>
              <a:t>T.C. Sağlık Bakanlığı (2021). Türkiye Kalp ve Damar Hastalıkları Önleme ve Kontrol Programı (2021-2026). Ankara. </a:t>
            </a:r>
            <a:endParaRPr lang="en-US" sz="1400" dirty="0"/>
          </a:p>
        </p:txBody>
      </p:sp>
    </p:spTree>
    <p:extLst>
      <p:ext uri="{BB962C8B-B14F-4D97-AF65-F5344CB8AC3E}">
        <p14:creationId xmlns:p14="http://schemas.microsoft.com/office/powerpoint/2010/main" val="26053684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62B857-B103-1FD5-3B8D-9300516564D0}"/>
              </a:ext>
            </a:extLst>
          </p:cNvPr>
          <p:cNvSpPr>
            <a:spLocks noGrp="1"/>
          </p:cNvSpPr>
          <p:nvPr>
            <p:ph type="title"/>
          </p:nvPr>
        </p:nvSpPr>
        <p:spPr/>
        <p:txBody>
          <a:bodyPr/>
          <a:lstStyle/>
          <a:p>
            <a:r>
              <a:rPr lang="tr-TR" dirty="0"/>
              <a:t>G. Türkiye Kalp ve Damar Hastalıkları Önleme ve Kontrol Programı</a:t>
            </a:r>
            <a:br>
              <a:rPr lang="tr-TR" dirty="0"/>
            </a:br>
            <a:r>
              <a:rPr lang="tr-TR" dirty="0"/>
              <a:t>2021-2026</a:t>
            </a:r>
          </a:p>
        </p:txBody>
      </p:sp>
      <p:sp>
        <p:nvSpPr>
          <p:cNvPr id="3" name="İçerik Yer Tutucusu 2">
            <a:extLst>
              <a:ext uri="{FF2B5EF4-FFF2-40B4-BE49-F238E27FC236}">
                <a16:creationId xmlns:a16="http://schemas.microsoft.com/office/drawing/2014/main" id="{0E04E982-1CD6-09FB-C2DE-5A009422759B}"/>
              </a:ext>
            </a:extLst>
          </p:cNvPr>
          <p:cNvSpPr>
            <a:spLocks noGrp="1"/>
          </p:cNvSpPr>
          <p:nvPr>
            <p:ph idx="1"/>
          </p:nvPr>
        </p:nvSpPr>
        <p:spPr>
          <a:xfrm>
            <a:off x="3640667" y="804333"/>
            <a:ext cx="8170333" cy="5359400"/>
          </a:xfrm>
        </p:spPr>
        <p:txBody>
          <a:bodyPr>
            <a:normAutofit/>
          </a:bodyPr>
          <a:lstStyle/>
          <a:p>
            <a:endParaRPr lang="tr-TR" sz="2200" b="1" dirty="0"/>
          </a:p>
          <a:p>
            <a:r>
              <a:rPr lang="tr-TR" sz="2200" dirty="0"/>
              <a:t>Kalp ve damar hastalıklarının büyük bir kısmı ve diğer BOH; tütün kullanımı, sağlıksız diyet, yetersiz fiziksel aktivite ve sağlıksız beslenme gibi davranışsal </a:t>
            </a:r>
            <a:r>
              <a:rPr lang="tr-TR" sz="2200" dirty="0">
                <a:solidFill>
                  <a:srgbClr val="FF0000"/>
                </a:solidFill>
              </a:rPr>
              <a:t>risk faktörlerinin azaltılmasıyla engellenebilir.</a:t>
            </a:r>
          </a:p>
          <a:p>
            <a:r>
              <a:rPr lang="tr-TR" sz="2200" dirty="0"/>
              <a:t>Kalp ve damar hastalıklarından </a:t>
            </a:r>
            <a:r>
              <a:rPr lang="tr-TR" sz="2200" dirty="0">
                <a:solidFill>
                  <a:srgbClr val="FF0000"/>
                </a:solidFill>
              </a:rPr>
              <a:t>korunmada yaklaşım tarzı, tek bir risk faktörüne değil, genel riskin düşürülmesine yönelik, çoğul risk faktörleri gözetilerek multidisipliner olmalıdır. </a:t>
            </a:r>
            <a:r>
              <a:rPr lang="tr-TR" sz="2200" dirty="0"/>
              <a:t>Kalp ve damar hastalıklarından korumanın amacı, ölümcül olan ve olmayan aterosklerotik kalp ve damar olaylarının, komplikasyonların ve perkütan ya da cerrahi </a:t>
            </a:r>
            <a:r>
              <a:rPr lang="tr-TR" sz="2200" dirty="0" err="1"/>
              <a:t>revaskülarizasyon</a:t>
            </a:r>
            <a:r>
              <a:rPr lang="tr-TR" sz="2200" dirty="0"/>
              <a:t> ihtiyacının azaltılması, yaşam kalitesinin artırılması ve süresinin uzatılmasıdır. Bu hedefe erişmek için toplam kalp ve damar risk değerlendirmesi ve buna yönelik bir tedavi stratejisinin oluşturulması esastır.</a:t>
            </a:r>
          </a:p>
          <a:p>
            <a:endParaRPr lang="tr-TR" dirty="0"/>
          </a:p>
        </p:txBody>
      </p:sp>
      <p:sp>
        <p:nvSpPr>
          <p:cNvPr id="4" name="Metin kutusu 3">
            <a:extLst>
              <a:ext uri="{FF2B5EF4-FFF2-40B4-BE49-F238E27FC236}">
                <a16:creationId xmlns:a16="http://schemas.microsoft.com/office/drawing/2014/main" id="{E804E7E2-5A55-5528-DEB3-ED308406E95C}"/>
              </a:ext>
            </a:extLst>
          </p:cNvPr>
          <p:cNvSpPr txBox="1"/>
          <p:nvPr/>
        </p:nvSpPr>
        <p:spPr>
          <a:xfrm>
            <a:off x="3869268" y="6263902"/>
            <a:ext cx="6100232" cy="523220"/>
          </a:xfrm>
          <a:prstGeom prst="rect">
            <a:avLst/>
          </a:prstGeom>
          <a:noFill/>
        </p:spPr>
        <p:txBody>
          <a:bodyPr wrap="square">
            <a:spAutoFit/>
          </a:bodyPr>
          <a:lstStyle/>
          <a:p>
            <a:r>
              <a:rPr lang="tr-TR" sz="1400" dirty="0"/>
              <a:t>T.C. Sağlık Bakanlığı (2021). Türkiye Kalp ve Damar Hastalıkları Önleme ve Kontrol Programı (2021-2026). Ankara. </a:t>
            </a:r>
            <a:endParaRPr lang="en-US" sz="1400" dirty="0"/>
          </a:p>
        </p:txBody>
      </p:sp>
    </p:spTree>
    <p:extLst>
      <p:ext uri="{BB962C8B-B14F-4D97-AF65-F5344CB8AC3E}">
        <p14:creationId xmlns:p14="http://schemas.microsoft.com/office/powerpoint/2010/main" val="35287131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1743BF-5475-7183-1B44-9B47DB526CDE}"/>
              </a:ext>
            </a:extLst>
          </p:cNvPr>
          <p:cNvSpPr>
            <a:spLocks noGrp="1"/>
          </p:cNvSpPr>
          <p:nvPr>
            <p:ph type="title"/>
          </p:nvPr>
        </p:nvSpPr>
        <p:spPr/>
        <p:txBody>
          <a:bodyPr/>
          <a:lstStyle/>
          <a:p>
            <a:r>
              <a:rPr lang="tr-TR" dirty="0"/>
              <a:t>G. Türkiye Kalp ve Damar Hastalıkları Önleme ve Kontrol Programı</a:t>
            </a:r>
            <a:br>
              <a:rPr lang="tr-TR" dirty="0"/>
            </a:br>
            <a:r>
              <a:rPr lang="tr-TR" dirty="0"/>
              <a:t>2021-2026</a:t>
            </a:r>
          </a:p>
        </p:txBody>
      </p:sp>
      <p:sp>
        <p:nvSpPr>
          <p:cNvPr id="3" name="İçerik Yer Tutucusu 2">
            <a:extLst>
              <a:ext uri="{FF2B5EF4-FFF2-40B4-BE49-F238E27FC236}">
                <a16:creationId xmlns:a16="http://schemas.microsoft.com/office/drawing/2014/main" id="{E777FBB4-448B-BEDC-EB68-D87E5E4D1D4F}"/>
              </a:ext>
            </a:extLst>
          </p:cNvPr>
          <p:cNvSpPr>
            <a:spLocks noGrp="1"/>
          </p:cNvSpPr>
          <p:nvPr>
            <p:ph idx="1"/>
          </p:nvPr>
        </p:nvSpPr>
        <p:spPr>
          <a:xfrm>
            <a:off x="3878980" y="827773"/>
            <a:ext cx="7305487" cy="5339855"/>
          </a:xfrm>
        </p:spPr>
        <p:txBody>
          <a:bodyPr>
            <a:normAutofit fontScale="92500" lnSpcReduction="10000"/>
          </a:bodyPr>
          <a:lstStyle/>
          <a:p>
            <a:pPr marL="0" indent="0">
              <a:buNone/>
            </a:pPr>
            <a:r>
              <a:rPr lang="tr-TR" sz="2000" b="1" dirty="0"/>
              <a:t>AMAÇ 1: RİSK FAKTÖRLERİ VE ÖNLENMESİ </a:t>
            </a:r>
          </a:p>
          <a:p>
            <a:r>
              <a:rPr lang="tr-TR" sz="2000" dirty="0"/>
              <a:t>Hedef 1: Toplumda kalp ve damar hastalıkları ve risk faktörleri </a:t>
            </a:r>
            <a:r>
              <a:rPr lang="tr-TR" sz="2000" dirty="0">
                <a:solidFill>
                  <a:srgbClr val="FF0000"/>
                </a:solidFill>
              </a:rPr>
              <a:t>farkındalığının arttırılması</a:t>
            </a:r>
            <a:r>
              <a:rPr lang="tr-TR" sz="2000" dirty="0"/>
              <a:t>nı sağlayarak kalp ve damar hastalıkları gelişimi riskinin azaltılmasının sağlanması </a:t>
            </a:r>
          </a:p>
          <a:p>
            <a:r>
              <a:rPr lang="tr-TR" sz="2000" dirty="0"/>
              <a:t>Hedef 2: Kalp ve damar hastalığı risk faktörleri olan bireyler için </a:t>
            </a:r>
            <a:r>
              <a:rPr lang="tr-TR" sz="2000" dirty="0">
                <a:solidFill>
                  <a:srgbClr val="FF0000"/>
                </a:solidFill>
              </a:rPr>
              <a:t>fiziksel aktivite alışkanlığının kazandırılmasının </a:t>
            </a:r>
            <a:r>
              <a:rPr lang="tr-TR" sz="2000" dirty="0"/>
              <a:t>sağlanması </a:t>
            </a:r>
          </a:p>
          <a:p>
            <a:r>
              <a:rPr lang="tr-TR" sz="2000" dirty="0"/>
              <a:t>Hedef 3: Topluma kalp ve damar hastalıkları </a:t>
            </a:r>
            <a:r>
              <a:rPr lang="tr-TR" sz="2000" dirty="0">
                <a:solidFill>
                  <a:srgbClr val="FF0000"/>
                </a:solidFill>
              </a:rPr>
              <a:t>risklerini azaltıcı beslenme alışkanlığı</a:t>
            </a:r>
            <a:r>
              <a:rPr lang="tr-TR" sz="2000" dirty="0"/>
              <a:t>nın kazandırılması </a:t>
            </a:r>
          </a:p>
          <a:p>
            <a:r>
              <a:rPr lang="tr-TR" sz="2000" dirty="0"/>
              <a:t>Hedef 4: </a:t>
            </a:r>
            <a:r>
              <a:rPr lang="tr-TR" sz="2000" dirty="0">
                <a:solidFill>
                  <a:srgbClr val="FF0000"/>
                </a:solidFill>
              </a:rPr>
              <a:t>Ruh sağlığı </a:t>
            </a:r>
            <a:r>
              <a:rPr lang="tr-TR" sz="2000" dirty="0"/>
              <a:t>ile kalp ve damar hastalıkları arasındaki ilişkinin önemi konusunda </a:t>
            </a:r>
            <a:r>
              <a:rPr lang="tr-TR" sz="2000" dirty="0">
                <a:solidFill>
                  <a:srgbClr val="FF0000"/>
                </a:solidFill>
              </a:rPr>
              <a:t>eğitimler</a:t>
            </a:r>
            <a:r>
              <a:rPr lang="tr-TR" sz="2000" dirty="0"/>
              <a:t> düzenlenmesinin sağlanması </a:t>
            </a:r>
          </a:p>
          <a:p>
            <a:r>
              <a:rPr lang="tr-TR" sz="2000" dirty="0"/>
              <a:t>Hedef 5: Kalp ve damar hastalıkları </a:t>
            </a:r>
            <a:r>
              <a:rPr lang="tr-TR" sz="2000" dirty="0">
                <a:solidFill>
                  <a:srgbClr val="FF0000"/>
                </a:solidFill>
              </a:rPr>
              <a:t>riskinin</a:t>
            </a:r>
            <a:r>
              <a:rPr lang="tr-TR" sz="2000" dirty="0"/>
              <a:t> </a:t>
            </a:r>
            <a:r>
              <a:rPr lang="tr-TR" sz="2000" dirty="0">
                <a:solidFill>
                  <a:srgbClr val="FF0000"/>
                </a:solidFill>
              </a:rPr>
              <a:t>hesaplanarak risk skoruna uygun müdahaleler </a:t>
            </a:r>
            <a:r>
              <a:rPr lang="tr-TR" sz="2000" dirty="0"/>
              <a:t>planlanmasının sağlanması </a:t>
            </a:r>
          </a:p>
          <a:p>
            <a:r>
              <a:rPr lang="tr-TR" sz="2000" dirty="0"/>
              <a:t>Hedef 6: </a:t>
            </a:r>
            <a:r>
              <a:rPr lang="tr-TR" sz="2000" dirty="0">
                <a:solidFill>
                  <a:srgbClr val="FF0000"/>
                </a:solidFill>
              </a:rPr>
              <a:t>Sağlık personeli</a:t>
            </a:r>
            <a:r>
              <a:rPr lang="tr-TR" sz="2000" dirty="0"/>
              <a:t>nin kalp ve damar hastalıklarını önleme ve kontrol açısından </a:t>
            </a:r>
            <a:r>
              <a:rPr lang="tr-TR" sz="2000" dirty="0">
                <a:solidFill>
                  <a:srgbClr val="FF0000"/>
                </a:solidFill>
              </a:rPr>
              <a:t>bilgilendirilmesi </a:t>
            </a:r>
          </a:p>
          <a:p>
            <a:r>
              <a:rPr lang="tr-TR" sz="2000" dirty="0"/>
              <a:t>Hedef 7: </a:t>
            </a:r>
            <a:r>
              <a:rPr lang="tr-TR" sz="2000" dirty="0">
                <a:solidFill>
                  <a:srgbClr val="FF0000"/>
                </a:solidFill>
              </a:rPr>
              <a:t>Kardiyoloji uzmanlık eğitimi sonrası </a:t>
            </a:r>
            <a:r>
              <a:rPr lang="tr-TR" sz="2000" dirty="0"/>
              <a:t>primer </a:t>
            </a:r>
            <a:r>
              <a:rPr lang="tr-TR" sz="2000" dirty="0" err="1"/>
              <a:t>perkutan</a:t>
            </a:r>
            <a:r>
              <a:rPr lang="tr-TR" sz="2000" dirty="0"/>
              <a:t> girişim, elektrofizyoloji, aritmi ve kompleks kardiyak cihaz uygulamalarının </a:t>
            </a:r>
            <a:r>
              <a:rPr lang="tr-TR" sz="2000" dirty="0">
                <a:solidFill>
                  <a:srgbClr val="FF0000"/>
                </a:solidFill>
              </a:rPr>
              <a:t>yeterliliği olan hekimler</a:t>
            </a:r>
            <a:r>
              <a:rPr lang="tr-TR" sz="2000" dirty="0"/>
              <a:t> </a:t>
            </a:r>
            <a:r>
              <a:rPr lang="tr-TR" sz="2000" dirty="0">
                <a:solidFill>
                  <a:srgbClr val="FF0000"/>
                </a:solidFill>
              </a:rPr>
              <a:t>tarafından uygulanmasının sağlanması</a:t>
            </a:r>
          </a:p>
          <a:p>
            <a:endParaRPr lang="tr-TR" dirty="0"/>
          </a:p>
        </p:txBody>
      </p:sp>
      <p:sp>
        <p:nvSpPr>
          <p:cNvPr id="4" name="Metin kutusu 3">
            <a:extLst>
              <a:ext uri="{FF2B5EF4-FFF2-40B4-BE49-F238E27FC236}">
                <a16:creationId xmlns:a16="http://schemas.microsoft.com/office/drawing/2014/main" id="{458C5224-6C3F-1EF5-AAA8-C5932E25F434}"/>
              </a:ext>
            </a:extLst>
          </p:cNvPr>
          <p:cNvSpPr txBox="1"/>
          <p:nvPr/>
        </p:nvSpPr>
        <p:spPr>
          <a:xfrm>
            <a:off x="3869268" y="6263902"/>
            <a:ext cx="6100232" cy="523220"/>
          </a:xfrm>
          <a:prstGeom prst="rect">
            <a:avLst/>
          </a:prstGeom>
          <a:noFill/>
        </p:spPr>
        <p:txBody>
          <a:bodyPr wrap="square">
            <a:spAutoFit/>
          </a:bodyPr>
          <a:lstStyle/>
          <a:p>
            <a:r>
              <a:rPr lang="tr-TR" sz="1400" dirty="0"/>
              <a:t>T.C. Sağlık Bakanlığı (2021). Türkiye Kalp ve Damar Hastalıkları Önleme ve Kontrol Programı (2021-2026). Ankara. </a:t>
            </a:r>
            <a:endParaRPr lang="en-US" sz="1400" dirty="0"/>
          </a:p>
        </p:txBody>
      </p:sp>
    </p:spTree>
    <p:extLst>
      <p:ext uri="{BB962C8B-B14F-4D97-AF65-F5344CB8AC3E}">
        <p14:creationId xmlns:p14="http://schemas.microsoft.com/office/powerpoint/2010/main" val="33075851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C25324-737D-0DBB-A417-E6A3FDD00C03}"/>
              </a:ext>
            </a:extLst>
          </p:cNvPr>
          <p:cNvSpPr>
            <a:spLocks noGrp="1"/>
          </p:cNvSpPr>
          <p:nvPr>
            <p:ph type="title"/>
          </p:nvPr>
        </p:nvSpPr>
        <p:spPr/>
        <p:txBody>
          <a:bodyPr/>
          <a:lstStyle/>
          <a:p>
            <a:r>
              <a:rPr lang="tr-TR" dirty="0"/>
              <a:t>G. Türkiye Kalp ve Damar Hastalıkları Önleme ve Kontrol Programı</a:t>
            </a:r>
            <a:br>
              <a:rPr lang="tr-TR" dirty="0"/>
            </a:br>
            <a:r>
              <a:rPr lang="tr-TR" dirty="0"/>
              <a:t>2021-2026</a:t>
            </a:r>
          </a:p>
        </p:txBody>
      </p:sp>
      <p:sp>
        <p:nvSpPr>
          <p:cNvPr id="3" name="İçerik Yer Tutucusu 2">
            <a:extLst>
              <a:ext uri="{FF2B5EF4-FFF2-40B4-BE49-F238E27FC236}">
                <a16:creationId xmlns:a16="http://schemas.microsoft.com/office/drawing/2014/main" id="{22AF263A-BC67-C817-32ED-E4A9A7303F69}"/>
              </a:ext>
            </a:extLst>
          </p:cNvPr>
          <p:cNvSpPr>
            <a:spLocks noGrp="1"/>
          </p:cNvSpPr>
          <p:nvPr>
            <p:ph idx="1"/>
          </p:nvPr>
        </p:nvSpPr>
        <p:spPr/>
        <p:txBody>
          <a:bodyPr>
            <a:normAutofit fontScale="92500" lnSpcReduction="10000"/>
          </a:bodyPr>
          <a:lstStyle/>
          <a:p>
            <a:pPr marL="0" indent="0">
              <a:buNone/>
            </a:pPr>
            <a:r>
              <a:rPr lang="tr-TR" sz="2000" b="1" dirty="0"/>
              <a:t>AMAÇ 2: ERKEN TANI-TEDAVİ VE İZLENMESİ </a:t>
            </a:r>
          </a:p>
          <a:p>
            <a:pPr marL="0" indent="0">
              <a:buNone/>
            </a:pPr>
            <a:r>
              <a:rPr lang="tr-TR" sz="2000" b="1" dirty="0"/>
              <a:t>2.1: Pediatrik Kardiyoloji </a:t>
            </a:r>
          </a:p>
          <a:p>
            <a:r>
              <a:rPr lang="tr-TR" sz="2000" dirty="0"/>
              <a:t>Hedef 1: Doğuştan kalp hastalıklarının morbidite ve mortalitesinin azaltılması ve sunulan sağlık hizmet kalitesinin arttırılması </a:t>
            </a:r>
          </a:p>
          <a:p>
            <a:r>
              <a:rPr lang="tr-TR" sz="2000" dirty="0"/>
              <a:t>Hedef 2: Perinatal tanı birimlerinin sayısının arttırılması </a:t>
            </a:r>
          </a:p>
          <a:p>
            <a:r>
              <a:rPr lang="tr-TR" sz="2000" dirty="0"/>
              <a:t>Hedef 3: Romatizmal ateş ve romatizmal kalp hastalıklarının eradikasyonunun sağlanması </a:t>
            </a:r>
          </a:p>
          <a:p>
            <a:pPr marL="0" indent="0">
              <a:buNone/>
            </a:pPr>
            <a:r>
              <a:rPr lang="tr-TR" sz="2000" b="1" dirty="0"/>
              <a:t>2.2: Kalp ve Damar Cerrahisi </a:t>
            </a:r>
          </a:p>
          <a:p>
            <a:r>
              <a:rPr lang="tr-TR" sz="2000" dirty="0"/>
              <a:t>Hedef 1: Türkiye’de kalp ve damar cerrahisi hizmetlerinin geliştirilmesi </a:t>
            </a:r>
          </a:p>
          <a:p>
            <a:r>
              <a:rPr lang="tr-TR" sz="2000" dirty="0"/>
              <a:t>Hedef 2: Erişkin/çocuk kalp merkezlerin fonksiyonelliğinin arttırılması </a:t>
            </a:r>
          </a:p>
          <a:p>
            <a:r>
              <a:rPr lang="tr-TR" sz="2000" dirty="0"/>
              <a:t>Hedef 3: Ulusal veri tabanı oluşturulması </a:t>
            </a:r>
          </a:p>
          <a:p>
            <a:pPr marL="0" indent="0">
              <a:buNone/>
            </a:pPr>
            <a:r>
              <a:rPr lang="tr-TR" sz="2000" b="1" dirty="0"/>
              <a:t>2.3: Serebrovasküler </a:t>
            </a:r>
            <a:r>
              <a:rPr lang="tr-TR" sz="2000" b="1" dirty="0" err="1"/>
              <a:t>Hastaliklar</a:t>
            </a:r>
            <a:r>
              <a:rPr lang="tr-TR" sz="2000" b="1" dirty="0"/>
              <a:t> (İnme) </a:t>
            </a:r>
          </a:p>
          <a:p>
            <a:r>
              <a:rPr lang="tr-TR" sz="2000" dirty="0"/>
              <a:t>Hedef 1: İnmeye bağlı mortalite ve morbiditenin azaltılması </a:t>
            </a:r>
          </a:p>
          <a:p>
            <a:r>
              <a:rPr lang="tr-TR" sz="2000" dirty="0"/>
              <a:t>Hedef 2: Türkiye’de erişkin popülasyonda inme riskinin belirlenmesi</a:t>
            </a:r>
          </a:p>
          <a:p>
            <a:endParaRPr lang="tr-TR" dirty="0"/>
          </a:p>
        </p:txBody>
      </p:sp>
      <p:sp>
        <p:nvSpPr>
          <p:cNvPr id="4" name="Metin kutusu 3">
            <a:extLst>
              <a:ext uri="{FF2B5EF4-FFF2-40B4-BE49-F238E27FC236}">
                <a16:creationId xmlns:a16="http://schemas.microsoft.com/office/drawing/2014/main" id="{7A6A4E05-7518-CF65-6DA7-9DC18AE4EEDA}"/>
              </a:ext>
            </a:extLst>
          </p:cNvPr>
          <p:cNvSpPr txBox="1"/>
          <p:nvPr/>
        </p:nvSpPr>
        <p:spPr>
          <a:xfrm>
            <a:off x="3869268" y="6263902"/>
            <a:ext cx="6100232" cy="523220"/>
          </a:xfrm>
          <a:prstGeom prst="rect">
            <a:avLst/>
          </a:prstGeom>
          <a:noFill/>
        </p:spPr>
        <p:txBody>
          <a:bodyPr wrap="square">
            <a:spAutoFit/>
          </a:bodyPr>
          <a:lstStyle/>
          <a:p>
            <a:r>
              <a:rPr lang="tr-TR" sz="1400" dirty="0"/>
              <a:t>T.C. Sağlık Bakanlığı (2021). Türkiye Kalp ve Damar Hastalıkları Önleme ve Kontrol Programı (2021-2026). Ankara. </a:t>
            </a:r>
            <a:endParaRPr lang="en-US" sz="1400" dirty="0"/>
          </a:p>
        </p:txBody>
      </p:sp>
    </p:spTree>
    <p:extLst>
      <p:ext uri="{BB962C8B-B14F-4D97-AF65-F5344CB8AC3E}">
        <p14:creationId xmlns:p14="http://schemas.microsoft.com/office/powerpoint/2010/main" val="31821167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454225-6E66-3516-36C7-4B04C2A8D240}"/>
              </a:ext>
            </a:extLst>
          </p:cNvPr>
          <p:cNvSpPr>
            <a:spLocks noGrp="1"/>
          </p:cNvSpPr>
          <p:nvPr>
            <p:ph type="title"/>
          </p:nvPr>
        </p:nvSpPr>
        <p:spPr/>
        <p:txBody>
          <a:bodyPr/>
          <a:lstStyle/>
          <a:p>
            <a:r>
              <a:rPr lang="tr-TR" dirty="0"/>
              <a:t>G. Türkiye Kalp ve Damar Hastalıkları Önleme ve Kontrol Programı</a:t>
            </a:r>
            <a:br>
              <a:rPr lang="tr-TR" dirty="0"/>
            </a:br>
            <a:r>
              <a:rPr lang="tr-TR" dirty="0"/>
              <a:t>2021-2026</a:t>
            </a:r>
          </a:p>
        </p:txBody>
      </p:sp>
      <p:sp>
        <p:nvSpPr>
          <p:cNvPr id="3" name="İçerik Yer Tutucusu 2">
            <a:extLst>
              <a:ext uri="{FF2B5EF4-FFF2-40B4-BE49-F238E27FC236}">
                <a16:creationId xmlns:a16="http://schemas.microsoft.com/office/drawing/2014/main" id="{45CE02B6-D85F-B1DF-4F3E-FE7E03D35E6D}"/>
              </a:ext>
            </a:extLst>
          </p:cNvPr>
          <p:cNvSpPr>
            <a:spLocks noGrp="1"/>
          </p:cNvSpPr>
          <p:nvPr>
            <p:ph idx="1"/>
          </p:nvPr>
        </p:nvSpPr>
        <p:spPr/>
        <p:txBody>
          <a:bodyPr/>
          <a:lstStyle/>
          <a:p>
            <a:pPr marL="0" indent="0">
              <a:buNone/>
            </a:pPr>
            <a:r>
              <a:rPr lang="tr-TR" sz="2000" b="1" dirty="0"/>
              <a:t>AMAÇ 3: ACİL DURUMLARDA MÜDAHALE YÖNTEMLERİ, KOMPLİKASYONLARIN ÖNLENMESİ, REHABİLİTASYON </a:t>
            </a:r>
          </a:p>
          <a:p>
            <a:pPr marL="0" indent="0">
              <a:buNone/>
            </a:pPr>
            <a:r>
              <a:rPr lang="tr-TR" sz="2000" b="1" dirty="0"/>
              <a:t>3.1 Acil Tedavi Hizmetleri ve Kardiyopulmoner Resüsitasyon (CPR)</a:t>
            </a:r>
          </a:p>
          <a:p>
            <a:r>
              <a:rPr lang="tr-TR" sz="2000" dirty="0"/>
              <a:t>Hedef 1: İlk yardım konusunda halkın farkındalığının arttırılması </a:t>
            </a:r>
          </a:p>
          <a:p>
            <a:r>
              <a:rPr lang="tr-TR" sz="2000" dirty="0"/>
              <a:t>Hedef 2: Temel Yaşam Desteği (TYD) bilgisinin artırılması </a:t>
            </a:r>
          </a:p>
          <a:p>
            <a:r>
              <a:rPr lang="tr-TR" sz="2000" dirty="0"/>
              <a:t>Hedef 3: İleri Kardiyak Yaşam Desteği (İKYD) eğitimli sağlık personeli sayısının arttırılması </a:t>
            </a:r>
          </a:p>
          <a:p>
            <a:r>
              <a:rPr lang="tr-TR" sz="2000" dirty="0"/>
              <a:t>Hedef 4: Kalp ve damar hastalıklarına yönelik acil sağlık hizmeti kalitesinin arttırılması</a:t>
            </a:r>
          </a:p>
          <a:p>
            <a:endParaRPr lang="tr-TR" dirty="0"/>
          </a:p>
        </p:txBody>
      </p:sp>
      <p:sp>
        <p:nvSpPr>
          <p:cNvPr id="4" name="Metin kutusu 3">
            <a:extLst>
              <a:ext uri="{FF2B5EF4-FFF2-40B4-BE49-F238E27FC236}">
                <a16:creationId xmlns:a16="http://schemas.microsoft.com/office/drawing/2014/main" id="{D03A5294-BD9B-73AB-C21E-896056B10018}"/>
              </a:ext>
            </a:extLst>
          </p:cNvPr>
          <p:cNvSpPr txBox="1"/>
          <p:nvPr/>
        </p:nvSpPr>
        <p:spPr>
          <a:xfrm>
            <a:off x="3869268" y="6263902"/>
            <a:ext cx="6100232" cy="523220"/>
          </a:xfrm>
          <a:prstGeom prst="rect">
            <a:avLst/>
          </a:prstGeom>
          <a:noFill/>
        </p:spPr>
        <p:txBody>
          <a:bodyPr wrap="square">
            <a:spAutoFit/>
          </a:bodyPr>
          <a:lstStyle/>
          <a:p>
            <a:r>
              <a:rPr lang="tr-TR" sz="1400" dirty="0"/>
              <a:t>T.C. Sağlık Bakanlığı (2021). Türkiye Kalp ve Damar Hastalıkları Önleme ve Kontrol Programı (2021-2026). Ankara. </a:t>
            </a:r>
            <a:endParaRPr lang="en-US" sz="1400" dirty="0"/>
          </a:p>
        </p:txBody>
      </p:sp>
    </p:spTree>
    <p:extLst>
      <p:ext uri="{BB962C8B-B14F-4D97-AF65-F5344CB8AC3E}">
        <p14:creationId xmlns:p14="http://schemas.microsoft.com/office/powerpoint/2010/main" val="39051345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454225-6E66-3516-36C7-4B04C2A8D240}"/>
              </a:ext>
            </a:extLst>
          </p:cNvPr>
          <p:cNvSpPr>
            <a:spLocks noGrp="1"/>
          </p:cNvSpPr>
          <p:nvPr>
            <p:ph type="title"/>
          </p:nvPr>
        </p:nvSpPr>
        <p:spPr/>
        <p:txBody>
          <a:bodyPr/>
          <a:lstStyle/>
          <a:p>
            <a:r>
              <a:rPr lang="tr-TR" dirty="0"/>
              <a:t>G. Türkiye Kalp ve Damar Hastalıkları Önleme ve Kontrol Programı</a:t>
            </a:r>
            <a:br>
              <a:rPr lang="tr-TR" dirty="0"/>
            </a:br>
            <a:r>
              <a:rPr lang="tr-TR" dirty="0"/>
              <a:t>2021-2026</a:t>
            </a:r>
          </a:p>
        </p:txBody>
      </p:sp>
      <p:sp>
        <p:nvSpPr>
          <p:cNvPr id="3" name="İçerik Yer Tutucusu 2">
            <a:extLst>
              <a:ext uri="{FF2B5EF4-FFF2-40B4-BE49-F238E27FC236}">
                <a16:creationId xmlns:a16="http://schemas.microsoft.com/office/drawing/2014/main" id="{45CE02B6-D85F-B1DF-4F3E-FE7E03D35E6D}"/>
              </a:ext>
            </a:extLst>
          </p:cNvPr>
          <p:cNvSpPr>
            <a:spLocks noGrp="1"/>
          </p:cNvSpPr>
          <p:nvPr>
            <p:ph idx="1"/>
          </p:nvPr>
        </p:nvSpPr>
        <p:spPr/>
        <p:txBody>
          <a:bodyPr>
            <a:normAutofit fontScale="92500" lnSpcReduction="10000"/>
          </a:bodyPr>
          <a:lstStyle/>
          <a:p>
            <a:pPr marL="0" indent="0">
              <a:buNone/>
            </a:pPr>
            <a:r>
              <a:rPr lang="tr-TR" sz="2000" b="1" dirty="0"/>
              <a:t>AMAÇ 3: ACİL DURUMLARDA MÜDAHALE YÖNTEMLERİ, KOMPLİKASYONLARIN ÖNLENMESİ, REHABİLİTASYON </a:t>
            </a:r>
          </a:p>
          <a:p>
            <a:pPr marL="0" indent="0">
              <a:buNone/>
            </a:pPr>
            <a:r>
              <a:rPr lang="nb-NO" sz="2000" b="1" dirty="0"/>
              <a:t>3.2. : Rehabilitasyon, Palyatif Tedavi ve Evde Bakım Hizmetleri</a:t>
            </a:r>
            <a:endParaRPr lang="tr-TR" sz="2000" b="1" dirty="0"/>
          </a:p>
          <a:p>
            <a:r>
              <a:rPr lang="tr-TR" sz="2000" dirty="0"/>
              <a:t>Hedef 1: Toplumun kardiyak ve serebrovasküler rehabilitasyon konusunda </a:t>
            </a:r>
            <a:r>
              <a:rPr lang="tr-TR" sz="2000" dirty="0">
                <a:solidFill>
                  <a:srgbClr val="FF0000"/>
                </a:solidFill>
              </a:rPr>
              <a:t>farkındalığının arttırılması </a:t>
            </a:r>
          </a:p>
          <a:p>
            <a:r>
              <a:rPr lang="tr-TR" sz="2000" dirty="0"/>
              <a:t>Hedef 2: Kardiyak ve serebrovasküler rehabilitasyonun tıp fakülteleri ve sağlık bilimleri fakültelerinin ilgili bölümlerinde </a:t>
            </a:r>
            <a:r>
              <a:rPr lang="tr-TR" sz="2000" dirty="0">
                <a:solidFill>
                  <a:srgbClr val="FF0000"/>
                </a:solidFill>
              </a:rPr>
              <a:t>sağlık eğitimi konuları arasında yer almasının sağlanması </a:t>
            </a:r>
          </a:p>
          <a:p>
            <a:r>
              <a:rPr lang="tr-TR" sz="2000" dirty="0"/>
              <a:t>Hedef 3: Kalp ve damar hastalıkları ile ilgilenen uzmanlık dalları (kardiyoloji, kalp ve damar cerrahisi vb.) ve diğer sağlık personelinin </a:t>
            </a:r>
            <a:r>
              <a:rPr lang="tr-TR" sz="2000" dirty="0">
                <a:solidFill>
                  <a:srgbClr val="FF0000"/>
                </a:solidFill>
              </a:rPr>
              <a:t>kardiyak ve serebrovasküler rehabilitasyon konusunda bilinçlendirilmesi </a:t>
            </a:r>
          </a:p>
          <a:p>
            <a:r>
              <a:rPr lang="tr-TR" sz="2000" dirty="0"/>
              <a:t>Hedef 4: Kardiyak ve serebrovasküler hastalıklarda </a:t>
            </a:r>
            <a:r>
              <a:rPr lang="tr-TR" sz="2000" dirty="0">
                <a:solidFill>
                  <a:srgbClr val="FF0000"/>
                </a:solidFill>
              </a:rPr>
              <a:t>evde sağlık/palyatif bakım hizmetleri kapsamında rehabilitasyon hizmetlerinin oluşturulması </a:t>
            </a:r>
          </a:p>
          <a:p>
            <a:r>
              <a:rPr lang="tr-TR" sz="2000" dirty="0"/>
              <a:t>Hedef 5: Rehabilitasyon ve evde bakım hizmetlerine ilişkin </a:t>
            </a:r>
            <a:r>
              <a:rPr lang="tr-TR" sz="2000" dirty="0">
                <a:solidFill>
                  <a:srgbClr val="FF0000"/>
                </a:solidFill>
              </a:rPr>
              <a:t>maliyet çalışması yapılması</a:t>
            </a:r>
          </a:p>
          <a:p>
            <a:endParaRPr lang="tr-TR" dirty="0"/>
          </a:p>
        </p:txBody>
      </p:sp>
      <p:sp>
        <p:nvSpPr>
          <p:cNvPr id="4" name="Metin kutusu 3">
            <a:extLst>
              <a:ext uri="{FF2B5EF4-FFF2-40B4-BE49-F238E27FC236}">
                <a16:creationId xmlns:a16="http://schemas.microsoft.com/office/drawing/2014/main" id="{DE41F92D-BDA3-7AA4-E6C5-1FA431E5CFCD}"/>
              </a:ext>
            </a:extLst>
          </p:cNvPr>
          <p:cNvSpPr txBox="1"/>
          <p:nvPr/>
        </p:nvSpPr>
        <p:spPr>
          <a:xfrm>
            <a:off x="3869268" y="6263902"/>
            <a:ext cx="6100232" cy="523220"/>
          </a:xfrm>
          <a:prstGeom prst="rect">
            <a:avLst/>
          </a:prstGeom>
          <a:noFill/>
        </p:spPr>
        <p:txBody>
          <a:bodyPr wrap="square">
            <a:spAutoFit/>
          </a:bodyPr>
          <a:lstStyle/>
          <a:p>
            <a:r>
              <a:rPr lang="tr-TR" sz="1400" dirty="0"/>
              <a:t>T.C. Sağlık Bakanlığı (2021). Türkiye Kalp ve Damar Hastalıkları Önleme ve Kontrol Programı (2021-2026). Ankara. </a:t>
            </a:r>
            <a:endParaRPr lang="en-US" sz="1400" dirty="0"/>
          </a:p>
        </p:txBody>
      </p:sp>
    </p:spTree>
    <p:extLst>
      <p:ext uri="{BB962C8B-B14F-4D97-AF65-F5344CB8AC3E}">
        <p14:creationId xmlns:p14="http://schemas.microsoft.com/office/powerpoint/2010/main" val="26708546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454225-6E66-3516-36C7-4B04C2A8D240}"/>
              </a:ext>
            </a:extLst>
          </p:cNvPr>
          <p:cNvSpPr>
            <a:spLocks noGrp="1"/>
          </p:cNvSpPr>
          <p:nvPr>
            <p:ph type="title"/>
          </p:nvPr>
        </p:nvSpPr>
        <p:spPr/>
        <p:txBody>
          <a:bodyPr/>
          <a:lstStyle/>
          <a:p>
            <a:r>
              <a:rPr lang="tr-TR" dirty="0"/>
              <a:t>G. Türkiye Kalp ve Damar Hastalıkları Önleme ve Kontrol Programı</a:t>
            </a:r>
            <a:br>
              <a:rPr lang="tr-TR" dirty="0"/>
            </a:br>
            <a:r>
              <a:rPr lang="tr-TR" dirty="0"/>
              <a:t>2021-2026</a:t>
            </a:r>
          </a:p>
        </p:txBody>
      </p:sp>
      <p:sp>
        <p:nvSpPr>
          <p:cNvPr id="3" name="İçerik Yer Tutucusu 2">
            <a:extLst>
              <a:ext uri="{FF2B5EF4-FFF2-40B4-BE49-F238E27FC236}">
                <a16:creationId xmlns:a16="http://schemas.microsoft.com/office/drawing/2014/main" id="{45CE02B6-D85F-B1DF-4F3E-FE7E03D35E6D}"/>
              </a:ext>
            </a:extLst>
          </p:cNvPr>
          <p:cNvSpPr>
            <a:spLocks noGrp="1"/>
          </p:cNvSpPr>
          <p:nvPr>
            <p:ph idx="1"/>
          </p:nvPr>
        </p:nvSpPr>
        <p:spPr>
          <a:xfrm>
            <a:off x="3753853" y="558265"/>
            <a:ext cx="7969718" cy="6217919"/>
          </a:xfrm>
        </p:spPr>
        <p:txBody>
          <a:bodyPr>
            <a:normAutofit fontScale="77500" lnSpcReduction="20000"/>
          </a:bodyPr>
          <a:lstStyle/>
          <a:p>
            <a:pPr marL="0" indent="0">
              <a:buNone/>
            </a:pPr>
            <a:r>
              <a:rPr lang="tr-TR" sz="2000" b="1" dirty="0"/>
              <a:t>AMAÇ 4: MALİYET ETKİLİK VE SOSYAL GÜVENLİK UYGULAMALARI (Örgütlenme- İlaç ve Cihaz yönetimi) </a:t>
            </a:r>
          </a:p>
          <a:p>
            <a:pPr marL="0" indent="0">
              <a:buNone/>
            </a:pPr>
            <a:r>
              <a:rPr lang="tr-TR" sz="2000" b="1" dirty="0"/>
              <a:t>4.1. </a:t>
            </a:r>
            <a:r>
              <a:rPr lang="tr-TR" sz="2000" b="1" dirty="0" err="1"/>
              <a:t>İnsangücü</a:t>
            </a:r>
            <a:r>
              <a:rPr lang="tr-TR" sz="2000" b="1" dirty="0"/>
              <a:t> Planlaması </a:t>
            </a:r>
          </a:p>
          <a:p>
            <a:r>
              <a:rPr lang="tr-TR" sz="2000" dirty="0"/>
              <a:t>Hedef 1: 2023 yılı sonuna kadar kalp ve damar hastalıklarını önleme ve kontrolüne yönelik </a:t>
            </a:r>
            <a:r>
              <a:rPr lang="tr-TR" sz="2000" dirty="0">
                <a:solidFill>
                  <a:srgbClr val="FF0000"/>
                </a:solidFill>
              </a:rPr>
              <a:t>sağlık personelinin nitelik ve niceliğinin uygun hale getirilmesi</a:t>
            </a:r>
            <a:r>
              <a:rPr lang="tr-TR" sz="2000" dirty="0"/>
              <a:t> ve 2026 yılına kadar tamamlamasının sağlanması </a:t>
            </a:r>
          </a:p>
          <a:p>
            <a:r>
              <a:rPr lang="tr-TR" sz="2000" dirty="0"/>
              <a:t>Hedef 2: Birinci, ikinci ve üçüncü basamak sağlık hizmetlerinin kalp ve damar hastalıkları açısından güçlendirilmesine öncelik verilmesi </a:t>
            </a:r>
          </a:p>
          <a:p>
            <a:r>
              <a:rPr lang="tr-TR" sz="2000" dirty="0"/>
              <a:t>Hedef 3: Erişkin/pediatrik kardiyoloji ve kalp ve damar cerrahi hizmetleri veren merkezlerin etkin çalışmasının sağlanması</a:t>
            </a:r>
          </a:p>
          <a:p>
            <a:pPr marL="0" indent="0">
              <a:buNone/>
            </a:pPr>
            <a:r>
              <a:rPr lang="tr-TR" sz="2000" b="1" dirty="0"/>
              <a:t>4.2. İlaç Yönetimi </a:t>
            </a:r>
          </a:p>
          <a:p>
            <a:r>
              <a:rPr lang="tr-TR" sz="2000" dirty="0"/>
              <a:t>Hedef 1: Sosyal güvenlik uygulamalarında kalp ve damar hastalıklarına ait </a:t>
            </a:r>
            <a:r>
              <a:rPr lang="tr-TR" sz="2000" dirty="0">
                <a:solidFill>
                  <a:srgbClr val="FF0000"/>
                </a:solidFill>
              </a:rPr>
              <a:t>ilaçların seçiminde rasyonel kararlar alınması </a:t>
            </a:r>
          </a:p>
          <a:p>
            <a:r>
              <a:rPr lang="tr-TR" sz="2000" dirty="0"/>
              <a:t>Hedef 2: Akılcı ilaç uygulamaları ile sorunsuz ve başarılı biçimde tedavinin gerçekleştirilmesinin sağlanması </a:t>
            </a:r>
          </a:p>
          <a:p>
            <a:r>
              <a:rPr lang="tr-TR" sz="2000" dirty="0"/>
              <a:t>Hedef 3: Hastalıkların sınıflandırılması; tanı algoritmasının oluşturulması; tedavi protokollerinin oluşturulması </a:t>
            </a:r>
          </a:p>
          <a:p>
            <a:pPr marL="0" indent="0">
              <a:buNone/>
            </a:pPr>
            <a:r>
              <a:rPr lang="tr-TR" sz="2000" b="1" dirty="0"/>
              <a:t>4.3. Cihaz Yönetimi </a:t>
            </a:r>
          </a:p>
          <a:p>
            <a:r>
              <a:rPr lang="tr-TR" sz="2000" dirty="0"/>
              <a:t>Hedef 1: Piyasa gözetimi ve denetimi ile uyarı sisteminin Türkiye genelinde etkin olarak uygulanması </a:t>
            </a:r>
          </a:p>
          <a:p>
            <a:r>
              <a:rPr lang="tr-TR" sz="2000" dirty="0"/>
              <a:t>Hedef 2: Piyasa gözetimi ve denetimi ile uyarı sistemi hususunda ilgili kurum ve kuruluşlarla iş birliği içerisinde ortak eğitim çalışmalarının ve bilgilendirme toplantılarının düzenlenmesi </a:t>
            </a:r>
          </a:p>
          <a:p>
            <a:r>
              <a:rPr lang="tr-TR" sz="2000" dirty="0"/>
              <a:t>Hedef 3: AR-GE faaliyetlerinin güçlendirilmesi</a:t>
            </a:r>
          </a:p>
          <a:p>
            <a:endParaRPr lang="tr-TR" dirty="0"/>
          </a:p>
        </p:txBody>
      </p:sp>
      <p:sp>
        <p:nvSpPr>
          <p:cNvPr id="4" name="Metin kutusu 3">
            <a:extLst>
              <a:ext uri="{FF2B5EF4-FFF2-40B4-BE49-F238E27FC236}">
                <a16:creationId xmlns:a16="http://schemas.microsoft.com/office/drawing/2014/main" id="{3F238DD7-65BC-AF2B-B48A-3762ECFFE7DB}"/>
              </a:ext>
            </a:extLst>
          </p:cNvPr>
          <p:cNvSpPr txBox="1"/>
          <p:nvPr/>
        </p:nvSpPr>
        <p:spPr>
          <a:xfrm>
            <a:off x="2692400" y="6514574"/>
            <a:ext cx="7167033" cy="261610"/>
          </a:xfrm>
          <a:prstGeom prst="rect">
            <a:avLst/>
          </a:prstGeom>
          <a:noFill/>
        </p:spPr>
        <p:txBody>
          <a:bodyPr wrap="square">
            <a:spAutoFit/>
          </a:bodyPr>
          <a:lstStyle/>
          <a:p>
            <a:r>
              <a:rPr lang="tr-TR" sz="1100" dirty="0"/>
              <a:t>T.C. Sağlık Bakanlığı (2021). Türkiye Kalp ve Damar Hastalıkları Önleme ve Kontrol Programı (2021-2026). Ankara. </a:t>
            </a:r>
            <a:endParaRPr lang="en-US" sz="1100" dirty="0"/>
          </a:p>
        </p:txBody>
      </p:sp>
    </p:spTree>
    <p:extLst>
      <p:ext uri="{BB962C8B-B14F-4D97-AF65-F5344CB8AC3E}">
        <p14:creationId xmlns:p14="http://schemas.microsoft.com/office/powerpoint/2010/main" val="12306594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454225-6E66-3516-36C7-4B04C2A8D240}"/>
              </a:ext>
            </a:extLst>
          </p:cNvPr>
          <p:cNvSpPr>
            <a:spLocks noGrp="1"/>
          </p:cNvSpPr>
          <p:nvPr>
            <p:ph type="title"/>
          </p:nvPr>
        </p:nvSpPr>
        <p:spPr/>
        <p:txBody>
          <a:bodyPr/>
          <a:lstStyle/>
          <a:p>
            <a:r>
              <a:rPr lang="tr-TR" dirty="0"/>
              <a:t>G. Türkiye Kalp ve Damar Hastalıkları Önleme ve Kontrol Programı</a:t>
            </a:r>
            <a:br>
              <a:rPr lang="tr-TR" dirty="0"/>
            </a:br>
            <a:r>
              <a:rPr lang="tr-TR" dirty="0"/>
              <a:t>2021-2026</a:t>
            </a:r>
          </a:p>
        </p:txBody>
      </p:sp>
      <p:sp>
        <p:nvSpPr>
          <p:cNvPr id="3" name="İçerik Yer Tutucusu 2">
            <a:extLst>
              <a:ext uri="{FF2B5EF4-FFF2-40B4-BE49-F238E27FC236}">
                <a16:creationId xmlns:a16="http://schemas.microsoft.com/office/drawing/2014/main" id="{45CE02B6-D85F-B1DF-4F3E-FE7E03D35E6D}"/>
              </a:ext>
            </a:extLst>
          </p:cNvPr>
          <p:cNvSpPr>
            <a:spLocks noGrp="1"/>
          </p:cNvSpPr>
          <p:nvPr>
            <p:ph idx="1"/>
          </p:nvPr>
        </p:nvSpPr>
        <p:spPr/>
        <p:txBody>
          <a:bodyPr/>
          <a:lstStyle/>
          <a:p>
            <a:pPr marL="0" indent="0">
              <a:buNone/>
            </a:pPr>
            <a:r>
              <a:rPr lang="tr-TR" sz="2000" b="1" dirty="0"/>
              <a:t>AMAÇ 5: İZLEME VE DEĞERLENDİRMENİN GELİŞTİRİLMESİ </a:t>
            </a:r>
          </a:p>
          <a:p>
            <a:r>
              <a:rPr lang="tr-TR" sz="2000" dirty="0"/>
              <a:t>Hedef 1: Kontrol programının düzenli izlenmesi ve belirlenen hedeflere ulaşılmasında uygun müdahalelerin zamanında yapılmasının sağlanması </a:t>
            </a:r>
          </a:p>
          <a:p>
            <a:r>
              <a:rPr lang="tr-TR" sz="2000" dirty="0"/>
              <a:t>Hedef 2: Kalp ve damar hastalıklarının izlenmesi ve değerlendirilmesi </a:t>
            </a:r>
          </a:p>
          <a:p>
            <a:r>
              <a:rPr lang="tr-TR" sz="2000" dirty="0"/>
              <a:t>Hedef 3: Kalp ve damar hastalıkları ve risk faktörlerinin izlenme ve değerlendirmesine yönelik sistem geliştirilmesinin sürdürülmesi </a:t>
            </a:r>
          </a:p>
          <a:p>
            <a:endParaRPr lang="tr-TR" dirty="0"/>
          </a:p>
        </p:txBody>
      </p:sp>
      <p:sp>
        <p:nvSpPr>
          <p:cNvPr id="4" name="Metin kutusu 3">
            <a:extLst>
              <a:ext uri="{FF2B5EF4-FFF2-40B4-BE49-F238E27FC236}">
                <a16:creationId xmlns:a16="http://schemas.microsoft.com/office/drawing/2014/main" id="{7FCE85BE-C4FD-30D5-56E2-3B0020D2720F}"/>
              </a:ext>
            </a:extLst>
          </p:cNvPr>
          <p:cNvSpPr txBox="1"/>
          <p:nvPr/>
        </p:nvSpPr>
        <p:spPr>
          <a:xfrm>
            <a:off x="3869268" y="6263902"/>
            <a:ext cx="6100232" cy="523220"/>
          </a:xfrm>
          <a:prstGeom prst="rect">
            <a:avLst/>
          </a:prstGeom>
          <a:noFill/>
        </p:spPr>
        <p:txBody>
          <a:bodyPr wrap="square">
            <a:spAutoFit/>
          </a:bodyPr>
          <a:lstStyle/>
          <a:p>
            <a:r>
              <a:rPr lang="tr-TR" sz="1400" dirty="0"/>
              <a:t>T.C. Sağlık Bakanlığı (2021). Türkiye Kalp ve Damar Hastalıkları Önleme ve Kontrol Programı (2021-2026). Ankara. </a:t>
            </a:r>
            <a:endParaRPr lang="en-US" sz="1400" dirty="0"/>
          </a:p>
        </p:txBody>
      </p:sp>
    </p:spTree>
    <p:extLst>
      <p:ext uri="{BB962C8B-B14F-4D97-AF65-F5344CB8AC3E}">
        <p14:creationId xmlns:p14="http://schemas.microsoft.com/office/powerpoint/2010/main" val="1026451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5D5CF6-00DB-E293-072B-DCDA2F034DD2}"/>
              </a:ext>
            </a:extLst>
          </p:cNvPr>
          <p:cNvSpPr>
            <a:spLocks noGrp="1"/>
          </p:cNvSpPr>
          <p:nvPr>
            <p:ph type="title"/>
          </p:nvPr>
        </p:nvSpPr>
        <p:spPr/>
        <p:txBody>
          <a:bodyPr/>
          <a:lstStyle/>
          <a:p>
            <a:r>
              <a:rPr lang="tr-TR" dirty="0"/>
              <a:t>Kronik Hastalıklar Neden Bir Halk Sağlığı Sorunudur?</a:t>
            </a:r>
          </a:p>
        </p:txBody>
      </p:sp>
      <p:sp>
        <p:nvSpPr>
          <p:cNvPr id="3" name="İçerik Yer Tutucusu 2">
            <a:extLst>
              <a:ext uri="{FF2B5EF4-FFF2-40B4-BE49-F238E27FC236}">
                <a16:creationId xmlns:a16="http://schemas.microsoft.com/office/drawing/2014/main" id="{75F2CD6A-AF40-A5B8-C098-1DCB8535A855}"/>
              </a:ext>
            </a:extLst>
          </p:cNvPr>
          <p:cNvSpPr>
            <a:spLocks noGrp="1"/>
          </p:cNvSpPr>
          <p:nvPr>
            <p:ph idx="1"/>
          </p:nvPr>
        </p:nvSpPr>
        <p:spPr>
          <a:xfrm>
            <a:off x="3811516" y="758230"/>
            <a:ext cx="7940930" cy="2110098"/>
          </a:xfrm>
        </p:spPr>
        <p:txBody>
          <a:bodyPr/>
          <a:lstStyle/>
          <a:p>
            <a:r>
              <a:rPr lang="tr-TR" dirty="0"/>
              <a:t>Bir sorun toplumda </a:t>
            </a:r>
            <a:r>
              <a:rPr lang="tr-TR" sz="2400" dirty="0">
                <a:solidFill>
                  <a:srgbClr val="FF0000"/>
                </a:solidFill>
              </a:rPr>
              <a:t>sık görüldüğü, sık öldürdüğü, yeti kaybına ve iş gücü kaybına neden olduğu zaman </a:t>
            </a:r>
            <a:r>
              <a:rPr lang="tr-TR" dirty="0"/>
              <a:t>halk sağlığı sorunu olarak kabul edilmektedir. </a:t>
            </a:r>
          </a:p>
          <a:p>
            <a:r>
              <a:rPr lang="tr-TR" dirty="0" err="1">
                <a:solidFill>
                  <a:srgbClr val="FF0000"/>
                </a:solidFill>
              </a:rPr>
              <a:t>BOH’lar</a:t>
            </a:r>
            <a:r>
              <a:rPr lang="tr-TR" dirty="0">
                <a:solidFill>
                  <a:srgbClr val="FF0000"/>
                </a:solidFill>
              </a:rPr>
              <a:t> </a:t>
            </a:r>
            <a:r>
              <a:rPr lang="tr-TR" dirty="0"/>
              <a:t>hem ülkemizde hem de küresel düzeyde bu özelliklerden dolayı </a:t>
            </a:r>
            <a:r>
              <a:rPr lang="tr-TR" dirty="0">
                <a:solidFill>
                  <a:srgbClr val="FF0000"/>
                </a:solidFill>
              </a:rPr>
              <a:t>önemli halk sağlığı sorunları </a:t>
            </a:r>
            <a:r>
              <a:rPr lang="tr-TR" dirty="0"/>
              <a:t>arasında yer almaktadır. </a:t>
            </a:r>
          </a:p>
        </p:txBody>
      </p:sp>
      <p:sp>
        <p:nvSpPr>
          <p:cNvPr id="5" name="Metin kutusu 4">
            <a:extLst>
              <a:ext uri="{FF2B5EF4-FFF2-40B4-BE49-F238E27FC236}">
                <a16:creationId xmlns:a16="http://schemas.microsoft.com/office/drawing/2014/main" id="{3D5CAD92-DDAE-D633-9352-BABEDC73F112}"/>
              </a:ext>
            </a:extLst>
          </p:cNvPr>
          <p:cNvSpPr txBox="1"/>
          <p:nvPr/>
        </p:nvSpPr>
        <p:spPr>
          <a:xfrm>
            <a:off x="1884146" y="6082448"/>
            <a:ext cx="6097604" cy="646331"/>
          </a:xfrm>
          <a:prstGeom prst="rect">
            <a:avLst/>
          </a:prstGeom>
          <a:noFill/>
        </p:spPr>
        <p:txBody>
          <a:bodyPr wrap="square">
            <a:spAutoFit/>
          </a:bodyPr>
          <a:lstStyle/>
          <a:p>
            <a:r>
              <a:rPr lang="tr-TR" dirty="0"/>
              <a:t>https://halksagligi.hacettepe.edu.tr/diger/avrupahalk2023/bilginotu_gun4.pdf</a:t>
            </a:r>
          </a:p>
        </p:txBody>
      </p:sp>
      <p:pic>
        <p:nvPicPr>
          <p:cNvPr id="1026" name="Picture 2" descr="NCD - Non Communicable Diseases, NCDs Prevention Facts">
            <a:extLst>
              <a:ext uri="{FF2B5EF4-FFF2-40B4-BE49-F238E27FC236}">
                <a16:creationId xmlns:a16="http://schemas.microsoft.com/office/drawing/2014/main" id="{91C591D9-8A69-0BD2-A382-66C2FF728B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1" y="2868328"/>
            <a:ext cx="5654841" cy="2961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275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2349253-2113-C5E3-09B9-F2C5CF1376DE}"/>
              </a:ext>
            </a:extLst>
          </p:cNvPr>
          <p:cNvSpPr>
            <a:spLocks noGrp="1"/>
          </p:cNvSpPr>
          <p:nvPr>
            <p:ph type="title"/>
          </p:nvPr>
        </p:nvSpPr>
        <p:spPr/>
        <p:txBody>
          <a:bodyPr/>
          <a:lstStyle/>
          <a:p>
            <a:r>
              <a:rPr lang="tr-TR" i="1" dirty="0" err="1"/>
              <a:t>H.Kas</a:t>
            </a:r>
            <a:r>
              <a:rPr lang="tr-TR" i="1" dirty="0"/>
              <a:t> ve İskelet Sistemi Hastalıkları Önleme ve Kontrol Programı (2021-2026)</a:t>
            </a:r>
            <a:br>
              <a:rPr lang="tr-TR" i="1" dirty="0"/>
            </a:br>
            <a:endParaRPr lang="tr-TR" dirty="0"/>
          </a:p>
        </p:txBody>
      </p:sp>
      <p:sp>
        <p:nvSpPr>
          <p:cNvPr id="3" name="İçerik Yer Tutucusu 2">
            <a:extLst>
              <a:ext uri="{FF2B5EF4-FFF2-40B4-BE49-F238E27FC236}">
                <a16:creationId xmlns:a16="http://schemas.microsoft.com/office/drawing/2014/main" id="{B70AA713-7B6A-7CF6-2770-D0692C7C1847}"/>
              </a:ext>
            </a:extLst>
          </p:cNvPr>
          <p:cNvSpPr>
            <a:spLocks noGrp="1"/>
          </p:cNvSpPr>
          <p:nvPr>
            <p:ph idx="1"/>
          </p:nvPr>
        </p:nvSpPr>
        <p:spPr/>
        <p:txBody>
          <a:bodyPr/>
          <a:lstStyle/>
          <a:p>
            <a:pPr marL="514350" indent="-514350">
              <a:buFont typeface="+mj-lt"/>
              <a:buAutoNum type="arabicPeriod"/>
            </a:pPr>
            <a:r>
              <a:rPr lang="en-US" sz="2000" i="1" dirty="0" err="1"/>
              <a:t>Romatoid</a:t>
            </a:r>
            <a:r>
              <a:rPr lang="en-US" sz="2000" i="1" dirty="0"/>
              <a:t> </a:t>
            </a:r>
            <a:r>
              <a:rPr lang="en-US" sz="2000" i="1" dirty="0" err="1"/>
              <a:t>Artrit</a:t>
            </a:r>
            <a:r>
              <a:rPr lang="en-US" sz="2000" i="1" dirty="0"/>
              <a:t> </a:t>
            </a:r>
            <a:endParaRPr lang="tr-TR" sz="2000" i="1" dirty="0"/>
          </a:p>
          <a:p>
            <a:pPr marL="514350" indent="-514350">
              <a:buFont typeface="+mj-lt"/>
              <a:buAutoNum type="arabicPeriod"/>
            </a:pPr>
            <a:r>
              <a:rPr lang="en-US" sz="2000" i="1" dirty="0" err="1"/>
              <a:t>Ailevi</a:t>
            </a:r>
            <a:r>
              <a:rPr lang="en-US" sz="2000" i="1" dirty="0"/>
              <a:t> Akdeniz </a:t>
            </a:r>
            <a:r>
              <a:rPr lang="en-US" sz="2000" i="1" dirty="0" err="1"/>
              <a:t>Ateşi</a:t>
            </a:r>
            <a:r>
              <a:rPr lang="en-US" sz="2000" i="1" dirty="0"/>
              <a:t> (AAA) (Familial Mediterranean Fever-FMF)</a:t>
            </a:r>
            <a:endParaRPr lang="tr-TR" sz="2000" i="1" dirty="0"/>
          </a:p>
          <a:p>
            <a:pPr marL="514350" indent="-514350">
              <a:buFont typeface="+mj-lt"/>
              <a:buAutoNum type="arabicPeriod"/>
            </a:pPr>
            <a:r>
              <a:rPr lang="en-US" sz="2000" i="1" dirty="0" err="1"/>
              <a:t>Osteoartrit</a:t>
            </a:r>
            <a:r>
              <a:rPr lang="en-US" sz="2000" i="1" dirty="0"/>
              <a:t> </a:t>
            </a:r>
            <a:endParaRPr lang="tr-TR" sz="2000" i="1" dirty="0"/>
          </a:p>
          <a:p>
            <a:pPr marL="514350" indent="-514350">
              <a:buFont typeface="+mj-lt"/>
              <a:buAutoNum type="arabicPeriod"/>
            </a:pPr>
            <a:r>
              <a:rPr lang="en-US" sz="2000" i="1" dirty="0" err="1"/>
              <a:t>Behçet</a:t>
            </a:r>
            <a:r>
              <a:rPr lang="en-US" sz="2000" i="1" dirty="0"/>
              <a:t> </a:t>
            </a:r>
            <a:r>
              <a:rPr lang="en-US" sz="2000" i="1" dirty="0" err="1"/>
              <a:t>Hastalığı</a:t>
            </a:r>
            <a:r>
              <a:rPr lang="en-US" sz="2000" i="1" dirty="0"/>
              <a:t> </a:t>
            </a:r>
            <a:endParaRPr lang="tr-TR" sz="2000" i="1" dirty="0"/>
          </a:p>
          <a:p>
            <a:pPr marL="514350" indent="-514350">
              <a:buFont typeface="+mj-lt"/>
              <a:buAutoNum type="arabicPeriod"/>
            </a:pPr>
            <a:r>
              <a:rPr lang="en-US" sz="2000" i="1" dirty="0" err="1"/>
              <a:t>Ankilozan</a:t>
            </a:r>
            <a:r>
              <a:rPr lang="en-US" sz="2000" i="1" dirty="0"/>
              <a:t> </a:t>
            </a:r>
            <a:r>
              <a:rPr lang="en-US" sz="2000" i="1" dirty="0" err="1"/>
              <a:t>Spondilit</a:t>
            </a:r>
            <a:r>
              <a:rPr lang="en-US" sz="2000" i="1" dirty="0"/>
              <a:t> </a:t>
            </a:r>
            <a:endParaRPr lang="tr-TR" sz="2000" i="1" dirty="0"/>
          </a:p>
          <a:p>
            <a:pPr marL="514350" indent="-514350">
              <a:buFont typeface="+mj-lt"/>
              <a:buAutoNum type="arabicPeriod"/>
            </a:pPr>
            <a:r>
              <a:rPr lang="en-US" sz="2000" i="1" dirty="0"/>
              <a:t>Bel </a:t>
            </a:r>
            <a:r>
              <a:rPr lang="en-US" sz="2000" i="1" dirty="0" err="1"/>
              <a:t>Ağrıları</a:t>
            </a:r>
            <a:endParaRPr lang="tr-TR" sz="2000" i="1" dirty="0"/>
          </a:p>
          <a:p>
            <a:r>
              <a:rPr lang="tr-TR" sz="2000" dirty="0"/>
              <a:t>Önleme ve kontrol programı kapsamında yer alan kas ve iskelet sistemi hastalıklarının </a:t>
            </a:r>
            <a:r>
              <a:rPr lang="tr-TR" sz="2000" u="sng" dirty="0"/>
              <a:t>önlenmesi, erken tanısı, tedavisi için kalıcı ve etkili adımların atılması, rehabilitasyon hizmetleri ve engelliliğin azaltılması ve kişilerin kendi ihtiyaçlarına uygun, ulaşılabilir en yüksek sağlık standardından yararlanmalarının sağlanması için hedef ve stratejiler belirlenerek faaliyetler planlanmıştır.</a:t>
            </a:r>
            <a:r>
              <a:rPr lang="tr-TR" sz="2000" dirty="0"/>
              <a:t> </a:t>
            </a:r>
          </a:p>
        </p:txBody>
      </p:sp>
      <p:sp>
        <p:nvSpPr>
          <p:cNvPr id="4" name="Alt Bilgi Yer Tutucusu 4">
            <a:extLst>
              <a:ext uri="{FF2B5EF4-FFF2-40B4-BE49-F238E27FC236}">
                <a16:creationId xmlns:a16="http://schemas.microsoft.com/office/drawing/2014/main" id="{C0DBA40C-094E-5476-865F-B3AE12275B01}"/>
              </a:ext>
            </a:extLst>
          </p:cNvPr>
          <p:cNvSpPr>
            <a:spLocks noGrp="1"/>
          </p:cNvSpPr>
          <p:nvPr>
            <p:ph type="ftr" sz="quarter" idx="11"/>
          </p:nvPr>
        </p:nvSpPr>
        <p:spPr>
          <a:xfrm>
            <a:off x="1812758" y="6356350"/>
            <a:ext cx="8566484" cy="365125"/>
          </a:xfrm>
        </p:spPr>
        <p:txBody>
          <a:bodyPr/>
          <a:lstStyle/>
          <a:p>
            <a:r>
              <a:rPr lang="en-US" dirty="0"/>
              <a:t>T.C. </a:t>
            </a:r>
            <a:r>
              <a:rPr lang="en-US" dirty="0" err="1"/>
              <a:t>Sağlık</a:t>
            </a:r>
            <a:r>
              <a:rPr lang="en-US" dirty="0"/>
              <a:t> </a:t>
            </a:r>
            <a:r>
              <a:rPr lang="en-US" dirty="0" err="1"/>
              <a:t>Bakanlığı</a:t>
            </a:r>
            <a:r>
              <a:rPr lang="en-US" dirty="0"/>
              <a:t> (2021). Kas </a:t>
            </a:r>
            <a:r>
              <a:rPr lang="en-US" dirty="0" err="1"/>
              <a:t>ve</a:t>
            </a:r>
            <a:r>
              <a:rPr lang="en-US" dirty="0"/>
              <a:t> </a:t>
            </a:r>
            <a:r>
              <a:rPr lang="en-US" dirty="0" err="1"/>
              <a:t>İskelet</a:t>
            </a:r>
            <a:r>
              <a:rPr lang="en-US" dirty="0"/>
              <a:t> </a:t>
            </a:r>
            <a:r>
              <a:rPr lang="en-US" dirty="0" err="1"/>
              <a:t>Sistemi</a:t>
            </a:r>
            <a:r>
              <a:rPr lang="en-US" dirty="0"/>
              <a:t> </a:t>
            </a:r>
            <a:r>
              <a:rPr lang="en-US" dirty="0" err="1"/>
              <a:t>Hastalıkları</a:t>
            </a:r>
            <a:r>
              <a:rPr lang="en-US" dirty="0"/>
              <a:t> </a:t>
            </a:r>
            <a:r>
              <a:rPr lang="en-US" dirty="0" err="1"/>
              <a:t>Önleme</a:t>
            </a:r>
            <a:r>
              <a:rPr lang="en-US" dirty="0"/>
              <a:t> </a:t>
            </a:r>
            <a:r>
              <a:rPr lang="en-US" dirty="0" err="1"/>
              <a:t>ve</a:t>
            </a:r>
            <a:r>
              <a:rPr lang="en-US" dirty="0"/>
              <a:t> </a:t>
            </a:r>
            <a:r>
              <a:rPr lang="en-US" dirty="0" err="1"/>
              <a:t>Kontrol</a:t>
            </a:r>
            <a:r>
              <a:rPr lang="en-US" dirty="0"/>
              <a:t> </a:t>
            </a:r>
            <a:r>
              <a:rPr lang="en-US" dirty="0" err="1"/>
              <a:t>Programı</a:t>
            </a:r>
            <a:r>
              <a:rPr lang="en-US" dirty="0"/>
              <a:t> (2021-2026). Ankara. </a:t>
            </a:r>
          </a:p>
        </p:txBody>
      </p:sp>
    </p:spTree>
    <p:extLst>
      <p:ext uri="{BB962C8B-B14F-4D97-AF65-F5344CB8AC3E}">
        <p14:creationId xmlns:p14="http://schemas.microsoft.com/office/powerpoint/2010/main" val="14442103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B0861CD5-A9A1-2AF5-2A0E-F718CEF2813B}"/>
              </a:ext>
            </a:extLst>
          </p:cNvPr>
          <p:cNvPicPr>
            <a:picLocks noChangeAspect="1"/>
          </p:cNvPicPr>
          <p:nvPr/>
        </p:nvPicPr>
        <p:blipFill>
          <a:blip r:embed="rId2"/>
          <a:stretch>
            <a:fillRect/>
          </a:stretch>
        </p:blipFill>
        <p:spPr>
          <a:xfrm>
            <a:off x="860731" y="360260"/>
            <a:ext cx="10112069" cy="5900098"/>
          </a:xfrm>
          <a:prstGeom prst="rect">
            <a:avLst/>
          </a:prstGeom>
        </p:spPr>
      </p:pic>
      <p:sp>
        <p:nvSpPr>
          <p:cNvPr id="5" name="Metin kutusu 4">
            <a:extLst>
              <a:ext uri="{FF2B5EF4-FFF2-40B4-BE49-F238E27FC236}">
                <a16:creationId xmlns:a16="http://schemas.microsoft.com/office/drawing/2014/main" id="{F0C7B66D-763C-E6C2-44FE-093B01FF08E7}"/>
              </a:ext>
            </a:extLst>
          </p:cNvPr>
          <p:cNvSpPr txBox="1"/>
          <p:nvPr/>
        </p:nvSpPr>
        <p:spPr>
          <a:xfrm>
            <a:off x="2230655" y="6174574"/>
            <a:ext cx="6097604" cy="646331"/>
          </a:xfrm>
          <a:prstGeom prst="rect">
            <a:avLst/>
          </a:prstGeom>
          <a:noFill/>
        </p:spPr>
        <p:txBody>
          <a:bodyPr wrap="square">
            <a:spAutoFit/>
          </a:bodyPr>
          <a:lstStyle/>
          <a:p>
            <a:r>
              <a:rPr lang="tr-TR" dirty="0"/>
              <a:t>https://data.tuik.gov.tr/Bulten/Index?p=Turkiye-Saglik-Arastirmasi-2022-49747</a:t>
            </a:r>
          </a:p>
        </p:txBody>
      </p:sp>
    </p:spTree>
    <p:extLst>
      <p:ext uri="{BB962C8B-B14F-4D97-AF65-F5344CB8AC3E}">
        <p14:creationId xmlns:p14="http://schemas.microsoft.com/office/powerpoint/2010/main" val="13709631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1D1789-6DA1-C41D-534A-D771C099A73B}"/>
              </a:ext>
            </a:extLst>
          </p:cNvPr>
          <p:cNvSpPr>
            <a:spLocks noGrp="1"/>
          </p:cNvSpPr>
          <p:nvPr>
            <p:ph type="title"/>
          </p:nvPr>
        </p:nvSpPr>
        <p:spPr/>
        <p:txBody>
          <a:bodyPr/>
          <a:lstStyle/>
          <a:p>
            <a:r>
              <a:rPr lang="tr-TR" i="1" dirty="0" err="1"/>
              <a:t>I.Türkiye</a:t>
            </a:r>
            <a:r>
              <a:rPr lang="tr-TR" i="1" dirty="0"/>
              <a:t> Kanser Kontrol Programı</a:t>
            </a:r>
            <a:br>
              <a:rPr lang="tr-TR" i="1" dirty="0"/>
            </a:br>
            <a:endParaRPr lang="tr-TR" dirty="0"/>
          </a:p>
        </p:txBody>
      </p:sp>
      <p:sp>
        <p:nvSpPr>
          <p:cNvPr id="3" name="İçerik Yer Tutucusu 2">
            <a:extLst>
              <a:ext uri="{FF2B5EF4-FFF2-40B4-BE49-F238E27FC236}">
                <a16:creationId xmlns:a16="http://schemas.microsoft.com/office/drawing/2014/main" id="{44C403FE-5A31-F180-41A6-168BE2189084}"/>
              </a:ext>
            </a:extLst>
          </p:cNvPr>
          <p:cNvSpPr>
            <a:spLocks noGrp="1"/>
          </p:cNvSpPr>
          <p:nvPr>
            <p:ph idx="1"/>
          </p:nvPr>
        </p:nvSpPr>
        <p:spPr/>
        <p:txBody>
          <a:bodyPr/>
          <a:lstStyle/>
          <a:p>
            <a:pPr algn="ctr"/>
            <a:r>
              <a:rPr lang="tr-TR" sz="2800" dirty="0"/>
              <a:t>Kanser, tüm dünyada olduğu gibi Türkiye’de de en önemli halk sağlığı problemlerinden biridir. </a:t>
            </a:r>
          </a:p>
          <a:p>
            <a:pPr algn="ctr"/>
            <a:r>
              <a:rPr lang="tr-TR" sz="2800" dirty="0"/>
              <a:t>Dünyada ve ülkemizde kanser, </a:t>
            </a:r>
            <a:r>
              <a:rPr lang="tr-TR" sz="2800" dirty="0">
                <a:solidFill>
                  <a:srgbClr val="FF0000"/>
                </a:solidFill>
              </a:rPr>
              <a:t>ölüm nedenleri içerisinde ikinci sırada </a:t>
            </a:r>
            <a:r>
              <a:rPr lang="tr-TR" sz="2800" dirty="0"/>
              <a:t>yer almaktadır. </a:t>
            </a:r>
          </a:p>
          <a:p>
            <a:pPr algn="ctr"/>
            <a:r>
              <a:rPr lang="tr-TR" sz="2800" dirty="0"/>
              <a:t>Dünya genelinde yaklaşık her 6 ölümden biri, </a:t>
            </a:r>
            <a:r>
              <a:rPr lang="tr-TR" sz="2800" dirty="0">
                <a:solidFill>
                  <a:srgbClr val="FF0000"/>
                </a:solidFill>
              </a:rPr>
              <a:t>ülkemizde ise her 5 ölümden biri kanser </a:t>
            </a:r>
            <a:r>
              <a:rPr lang="tr-TR" sz="2800" dirty="0"/>
              <a:t>nedeniyle gerçekleşmektedir.</a:t>
            </a:r>
          </a:p>
          <a:p>
            <a:endParaRPr lang="tr-TR" dirty="0"/>
          </a:p>
        </p:txBody>
      </p:sp>
      <p:sp>
        <p:nvSpPr>
          <p:cNvPr id="4" name="Alt Bilgi Yer Tutucusu 4">
            <a:extLst>
              <a:ext uri="{FF2B5EF4-FFF2-40B4-BE49-F238E27FC236}">
                <a16:creationId xmlns:a16="http://schemas.microsoft.com/office/drawing/2014/main" id="{69A36930-4BF9-6B03-A26C-22CE48ADD81A}"/>
              </a:ext>
            </a:extLst>
          </p:cNvPr>
          <p:cNvSpPr>
            <a:spLocks noGrp="1"/>
          </p:cNvSpPr>
          <p:nvPr>
            <p:ph type="ftr" sz="quarter" idx="11"/>
          </p:nvPr>
        </p:nvSpPr>
        <p:spPr>
          <a:xfrm>
            <a:off x="4857806" y="6334125"/>
            <a:ext cx="6364705" cy="365125"/>
          </a:xfrm>
        </p:spPr>
        <p:txBody>
          <a:bodyPr/>
          <a:lstStyle/>
          <a:p>
            <a:r>
              <a:rPr lang="en-US" dirty="0"/>
              <a:t>T.C. </a:t>
            </a:r>
            <a:r>
              <a:rPr lang="en-US" dirty="0" err="1"/>
              <a:t>Sağlık</a:t>
            </a:r>
            <a:r>
              <a:rPr lang="en-US" dirty="0"/>
              <a:t> </a:t>
            </a:r>
            <a:r>
              <a:rPr lang="en-US" dirty="0" err="1"/>
              <a:t>Bakanlığı</a:t>
            </a:r>
            <a:r>
              <a:rPr lang="en-US" dirty="0"/>
              <a:t> (2021). Türkiye </a:t>
            </a:r>
            <a:r>
              <a:rPr lang="en-US" dirty="0" err="1"/>
              <a:t>Kanser</a:t>
            </a:r>
            <a:r>
              <a:rPr lang="en-US" dirty="0"/>
              <a:t> </a:t>
            </a:r>
            <a:r>
              <a:rPr lang="en-US" dirty="0" err="1"/>
              <a:t>Kontrol</a:t>
            </a:r>
            <a:r>
              <a:rPr lang="en-US" dirty="0"/>
              <a:t> </a:t>
            </a:r>
            <a:r>
              <a:rPr lang="en-US" dirty="0" err="1"/>
              <a:t>Programı.Ankara</a:t>
            </a:r>
            <a:r>
              <a:rPr lang="en-US" dirty="0"/>
              <a:t>. </a:t>
            </a:r>
          </a:p>
        </p:txBody>
      </p:sp>
    </p:spTree>
    <p:extLst>
      <p:ext uri="{BB962C8B-B14F-4D97-AF65-F5344CB8AC3E}">
        <p14:creationId xmlns:p14="http://schemas.microsoft.com/office/powerpoint/2010/main" val="34074379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81A93D-84CB-4BA9-1952-A84615456834}"/>
              </a:ext>
            </a:extLst>
          </p:cNvPr>
          <p:cNvSpPr>
            <a:spLocks noGrp="1"/>
          </p:cNvSpPr>
          <p:nvPr>
            <p:ph type="title"/>
          </p:nvPr>
        </p:nvSpPr>
        <p:spPr/>
        <p:txBody>
          <a:bodyPr/>
          <a:lstStyle/>
          <a:p>
            <a:r>
              <a:rPr lang="tr-TR" i="1" dirty="0" err="1"/>
              <a:t>I.Türkiye</a:t>
            </a:r>
            <a:r>
              <a:rPr lang="tr-TR" i="1" dirty="0"/>
              <a:t> Kanser Kontrol Programı</a:t>
            </a:r>
            <a:br>
              <a:rPr lang="tr-TR" i="1" dirty="0"/>
            </a:br>
            <a:endParaRPr lang="tr-TR" dirty="0"/>
          </a:p>
        </p:txBody>
      </p:sp>
      <p:sp>
        <p:nvSpPr>
          <p:cNvPr id="3" name="İçerik Yer Tutucusu 2">
            <a:extLst>
              <a:ext uri="{FF2B5EF4-FFF2-40B4-BE49-F238E27FC236}">
                <a16:creationId xmlns:a16="http://schemas.microsoft.com/office/drawing/2014/main" id="{CE70332A-9505-1397-9D52-E36368597C99}"/>
              </a:ext>
            </a:extLst>
          </p:cNvPr>
          <p:cNvSpPr>
            <a:spLocks noGrp="1"/>
          </p:cNvSpPr>
          <p:nvPr>
            <p:ph idx="1"/>
          </p:nvPr>
        </p:nvSpPr>
        <p:spPr/>
        <p:txBody>
          <a:bodyPr/>
          <a:lstStyle/>
          <a:p>
            <a:r>
              <a:rPr lang="tr-TR" sz="2800" dirty="0"/>
              <a:t>Kanserden </a:t>
            </a:r>
            <a:r>
              <a:rPr lang="tr-TR" sz="2800" dirty="0">
                <a:solidFill>
                  <a:srgbClr val="FF0000"/>
                </a:solidFill>
              </a:rPr>
              <a:t>ölümlerin yaklaşık üçte biri </a:t>
            </a:r>
            <a:r>
              <a:rPr lang="tr-TR" sz="2800" dirty="0"/>
              <a:t>başlıca beş davranışsal ve beslenme ile ilgili risk faktöründen kaynaklanmaktadır: </a:t>
            </a:r>
            <a:r>
              <a:rPr lang="tr-TR" sz="2800" dirty="0">
                <a:solidFill>
                  <a:srgbClr val="FF0000"/>
                </a:solidFill>
              </a:rPr>
              <a:t>Tütün kullanımı, yüksek beden kitle indeksi (fazla kilolu ya da şişman/obez olma), meyve ve sebzeden fakir beslenme, yetersiz fiziksel aktivite ve alkol tüketimi. </a:t>
            </a:r>
          </a:p>
          <a:p>
            <a:r>
              <a:rPr lang="tr-TR" sz="2800" dirty="0">
                <a:solidFill>
                  <a:srgbClr val="FF0000"/>
                </a:solidFill>
              </a:rPr>
              <a:t>Tütün kullanımı</a:t>
            </a:r>
            <a:r>
              <a:rPr lang="tr-TR" sz="2800" dirty="0"/>
              <a:t>, kanser için </a:t>
            </a:r>
            <a:r>
              <a:rPr lang="tr-TR" sz="2800" dirty="0">
                <a:solidFill>
                  <a:srgbClr val="FF0000"/>
                </a:solidFill>
              </a:rPr>
              <a:t>en önemli risk </a:t>
            </a:r>
            <a:r>
              <a:rPr lang="tr-TR" sz="2800" dirty="0"/>
              <a:t>faktörü olup kanser ölümlerinin yaklaşık </a:t>
            </a:r>
            <a:r>
              <a:rPr lang="tr-TR" sz="2800" dirty="0">
                <a:solidFill>
                  <a:srgbClr val="FF0000"/>
                </a:solidFill>
              </a:rPr>
              <a:t>%22</a:t>
            </a:r>
            <a:r>
              <a:rPr lang="tr-TR" sz="2800" dirty="0"/>
              <a:t>’sinden sorumludur.</a:t>
            </a:r>
          </a:p>
          <a:p>
            <a:endParaRPr lang="tr-TR" dirty="0"/>
          </a:p>
        </p:txBody>
      </p:sp>
      <p:sp>
        <p:nvSpPr>
          <p:cNvPr id="4" name="Alt Bilgi Yer Tutucusu 4">
            <a:extLst>
              <a:ext uri="{FF2B5EF4-FFF2-40B4-BE49-F238E27FC236}">
                <a16:creationId xmlns:a16="http://schemas.microsoft.com/office/drawing/2014/main" id="{BF8780E4-DD8F-D573-E63E-BBC182506170}"/>
              </a:ext>
            </a:extLst>
          </p:cNvPr>
          <p:cNvSpPr>
            <a:spLocks noGrp="1"/>
          </p:cNvSpPr>
          <p:nvPr>
            <p:ph type="ftr" sz="quarter" idx="11"/>
          </p:nvPr>
        </p:nvSpPr>
        <p:spPr>
          <a:xfrm>
            <a:off x="4857806" y="6334125"/>
            <a:ext cx="6364705" cy="365125"/>
          </a:xfrm>
        </p:spPr>
        <p:txBody>
          <a:bodyPr/>
          <a:lstStyle/>
          <a:p>
            <a:r>
              <a:rPr lang="en-US" dirty="0"/>
              <a:t>T.C. </a:t>
            </a:r>
            <a:r>
              <a:rPr lang="en-US" dirty="0" err="1"/>
              <a:t>Sağlık</a:t>
            </a:r>
            <a:r>
              <a:rPr lang="en-US" dirty="0"/>
              <a:t> </a:t>
            </a:r>
            <a:r>
              <a:rPr lang="en-US" dirty="0" err="1"/>
              <a:t>Bakanlığı</a:t>
            </a:r>
            <a:r>
              <a:rPr lang="en-US" dirty="0"/>
              <a:t> (2021). Türkiye </a:t>
            </a:r>
            <a:r>
              <a:rPr lang="en-US" dirty="0" err="1"/>
              <a:t>Kanser</a:t>
            </a:r>
            <a:r>
              <a:rPr lang="en-US" dirty="0"/>
              <a:t> </a:t>
            </a:r>
            <a:r>
              <a:rPr lang="en-US" dirty="0" err="1"/>
              <a:t>Kontrol</a:t>
            </a:r>
            <a:r>
              <a:rPr lang="en-US" dirty="0"/>
              <a:t> </a:t>
            </a:r>
            <a:r>
              <a:rPr lang="en-US" dirty="0" err="1"/>
              <a:t>Programı.Ankara</a:t>
            </a:r>
            <a:r>
              <a:rPr lang="en-US" dirty="0"/>
              <a:t>. </a:t>
            </a:r>
          </a:p>
        </p:txBody>
      </p:sp>
    </p:spTree>
    <p:extLst>
      <p:ext uri="{BB962C8B-B14F-4D97-AF65-F5344CB8AC3E}">
        <p14:creationId xmlns:p14="http://schemas.microsoft.com/office/powerpoint/2010/main" val="25270258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3BD738-5D6E-7499-04B8-1376D4E09435}"/>
              </a:ext>
            </a:extLst>
          </p:cNvPr>
          <p:cNvSpPr>
            <a:spLocks noGrp="1"/>
          </p:cNvSpPr>
          <p:nvPr>
            <p:ph type="title"/>
          </p:nvPr>
        </p:nvSpPr>
        <p:spPr/>
        <p:txBody>
          <a:bodyPr/>
          <a:lstStyle/>
          <a:p>
            <a:r>
              <a:rPr lang="tr-TR" i="1" dirty="0" err="1"/>
              <a:t>I.Türkiye</a:t>
            </a:r>
            <a:r>
              <a:rPr lang="tr-TR" i="1" dirty="0"/>
              <a:t> Kanser Kontrol Programı</a:t>
            </a:r>
            <a:br>
              <a:rPr lang="tr-TR" i="1" dirty="0"/>
            </a:br>
            <a:endParaRPr lang="tr-TR" dirty="0"/>
          </a:p>
        </p:txBody>
      </p:sp>
      <p:pic>
        <p:nvPicPr>
          <p:cNvPr id="11" name="İçerik Yer Tutucusu 10">
            <a:extLst>
              <a:ext uri="{FF2B5EF4-FFF2-40B4-BE49-F238E27FC236}">
                <a16:creationId xmlns:a16="http://schemas.microsoft.com/office/drawing/2014/main" id="{7113E521-CB33-F4D1-190A-BB509F3EEEF7}"/>
              </a:ext>
            </a:extLst>
          </p:cNvPr>
          <p:cNvPicPr>
            <a:picLocks noGrp="1" noChangeAspect="1"/>
          </p:cNvPicPr>
          <p:nvPr>
            <p:ph idx="1"/>
          </p:nvPr>
        </p:nvPicPr>
        <p:blipFill>
          <a:blip r:embed="rId2"/>
          <a:stretch>
            <a:fillRect/>
          </a:stretch>
        </p:blipFill>
        <p:spPr>
          <a:xfrm>
            <a:off x="3988056" y="840200"/>
            <a:ext cx="7852862" cy="5377720"/>
          </a:xfrm>
        </p:spPr>
      </p:pic>
      <p:sp>
        <p:nvSpPr>
          <p:cNvPr id="13" name="Metin kutusu 12">
            <a:extLst>
              <a:ext uri="{FF2B5EF4-FFF2-40B4-BE49-F238E27FC236}">
                <a16:creationId xmlns:a16="http://schemas.microsoft.com/office/drawing/2014/main" id="{3DAB354A-5591-1ECE-65B2-3121E2A36E22}"/>
              </a:ext>
            </a:extLst>
          </p:cNvPr>
          <p:cNvSpPr txBox="1"/>
          <p:nvPr/>
        </p:nvSpPr>
        <p:spPr>
          <a:xfrm>
            <a:off x="2259531" y="6211669"/>
            <a:ext cx="6097604" cy="461665"/>
          </a:xfrm>
          <a:prstGeom prst="rect">
            <a:avLst/>
          </a:prstGeom>
          <a:noFill/>
        </p:spPr>
        <p:txBody>
          <a:bodyPr wrap="square">
            <a:spAutoFit/>
          </a:bodyPr>
          <a:lstStyle/>
          <a:p>
            <a:r>
              <a:rPr lang="tr-TR" sz="1200" dirty="0"/>
              <a:t>https://hsgm.saglik.gov.tr/depo/birimler/kanser-db/Dokumanlar/Istatistikler/Kanser_Rapor_2018.pdf</a:t>
            </a:r>
          </a:p>
        </p:txBody>
      </p:sp>
    </p:spTree>
    <p:extLst>
      <p:ext uri="{BB962C8B-B14F-4D97-AF65-F5344CB8AC3E}">
        <p14:creationId xmlns:p14="http://schemas.microsoft.com/office/powerpoint/2010/main" val="8432381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C6E0CA-F754-4FB6-93CA-42069FF06C57}"/>
              </a:ext>
            </a:extLst>
          </p:cNvPr>
          <p:cNvSpPr>
            <a:spLocks noGrp="1"/>
          </p:cNvSpPr>
          <p:nvPr>
            <p:ph type="title"/>
          </p:nvPr>
        </p:nvSpPr>
        <p:spPr/>
        <p:txBody>
          <a:bodyPr/>
          <a:lstStyle/>
          <a:p>
            <a:r>
              <a:rPr lang="tr-TR" i="1" dirty="0" err="1"/>
              <a:t>I.Türkiye</a:t>
            </a:r>
            <a:r>
              <a:rPr lang="tr-TR" i="1" dirty="0"/>
              <a:t> Kanser Kontrol Programı</a:t>
            </a:r>
            <a:endParaRPr lang="tr-TR" dirty="0"/>
          </a:p>
        </p:txBody>
      </p:sp>
      <p:sp>
        <p:nvSpPr>
          <p:cNvPr id="3" name="İçerik Yer Tutucusu 2">
            <a:extLst>
              <a:ext uri="{FF2B5EF4-FFF2-40B4-BE49-F238E27FC236}">
                <a16:creationId xmlns:a16="http://schemas.microsoft.com/office/drawing/2014/main" id="{6C1D4239-FFCE-D3F0-42B0-4CDB69E4ED27}"/>
              </a:ext>
            </a:extLst>
          </p:cNvPr>
          <p:cNvSpPr>
            <a:spLocks noGrp="1"/>
          </p:cNvSpPr>
          <p:nvPr>
            <p:ph idx="1"/>
          </p:nvPr>
        </p:nvSpPr>
        <p:spPr/>
        <p:txBody>
          <a:bodyPr/>
          <a:lstStyle/>
          <a:p>
            <a:r>
              <a:rPr lang="tr-TR" sz="2800" dirty="0">
                <a:solidFill>
                  <a:srgbClr val="FF0000"/>
                </a:solidFill>
              </a:rPr>
              <a:t>Erkeklerde </a:t>
            </a:r>
            <a:r>
              <a:rPr lang="tr-TR" sz="2800" dirty="0" err="1">
                <a:solidFill>
                  <a:srgbClr val="FF0000"/>
                </a:solidFill>
              </a:rPr>
              <a:t>trakea</a:t>
            </a:r>
            <a:r>
              <a:rPr lang="tr-TR" sz="2800" dirty="0">
                <a:solidFill>
                  <a:srgbClr val="FF0000"/>
                </a:solidFill>
              </a:rPr>
              <a:t>, bronş ve akciğer kanseri </a:t>
            </a:r>
            <a:r>
              <a:rPr lang="tr-TR" sz="2800" dirty="0"/>
              <a:t>(56,7/100.000 kişide YSH), </a:t>
            </a:r>
            <a:r>
              <a:rPr lang="tr-TR" sz="2800" dirty="0">
                <a:solidFill>
                  <a:srgbClr val="FF0000"/>
                </a:solidFill>
              </a:rPr>
              <a:t>kadınlarda ise meme kanseri</a:t>
            </a:r>
            <a:r>
              <a:rPr lang="tr-TR" sz="2800" dirty="0"/>
              <a:t> (47,7/100.000 kişide YSH) </a:t>
            </a:r>
            <a:r>
              <a:rPr lang="tr-TR" sz="2800" dirty="0">
                <a:solidFill>
                  <a:srgbClr val="FF0000"/>
                </a:solidFill>
              </a:rPr>
              <a:t>en sık </a:t>
            </a:r>
            <a:r>
              <a:rPr lang="tr-TR" sz="2800" dirty="0"/>
              <a:t>görülen kanser türleridir. </a:t>
            </a:r>
          </a:p>
          <a:p>
            <a:r>
              <a:rPr lang="tr-TR" sz="2800" dirty="0">
                <a:solidFill>
                  <a:srgbClr val="FF0000"/>
                </a:solidFill>
              </a:rPr>
              <a:t>Kolorektal kanserler hem kadınlarda hem de erkeklerde üçüncü sırada</a:t>
            </a:r>
            <a:r>
              <a:rPr lang="tr-TR" sz="2800" dirty="0"/>
              <a:t> yer almakta olup, erkeklerde yüz binde 25,1 ve kadınlarda ise yüz binde 14,7 sıklığında görülmektedir.</a:t>
            </a:r>
          </a:p>
          <a:p>
            <a:endParaRPr lang="tr-TR" dirty="0"/>
          </a:p>
        </p:txBody>
      </p:sp>
      <p:sp>
        <p:nvSpPr>
          <p:cNvPr id="4" name="Alt Bilgi Yer Tutucusu 4">
            <a:extLst>
              <a:ext uri="{FF2B5EF4-FFF2-40B4-BE49-F238E27FC236}">
                <a16:creationId xmlns:a16="http://schemas.microsoft.com/office/drawing/2014/main" id="{6283D9FC-6F6D-67C1-D3FF-74A2D80AC644}"/>
              </a:ext>
            </a:extLst>
          </p:cNvPr>
          <p:cNvSpPr>
            <a:spLocks noGrp="1"/>
          </p:cNvSpPr>
          <p:nvPr>
            <p:ph type="ftr" sz="quarter" idx="11"/>
          </p:nvPr>
        </p:nvSpPr>
        <p:spPr>
          <a:xfrm>
            <a:off x="4857806" y="6342592"/>
            <a:ext cx="6364705" cy="365125"/>
          </a:xfrm>
        </p:spPr>
        <p:txBody>
          <a:bodyPr/>
          <a:lstStyle/>
          <a:p>
            <a:r>
              <a:rPr lang="en-US" dirty="0"/>
              <a:t>T.C. </a:t>
            </a:r>
            <a:r>
              <a:rPr lang="en-US" dirty="0" err="1"/>
              <a:t>Sağlık</a:t>
            </a:r>
            <a:r>
              <a:rPr lang="en-US" dirty="0"/>
              <a:t> </a:t>
            </a:r>
            <a:r>
              <a:rPr lang="en-US" dirty="0" err="1"/>
              <a:t>Bakanlığı</a:t>
            </a:r>
            <a:r>
              <a:rPr lang="en-US" dirty="0"/>
              <a:t> (2021). Türkiye </a:t>
            </a:r>
            <a:r>
              <a:rPr lang="en-US" dirty="0" err="1"/>
              <a:t>Kanser</a:t>
            </a:r>
            <a:r>
              <a:rPr lang="en-US" dirty="0"/>
              <a:t> </a:t>
            </a:r>
            <a:r>
              <a:rPr lang="en-US" dirty="0" err="1"/>
              <a:t>Kontrol</a:t>
            </a:r>
            <a:r>
              <a:rPr lang="en-US" dirty="0"/>
              <a:t> </a:t>
            </a:r>
            <a:r>
              <a:rPr lang="en-US" dirty="0" err="1"/>
              <a:t>Programı.Ankara</a:t>
            </a:r>
            <a:r>
              <a:rPr lang="en-US" dirty="0"/>
              <a:t>. </a:t>
            </a:r>
          </a:p>
        </p:txBody>
      </p:sp>
    </p:spTree>
    <p:extLst>
      <p:ext uri="{BB962C8B-B14F-4D97-AF65-F5344CB8AC3E}">
        <p14:creationId xmlns:p14="http://schemas.microsoft.com/office/powerpoint/2010/main" val="42890222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7">
            <a:extLst>
              <a:ext uri="{FF2B5EF4-FFF2-40B4-BE49-F238E27FC236}">
                <a16:creationId xmlns:a16="http://schemas.microsoft.com/office/drawing/2014/main" id="{3415A611-748F-8CC0-0970-D3736838AD87}"/>
              </a:ext>
            </a:extLst>
          </p:cNvPr>
          <p:cNvPicPr>
            <a:picLocks noChangeAspect="1"/>
          </p:cNvPicPr>
          <p:nvPr/>
        </p:nvPicPr>
        <p:blipFill rotWithShape="1">
          <a:blip r:embed="rId2">
            <a:extLst>
              <a:ext uri="{28A0092B-C50C-407E-A947-70E740481C1C}">
                <a14:useLocalDpi xmlns:a14="http://schemas.microsoft.com/office/drawing/2010/main" val="0"/>
              </a:ext>
            </a:extLst>
          </a:blip>
          <a:srcRect t="3164" b="5894"/>
          <a:stretch/>
        </p:blipFill>
        <p:spPr>
          <a:xfrm>
            <a:off x="154247" y="479175"/>
            <a:ext cx="11883505" cy="6114130"/>
          </a:xfrm>
          <a:prstGeom prst="rect">
            <a:avLst/>
          </a:prstGeom>
        </p:spPr>
      </p:pic>
      <p:sp>
        <p:nvSpPr>
          <p:cNvPr id="3" name="Alt Bilgi Yer Tutucusu 4">
            <a:extLst>
              <a:ext uri="{FF2B5EF4-FFF2-40B4-BE49-F238E27FC236}">
                <a16:creationId xmlns:a16="http://schemas.microsoft.com/office/drawing/2014/main" id="{5CBBD068-A282-8E00-251A-8055CF045C97}"/>
              </a:ext>
            </a:extLst>
          </p:cNvPr>
          <p:cNvSpPr>
            <a:spLocks noGrp="1"/>
          </p:cNvSpPr>
          <p:nvPr>
            <p:ph type="ftr" sz="quarter" idx="11"/>
          </p:nvPr>
        </p:nvSpPr>
        <p:spPr>
          <a:xfrm>
            <a:off x="4857806" y="6334125"/>
            <a:ext cx="6364705" cy="365125"/>
          </a:xfrm>
        </p:spPr>
        <p:txBody>
          <a:bodyPr/>
          <a:lstStyle/>
          <a:p>
            <a:r>
              <a:rPr lang="en-US" dirty="0"/>
              <a:t>T.C. </a:t>
            </a:r>
            <a:r>
              <a:rPr lang="en-US" dirty="0" err="1"/>
              <a:t>Sağlık</a:t>
            </a:r>
            <a:r>
              <a:rPr lang="en-US" dirty="0"/>
              <a:t> </a:t>
            </a:r>
            <a:r>
              <a:rPr lang="en-US" dirty="0" err="1"/>
              <a:t>Bakanlığı</a:t>
            </a:r>
            <a:r>
              <a:rPr lang="en-US" dirty="0"/>
              <a:t> (2021). Türkiye </a:t>
            </a:r>
            <a:r>
              <a:rPr lang="en-US" dirty="0" err="1"/>
              <a:t>Kanser</a:t>
            </a:r>
            <a:r>
              <a:rPr lang="en-US" dirty="0"/>
              <a:t> </a:t>
            </a:r>
            <a:r>
              <a:rPr lang="en-US" dirty="0" err="1"/>
              <a:t>Kontrol</a:t>
            </a:r>
            <a:r>
              <a:rPr lang="en-US" dirty="0"/>
              <a:t> </a:t>
            </a:r>
            <a:r>
              <a:rPr lang="en-US" dirty="0" err="1"/>
              <a:t>Programı.Ankara</a:t>
            </a:r>
            <a:r>
              <a:rPr lang="en-US" dirty="0"/>
              <a:t>. </a:t>
            </a:r>
          </a:p>
        </p:txBody>
      </p:sp>
    </p:spTree>
    <p:extLst>
      <p:ext uri="{BB962C8B-B14F-4D97-AF65-F5344CB8AC3E}">
        <p14:creationId xmlns:p14="http://schemas.microsoft.com/office/powerpoint/2010/main" val="31959831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4E559E-A346-B02D-FBEF-09B11DB725C2}"/>
              </a:ext>
            </a:extLst>
          </p:cNvPr>
          <p:cNvSpPr>
            <a:spLocks noGrp="1"/>
          </p:cNvSpPr>
          <p:nvPr>
            <p:ph type="title"/>
          </p:nvPr>
        </p:nvSpPr>
        <p:spPr/>
        <p:txBody>
          <a:bodyPr/>
          <a:lstStyle/>
          <a:p>
            <a:r>
              <a:rPr lang="tr-TR" i="0" dirty="0"/>
              <a:t>KANSER TARAMALARI</a:t>
            </a:r>
            <a:endParaRPr lang="tr-TR" dirty="0"/>
          </a:p>
        </p:txBody>
      </p:sp>
      <p:sp>
        <p:nvSpPr>
          <p:cNvPr id="3" name="İçerik Yer Tutucusu 2">
            <a:extLst>
              <a:ext uri="{FF2B5EF4-FFF2-40B4-BE49-F238E27FC236}">
                <a16:creationId xmlns:a16="http://schemas.microsoft.com/office/drawing/2014/main" id="{DF3012C4-3804-E93F-3FB9-5CD2DC951336}"/>
              </a:ext>
            </a:extLst>
          </p:cNvPr>
          <p:cNvSpPr>
            <a:spLocks noGrp="1"/>
          </p:cNvSpPr>
          <p:nvPr>
            <p:ph idx="1"/>
          </p:nvPr>
        </p:nvSpPr>
        <p:spPr/>
        <p:txBody>
          <a:bodyPr/>
          <a:lstStyle/>
          <a:p>
            <a:r>
              <a:rPr lang="tr-TR" sz="2800" dirty="0"/>
              <a:t>Hangi kanserlerde tarama programı uygulayalım?</a:t>
            </a:r>
          </a:p>
          <a:p>
            <a:pPr>
              <a:buFont typeface="Wingdings" panose="05000000000000000000" pitchFamily="2" charset="2"/>
              <a:buChar char="ü"/>
            </a:pPr>
            <a:r>
              <a:rPr lang="tr-TR" sz="2800" dirty="0"/>
              <a:t>Uygulanacak olan tarama yönteminin ülkedeki </a:t>
            </a:r>
            <a:r>
              <a:rPr lang="tr-TR" sz="2800" dirty="0">
                <a:solidFill>
                  <a:srgbClr val="FF0000"/>
                </a:solidFill>
              </a:rPr>
              <a:t>kanser yükünü azaltacağı gösterilmiş </a:t>
            </a:r>
            <a:r>
              <a:rPr lang="tr-TR" sz="2800" dirty="0"/>
              <a:t>olmalı, </a:t>
            </a:r>
            <a:r>
              <a:rPr lang="tr-TR" sz="2800" dirty="0">
                <a:solidFill>
                  <a:srgbClr val="FF0000"/>
                </a:solidFill>
              </a:rPr>
              <a:t>toplumca kabul edilebilir </a:t>
            </a:r>
            <a:r>
              <a:rPr lang="tr-TR" sz="2800" dirty="0"/>
              <a:t>bir yöntem olmalı, testin </a:t>
            </a:r>
            <a:r>
              <a:rPr lang="tr-TR" sz="2800" dirty="0">
                <a:solidFill>
                  <a:srgbClr val="FF0000"/>
                </a:solidFill>
              </a:rPr>
              <a:t>seçiciliği yüksek olmalı</a:t>
            </a:r>
          </a:p>
          <a:p>
            <a:pPr>
              <a:buFont typeface="Wingdings" panose="05000000000000000000" pitchFamily="2" charset="2"/>
              <a:buChar char="ü"/>
            </a:pPr>
            <a:r>
              <a:rPr lang="tr-TR" sz="2800" dirty="0"/>
              <a:t>Uygulanacak olan tarama programı </a:t>
            </a:r>
            <a:r>
              <a:rPr lang="tr-TR" sz="2800" dirty="0">
                <a:solidFill>
                  <a:srgbClr val="FF0000"/>
                </a:solidFill>
              </a:rPr>
              <a:t>bütüncül bir kanser kontrol programının parçası olmalı</a:t>
            </a:r>
          </a:p>
          <a:p>
            <a:pPr>
              <a:buFont typeface="Wingdings" panose="05000000000000000000" pitchFamily="2" charset="2"/>
              <a:buChar char="ü"/>
            </a:pPr>
            <a:r>
              <a:rPr lang="tr-TR" sz="2800" dirty="0"/>
              <a:t>Hastalığın </a:t>
            </a:r>
            <a:r>
              <a:rPr lang="tr-TR" sz="2800" dirty="0">
                <a:solidFill>
                  <a:srgbClr val="FF0000"/>
                </a:solidFill>
              </a:rPr>
              <a:t>asemptomatik latent bir dönemi olmalı</a:t>
            </a:r>
            <a:r>
              <a:rPr lang="tr-TR" sz="2800" dirty="0"/>
              <a:t>, </a:t>
            </a:r>
            <a:r>
              <a:rPr lang="tr-TR" sz="2800" dirty="0">
                <a:solidFill>
                  <a:srgbClr val="FF0000"/>
                </a:solidFill>
              </a:rPr>
              <a:t>uygun bir tedavi yöntemi olmalıdır</a:t>
            </a:r>
          </a:p>
          <a:p>
            <a:endParaRPr lang="tr-TR" dirty="0"/>
          </a:p>
        </p:txBody>
      </p:sp>
      <p:sp>
        <p:nvSpPr>
          <p:cNvPr id="4" name="Alt Bilgi Yer Tutucusu 4">
            <a:extLst>
              <a:ext uri="{FF2B5EF4-FFF2-40B4-BE49-F238E27FC236}">
                <a16:creationId xmlns:a16="http://schemas.microsoft.com/office/drawing/2014/main" id="{A4FCF89D-DB65-FB7D-3D9C-45AB8DD41EA7}"/>
              </a:ext>
            </a:extLst>
          </p:cNvPr>
          <p:cNvSpPr>
            <a:spLocks noGrp="1"/>
          </p:cNvSpPr>
          <p:nvPr>
            <p:ph type="ftr" sz="quarter" idx="11"/>
          </p:nvPr>
        </p:nvSpPr>
        <p:spPr>
          <a:xfrm>
            <a:off x="3198394" y="6360026"/>
            <a:ext cx="5795211" cy="365125"/>
          </a:xfrm>
        </p:spPr>
        <p:txBody>
          <a:bodyPr/>
          <a:lstStyle/>
          <a:p>
            <a:r>
              <a:rPr lang="en-US" dirty="0"/>
              <a:t>T.C. </a:t>
            </a:r>
            <a:r>
              <a:rPr lang="en-US" dirty="0" err="1"/>
              <a:t>Sağlık</a:t>
            </a:r>
            <a:r>
              <a:rPr lang="en-US" dirty="0"/>
              <a:t> </a:t>
            </a:r>
            <a:r>
              <a:rPr lang="en-US" dirty="0" err="1"/>
              <a:t>Bakanlığı</a:t>
            </a:r>
            <a:r>
              <a:rPr lang="en-US" dirty="0"/>
              <a:t> (2021). Türkiye </a:t>
            </a:r>
            <a:r>
              <a:rPr lang="en-US" dirty="0" err="1"/>
              <a:t>Kanser</a:t>
            </a:r>
            <a:r>
              <a:rPr lang="en-US" dirty="0"/>
              <a:t> </a:t>
            </a:r>
            <a:r>
              <a:rPr lang="en-US" dirty="0" err="1"/>
              <a:t>Kontrol</a:t>
            </a:r>
            <a:r>
              <a:rPr lang="en-US" dirty="0"/>
              <a:t> </a:t>
            </a:r>
            <a:r>
              <a:rPr lang="en-US" dirty="0" err="1"/>
              <a:t>Programı.Ankara</a:t>
            </a:r>
            <a:r>
              <a:rPr lang="en-US" dirty="0"/>
              <a:t>. </a:t>
            </a:r>
          </a:p>
        </p:txBody>
      </p:sp>
    </p:spTree>
    <p:extLst>
      <p:ext uri="{BB962C8B-B14F-4D97-AF65-F5344CB8AC3E}">
        <p14:creationId xmlns:p14="http://schemas.microsoft.com/office/powerpoint/2010/main" val="17716786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3FB567-87A1-EC14-25A5-1FC9C902DDF0}"/>
              </a:ext>
            </a:extLst>
          </p:cNvPr>
          <p:cNvSpPr>
            <a:spLocks noGrp="1"/>
          </p:cNvSpPr>
          <p:nvPr>
            <p:ph type="title"/>
          </p:nvPr>
        </p:nvSpPr>
        <p:spPr/>
        <p:txBody>
          <a:bodyPr/>
          <a:lstStyle/>
          <a:p>
            <a:r>
              <a:rPr lang="tr-TR" i="0" dirty="0"/>
              <a:t>KANSER TARAMALARI</a:t>
            </a:r>
            <a:endParaRPr lang="tr-TR" dirty="0"/>
          </a:p>
        </p:txBody>
      </p:sp>
      <p:sp>
        <p:nvSpPr>
          <p:cNvPr id="3" name="İçerik Yer Tutucusu 2">
            <a:extLst>
              <a:ext uri="{FF2B5EF4-FFF2-40B4-BE49-F238E27FC236}">
                <a16:creationId xmlns:a16="http://schemas.microsoft.com/office/drawing/2014/main" id="{C7C80A1E-3D56-AF70-ED5B-3CECCC704662}"/>
              </a:ext>
            </a:extLst>
          </p:cNvPr>
          <p:cNvSpPr>
            <a:spLocks noGrp="1"/>
          </p:cNvSpPr>
          <p:nvPr>
            <p:ph idx="1"/>
          </p:nvPr>
        </p:nvSpPr>
        <p:spPr>
          <a:xfrm>
            <a:off x="3917394" y="1470500"/>
            <a:ext cx="7315200" cy="4083277"/>
          </a:xfrm>
        </p:spPr>
        <p:txBody>
          <a:bodyPr>
            <a:normAutofit lnSpcReduction="10000"/>
          </a:bodyPr>
          <a:lstStyle/>
          <a:p>
            <a:r>
              <a:rPr lang="tr-TR" sz="2400" dirty="0"/>
              <a:t>Bu çalışmalar Toplum Sağlığı Merkezleri, Sağlıklı Hayat Merkezleri </a:t>
            </a:r>
            <a:r>
              <a:rPr lang="tr-TR" sz="2400" b="1" dirty="0"/>
              <a:t>(SHM)</a:t>
            </a:r>
            <a:r>
              <a:rPr lang="tr-TR" sz="2400" dirty="0"/>
              <a:t>, Kanser Erken Teşhis, Tarama ve Eğitim Merkezleri </a:t>
            </a:r>
            <a:r>
              <a:rPr lang="tr-TR" sz="2400" b="1" dirty="0"/>
              <a:t>(KETEM)</a:t>
            </a:r>
            <a:r>
              <a:rPr lang="tr-TR" sz="2400" dirty="0"/>
              <a:t> ve Aile Hekimlerinin Entegrasyonu ile birlikte yürütülmektedir.</a:t>
            </a:r>
          </a:p>
          <a:p>
            <a:r>
              <a:rPr lang="tr-TR" sz="2400" dirty="0"/>
              <a:t>Bu kuruluşlar sonuçları, Sağlık Bakanlığı Halk Sağlığı Genel Müdürlüğü </a:t>
            </a:r>
            <a:r>
              <a:rPr lang="tr-TR" sz="2400" u="sng" dirty="0"/>
              <a:t>Kanser Dairesi Başkanlığı</a:t>
            </a:r>
            <a:r>
              <a:rPr lang="tr-TR" sz="2400" dirty="0"/>
              <a:t>na gönderilmek üzere, Sağlık Müdürlüklerine periyodik olarak bildirmelidirler. </a:t>
            </a:r>
          </a:p>
          <a:p>
            <a:r>
              <a:rPr lang="tr-TR" sz="2400" dirty="0"/>
              <a:t>Sağlık Müdürlüğünde Toplum Tabanlı Tarama çalışmalarının koordinasyonundan, toplu kayıt ve izleminden İl Kanser Kontrol Koordinatörünün sorumluluğunda </a:t>
            </a:r>
            <a:r>
              <a:rPr lang="tr-TR" sz="2400" u="sng" dirty="0"/>
              <a:t>İl Kanser Kontrol Birimi </a:t>
            </a:r>
            <a:r>
              <a:rPr lang="tr-TR" sz="2400" dirty="0"/>
              <a:t>sorumludur. </a:t>
            </a:r>
          </a:p>
          <a:p>
            <a:endParaRPr lang="tr-TR" dirty="0"/>
          </a:p>
        </p:txBody>
      </p:sp>
      <p:sp>
        <p:nvSpPr>
          <p:cNvPr id="4" name="Alt Bilgi Yer Tutucusu 4">
            <a:extLst>
              <a:ext uri="{FF2B5EF4-FFF2-40B4-BE49-F238E27FC236}">
                <a16:creationId xmlns:a16="http://schemas.microsoft.com/office/drawing/2014/main" id="{68DA784F-650D-5692-5667-A63598A2EE2F}"/>
              </a:ext>
            </a:extLst>
          </p:cNvPr>
          <p:cNvSpPr>
            <a:spLocks noGrp="1"/>
          </p:cNvSpPr>
          <p:nvPr>
            <p:ph type="ftr" sz="quarter" idx="11"/>
          </p:nvPr>
        </p:nvSpPr>
        <p:spPr>
          <a:xfrm>
            <a:off x="3198394" y="6360026"/>
            <a:ext cx="5795211" cy="365125"/>
          </a:xfrm>
        </p:spPr>
        <p:txBody>
          <a:bodyPr/>
          <a:lstStyle/>
          <a:p>
            <a:r>
              <a:rPr lang="en-US" dirty="0"/>
              <a:t>T.C. </a:t>
            </a:r>
            <a:r>
              <a:rPr lang="en-US" dirty="0" err="1"/>
              <a:t>Sağlık</a:t>
            </a:r>
            <a:r>
              <a:rPr lang="en-US" dirty="0"/>
              <a:t> </a:t>
            </a:r>
            <a:r>
              <a:rPr lang="en-US" dirty="0" err="1"/>
              <a:t>Bakanlığı</a:t>
            </a:r>
            <a:r>
              <a:rPr lang="en-US" dirty="0"/>
              <a:t> (2021). Türkiye </a:t>
            </a:r>
            <a:r>
              <a:rPr lang="en-US" dirty="0" err="1"/>
              <a:t>Kanser</a:t>
            </a:r>
            <a:r>
              <a:rPr lang="en-US" dirty="0"/>
              <a:t> </a:t>
            </a:r>
            <a:r>
              <a:rPr lang="en-US" dirty="0" err="1"/>
              <a:t>Kontrol</a:t>
            </a:r>
            <a:r>
              <a:rPr lang="en-US" dirty="0"/>
              <a:t> </a:t>
            </a:r>
            <a:r>
              <a:rPr lang="en-US" dirty="0" err="1"/>
              <a:t>Programı.Ankara</a:t>
            </a:r>
            <a:r>
              <a:rPr lang="en-US" dirty="0"/>
              <a:t>. </a:t>
            </a:r>
          </a:p>
        </p:txBody>
      </p:sp>
    </p:spTree>
    <p:extLst>
      <p:ext uri="{BB962C8B-B14F-4D97-AF65-F5344CB8AC3E}">
        <p14:creationId xmlns:p14="http://schemas.microsoft.com/office/powerpoint/2010/main" val="42190724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18958F-1CFC-5C3B-6D5A-28FF9136C30E}"/>
              </a:ext>
            </a:extLst>
          </p:cNvPr>
          <p:cNvSpPr>
            <a:spLocks noGrp="1"/>
          </p:cNvSpPr>
          <p:nvPr>
            <p:ph type="title"/>
          </p:nvPr>
        </p:nvSpPr>
        <p:spPr>
          <a:xfrm>
            <a:off x="721895" y="2500250"/>
            <a:ext cx="2815390" cy="2476011"/>
          </a:xfrm>
        </p:spPr>
        <p:txBody>
          <a:bodyPr/>
          <a:lstStyle/>
          <a:p>
            <a:r>
              <a:rPr lang="tr-TR" i="0" dirty="0"/>
              <a:t>   MEME     KANSERİ</a:t>
            </a:r>
            <a:endParaRPr lang="tr-TR" dirty="0"/>
          </a:p>
        </p:txBody>
      </p:sp>
      <p:sp>
        <p:nvSpPr>
          <p:cNvPr id="3" name="İçerik Yer Tutucusu 2">
            <a:extLst>
              <a:ext uri="{FF2B5EF4-FFF2-40B4-BE49-F238E27FC236}">
                <a16:creationId xmlns:a16="http://schemas.microsoft.com/office/drawing/2014/main" id="{FFF1C557-BEF7-1942-B1E8-52DA0E489A67}"/>
              </a:ext>
            </a:extLst>
          </p:cNvPr>
          <p:cNvSpPr>
            <a:spLocks noGrp="1"/>
          </p:cNvSpPr>
          <p:nvPr>
            <p:ph idx="1"/>
          </p:nvPr>
        </p:nvSpPr>
        <p:spPr>
          <a:xfrm>
            <a:off x="3869268" y="864108"/>
            <a:ext cx="7315200" cy="3332507"/>
          </a:xfrm>
        </p:spPr>
        <p:txBody>
          <a:bodyPr/>
          <a:lstStyle/>
          <a:p>
            <a:r>
              <a:rPr lang="tr-TR" sz="2800" dirty="0"/>
              <a:t>Meme kanseri dünyada ve Türkiye’de </a:t>
            </a:r>
            <a:r>
              <a:rPr lang="tr-TR" sz="2800" dirty="0">
                <a:solidFill>
                  <a:srgbClr val="FF0000"/>
                </a:solidFill>
              </a:rPr>
              <a:t>kadınlarda en sık görülen ve en sık ölüm nedeni </a:t>
            </a:r>
            <a:r>
              <a:rPr lang="tr-TR" sz="2800" dirty="0"/>
              <a:t>olan kanserdir.</a:t>
            </a:r>
          </a:p>
          <a:p>
            <a:endParaRPr lang="tr-TR" dirty="0"/>
          </a:p>
        </p:txBody>
      </p:sp>
      <p:pic>
        <p:nvPicPr>
          <p:cNvPr id="4098" name="Picture 2" descr="Meme kanseri hakkında 8 hatalı bilgi - Acıbadem Hayat">
            <a:extLst>
              <a:ext uri="{FF2B5EF4-FFF2-40B4-BE49-F238E27FC236}">
                <a16:creationId xmlns:a16="http://schemas.microsoft.com/office/drawing/2014/main" id="{EF76355B-D13C-F6CA-D4D4-BBC2C94E8B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9133" y="3353268"/>
            <a:ext cx="3455469" cy="1925052"/>
          </a:xfrm>
          <a:prstGeom prst="rect">
            <a:avLst/>
          </a:prstGeom>
          <a:noFill/>
          <a:extLst>
            <a:ext uri="{909E8E84-426E-40DD-AFC4-6F175D3DCCD1}">
              <a14:hiddenFill xmlns:a14="http://schemas.microsoft.com/office/drawing/2010/main">
                <a:solidFill>
                  <a:srgbClr val="FFFFFF"/>
                </a:solidFill>
              </a14:hiddenFill>
            </a:ext>
          </a:extLst>
        </p:spPr>
      </p:pic>
      <p:sp>
        <p:nvSpPr>
          <p:cNvPr id="4" name="Alt Bilgi Yer Tutucusu 4">
            <a:extLst>
              <a:ext uri="{FF2B5EF4-FFF2-40B4-BE49-F238E27FC236}">
                <a16:creationId xmlns:a16="http://schemas.microsoft.com/office/drawing/2014/main" id="{F390F4C3-8EC4-A314-1948-4EB1A578077E}"/>
              </a:ext>
            </a:extLst>
          </p:cNvPr>
          <p:cNvSpPr>
            <a:spLocks noGrp="1"/>
          </p:cNvSpPr>
          <p:nvPr>
            <p:ph type="ftr" sz="quarter" idx="11"/>
          </p:nvPr>
        </p:nvSpPr>
        <p:spPr>
          <a:xfrm>
            <a:off x="3198394" y="6360026"/>
            <a:ext cx="5795211" cy="365125"/>
          </a:xfrm>
        </p:spPr>
        <p:txBody>
          <a:bodyPr/>
          <a:lstStyle/>
          <a:p>
            <a:r>
              <a:rPr lang="en-US" dirty="0"/>
              <a:t>T.C. </a:t>
            </a:r>
            <a:r>
              <a:rPr lang="en-US" dirty="0" err="1"/>
              <a:t>Sağlık</a:t>
            </a:r>
            <a:r>
              <a:rPr lang="en-US" dirty="0"/>
              <a:t> </a:t>
            </a:r>
            <a:r>
              <a:rPr lang="en-US" dirty="0" err="1"/>
              <a:t>Bakanlığı</a:t>
            </a:r>
            <a:r>
              <a:rPr lang="en-US" dirty="0"/>
              <a:t> (2021). Türkiye </a:t>
            </a:r>
            <a:r>
              <a:rPr lang="en-US" dirty="0" err="1"/>
              <a:t>Kanser</a:t>
            </a:r>
            <a:r>
              <a:rPr lang="en-US" dirty="0"/>
              <a:t> </a:t>
            </a:r>
            <a:r>
              <a:rPr lang="en-US" dirty="0" err="1"/>
              <a:t>Kontrol</a:t>
            </a:r>
            <a:r>
              <a:rPr lang="en-US" dirty="0"/>
              <a:t> </a:t>
            </a:r>
            <a:r>
              <a:rPr lang="en-US" dirty="0" err="1"/>
              <a:t>Programı.Ankara</a:t>
            </a:r>
            <a:r>
              <a:rPr lang="en-US" dirty="0"/>
              <a:t>. </a:t>
            </a:r>
          </a:p>
        </p:txBody>
      </p:sp>
    </p:spTree>
    <p:extLst>
      <p:ext uri="{BB962C8B-B14F-4D97-AF65-F5344CB8AC3E}">
        <p14:creationId xmlns:p14="http://schemas.microsoft.com/office/powerpoint/2010/main" val="1443803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1BD5FA-1AC0-57C2-1CAE-FF8E45697455}"/>
              </a:ext>
            </a:extLst>
          </p:cNvPr>
          <p:cNvSpPr>
            <a:spLocks noGrp="1"/>
          </p:cNvSpPr>
          <p:nvPr>
            <p:ph type="title"/>
          </p:nvPr>
        </p:nvSpPr>
        <p:spPr/>
        <p:txBody>
          <a:bodyPr/>
          <a:lstStyle/>
          <a:p>
            <a:r>
              <a:rPr lang="tr-TR" sz="3600" b="1" i="0" dirty="0"/>
              <a:t>DÜNYA’DA DURUM</a:t>
            </a:r>
            <a:endParaRPr lang="tr-TR" dirty="0"/>
          </a:p>
        </p:txBody>
      </p:sp>
      <p:sp>
        <p:nvSpPr>
          <p:cNvPr id="3" name="İçerik Yer Tutucusu 2">
            <a:extLst>
              <a:ext uri="{FF2B5EF4-FFF2-40B4-BE49-F238E27FC236}">
                <a16:creationId xmlns:a16="http://schemas.microsoft.com/office/drawing/2014/main" id="{C03A7628-940C-C49C-760B-6A5B5A149BBB}"/>
              </a:ext>
            </a:extLst>
          </p:cNvPr>
          <p:cNvSpPr>
            <a:spLocks noGrp="1"/>
          </p:cNvSpPr>
          <p:nvPr>
            <p:ph idx="1"/>
          </p:nvPr>
        </p:nvSpPr>
        <p:spPr/>
        <p:txBody>
          <a:bodyPr/>
          <a:lstStyle/>
          <a:p>
            <a:r>
              <a:rPr lang="tr-TR" b="1" i="0" dirty="0">
                <a:solidFill>
                  <a:srgbClr val="3C4245"/>
                </a:solidFill>
                <a:effectLst/>
                <a:latin typeface="Noto Sans" panose="020B0502040504020204" pitchFamily="34" charset="0"/>
              </a:rPr>
              <a:t>Bulaşıcı olmayan hastalıklar (</a:t>
            </a:r>
            <a:r>
              <a:rPr lang="tr-TR" b="1" i="0" dirty="0" err="1">
                <a:solidFill>
                  <a:srgbClr val="3C4245"/>
                </a:solidFill>
                <a:effectLst/>
                <a:latin typeface="Noto Sans" panose="020B0502040504020204" pitchFamily="34" charset="0"/>
              </a:rPr>
              <a:t>BOH'lar</a:t>
            </a:r>
            <a:r>
              <a:rPr lang="tr-TR" b="1" i="0" dirty="0">
                <a:solidFill>
                  <a:srgbClr val="3C4245"/>
                </a:solidFill>
                <a:effectLst/>
                <a:latin typeface="Noto Sans" panose="020B0502040504020204" pitchFamily="34" charset="0"/>
              </a:rPr>
              <a:t>) her yıl </a:t>
            </a:r>
            <a:r>
              <a:rPr lang="tr-TR" sz="2400" b="1" i="0" dirty="0">
                <a:solidFill>
                  <a:srgbClr val="FF0000"/>
                </a:solidFill>
                <a:effectLst/>
                <a:latin typeface="Noto Sans" panose="020B0502040504020204" pitchFamily="34" charset="0"/>
              </a:rPr>
              <a:t>41 milyon insanı</a:t>
            </a:r>
            <a:r>
              <a:rPr lang="tr-TR" b="1" i="0" dirty="0">
                <a:solidFill>
                  <a:srgbClr val="3C4245"/>
                </a:solidFill>
                <a:effectLst/>
                <a:latin typeface="Noto Sans" panose="020B0502040504020204" pitchFamily="34" charset="0"/>
              </a:rPr>
              <a:t> öldürüyor; bu da dünya çapındaki </a:t>
            </a:r>
            <a:r>
              <a:rPr lang="tr-TR" sz="2400" b="1" i="0" dirty="0">
                <a:solidFill>
                  <a:srgbClr val="FF0000"/>
                </a:solidFill>
                <a:effectLst/>
                <a:latin typeface="Noto Sans" panose="020B0502040504020204" pitchFamily="34" charset="0"/>
              </a:rPr>
              <a:t>tüm ölümlerin %74'üne </a:t>
            </a:r>
            <a:r>
              <a:rPr lang="tr-TR" b="1" i="0" dirty="0">
                <a:solidFill>
                  <a:srgbClr val="3C4245"/>
                </a:solidFill>
                <a:effectLst/>
                <a:latin typeface="Noto Sans" panose="020B0502040504020204" pitchFamily="34" charset="0"/>
              </a:rPr>
              <a:t>denk geliyor.</a:t>
            </a:r>
          </a:p>
          <a:p>
            <a:r>
              <a:rPr lang="tr-TR" b="1" i="0" dirty="0">
                <a:solidFill>
                  <a:srgbClr val="3C4245"/>
                </a:solidFill>
                <a:effectLst/>
                <a:latin typeface="Noto Sans" panose="020B0502040504020204" pitchFamily="34" charset="0"/>
              </a:rPr>
              <a:t>Tüm BOH ölümlerinin </a:t>
            </a:r>
            <a:r>
              <a:rPr lang="tr-TR" sz="2400" b="1" i="0" dirty="0">
                <a:solidFill>
                  <a:srgbClr val="FF0000"/>
                </a:solidFill>
                <a:effectLst/>
                <a:latin typeface="Noto Sans" panose="020B0502040504020204" pitchFamily="34" charset="0"/>
              </a:rPr>
              <a:t>%77'si düşük ve orta gelirli ülkelerdedir.</a:t>
            </a:r>
          </a:p>
          <a:p>
            <a:pPr algn="l">
              <a:buFont typeface="Arial" panose="020B0604020202020204" pitchFamily="34" charset="0"/>
              <a:buChar char="•"/>
            </a:pPr>
            <a:r>
              <a:rPr lang="tr-TR" b="1" i="0" u="sng" dirty="0">
                <a:solidFill>
                  <a:srgbClr val="3C4245"/>
                </a:solidFill>
                <a:effectLst/>
                <a:latin typeface="Noto Sans" panose="020B0502040504020204" pitchFamily="34" charset="0"/>
              </a:rPr>
              <a:t>Kardiyovasküler hastalıklar</a:t>
            </a:r>
            <a:r>
              <a:rPr lang="tr-TR" b="1" i="0" dirty="0">
                <a:solidFill>
                  <a:srgbClr val="3C4245"/>
                </a:solidFill>
                <a:effectLst/>
                <a:latin typeface="Noto Sans" panose="020B0502040504020204" pitchFamily="34" charset="0"/>
              </a:rPr>
              <a:t>, yılda 17,9 milyon kişiyle BOH ölümlerinin çoğunu oluştururken, bunu </a:t>
            </a:r>
            <a:r>
              <a:rPr lang="tr-TR" b="1" i="0" u="sng" dirty="0">
                <a:solidFill>
                  <a:srgbClr val="3C4245"/>
                </a:solidFill>
                <a:effectLst/>
                <a:latin typeface="Noto Sans" panose="020B0502040504020204" pitchFamily="34" charset="0"/>
              </a:rPr>
              <a:t>kanserler</a:t>
            </a:r>
            <a:r>
              <a:rPr lang="tr-TR" b="1" i="0" dirty="0">
                <a:solidFill>
                  <a:srgbClr val="3C4245"/>
                </a:solidFill>
                <a:effectLst/>
                <a:latin typeface="Noto Sans" panose="020B0502040504020204" pitchFamily="34" charset="0"/>
              </a:rPr>
              <a:t> (9,3 milyon), </a:t>
            </a:r>
            <a:r>
              <a:rPr lang="tr-TR" b="1" i="0" u="sng" dirty="0">
                <a:solidFill>
                  <a:srgbClr val="3C4245"/>
                </a:solidFill>
                <a:effectLst/>
                <a:latin typeface="Noto Sans" panose="020B0502040504020204" pitchFamily="34" charset="0"/>
              </a:rPr>
              <a:t>kronik solunum yolu hastalıkları </a:t>
            </a:r>
            <a:r>
              <a:rPr lang="tr-TR" b="1" i="0" dirty="0">
                <a:solidFill>
                  <a:srgbClr val="3C4245"/>
                </a:solidFill>
                <a:effectLst/>
                <a:latin typeface="Noto Sans" panose="020B0502040504020204" pitchFamily="34" charset="0"/>
              </a:rPr>
              <a:t>(4,1 milyon) ve </a:t>
            </a:r>
            <a:r>
              <a:rPr lang="tr-TR" b="1" i="0" u="sng" dirty="0">
                <a:solidFill>
                  <a:srgbClr val="3C4245"/>
                </a:solidFill>
                <a:effectLst/>
                <a:latin typeface="Noto Sans" panose="020B0502040504020204" pitchFamily="34" charset="0"/>
              </a:rPr>
              <a:t>diyabet</a:t>
            </a:r>
            <a:r>
              <a:rPr lang="tr-TR" b="1" i="0" dirty="0">
                <a:solidFill>
                  <a:srgbClr val="3C4245"/>
                </a:solidFill>
                <a:effectLst/>
                <a:latin typeface="Noto Sans" panose="020B0502040504020204" pitchFamily="34" charset="0"/>
              </a:rPr>
              <a:t> (diyabetin neden olduğu böbrek hastalığı ölümleri dahil 2,0 milyon) takip ediyor.</a:t>
            </a:r>
          </a:p>
          <a:p>
            <a:pPr algn="l">
              <a:buFont typeface="Arial" panose="020B0604020202020204" pitchFamily="34" charset="0"/>
              <a:buChar char="•"/>
            </a:pPr>
            <a:r>
              <a:rPr lang="tr-TR" b="1" i="0" u="sng" dirty="0">
                <a:solidFill>
                  <a:srgbClr val="3C4245"/>
                </a:solidFill>
                <a:effectLst/>
                <a:latin typeface="Noto Sans" panose="020B0502040504020204" pitchFamily="34" charset="0"/>
              </a:rPr>
              <a:t>Bu dört hastalık </a:t>
            </a:r>
            <a:r>
              <a:rPr lang="tr-TR" b="1" i="0" dirty="0">
                <a:solidFill>
                  <a:srgbClr val="3C4245"/>
                </a:solidFill>
                <a:effectLst/>
                <a:latin typeface="Noto Sans" panose="020B0502040504020204" pitchFamily="34" charset="0"/>
              </a:rPr>
              <a:t>grubu </a:t>
            </a:r>
            <a:r>
              <a:rPr lang="tr-TR" b="1" i="0" u="sng" dirty="0">
                <a:solidFill>
                  <a:srgbClr val="3C4245"/>
                </a:solidFill>
                <a:effectLst/>
                <a:latin typeface="Noto Sans" panose="020B0502040504020204" pitchFamily="34" charset="0"/>
              </a:rPr>
              <a:t>tüm erken BOH ölümlerinin %80'inden fazlasını</a:t>
            </a:r>
            <a:r>
              <a:rPr lang="tr-TR" b="1" i="0" dirty="0">
                <a:solidFill>
                  <a:srgbClr val="3C4245"/>
                </a:solidFill>
                <a:effectLst/>
                <a:latin typeface="Noto Sans" panose="020B0502040504020204" pitchFamily="34" charset="0"/>
              </a:rPr>
              <a:t> oluşturmaktadır.</a:t>
            </a:r>
          </a:p>
          <a:p>
            <a:endParaRPr lang="tr-TR" dirty="0"/>
          </a:p>
        </p:txBody>
      </p:sp>
      <p:sp>
        <p:nvSpPr>
          <p:cNvPr id="5" name="Metin kutusu 4">
            <a:extLst>
              <a:ext uri="{FF2B5EF4-FFF2-40B4-BE49-F238E27FC236}">
                <a16:creationId xmlns:a16="http://schemas.microsoft.com/office/drawing/2014/main" id="{0EB27EB8-8FBE-B4F9-B36C-2DFDE3F237FD}"/>
              </a:ext>
            </a:extLst>
          </p:cNvPr>
          <p:cNvSpPr txBox="1"/>
          <p:nvPr/>
        </p:nvSpPr>
        <p:spPr>
          <a:xfrm>
            <a:off x="1258504" y="6101698"/>
            <a:ext cx="6097604" cy="646331"/>
          </a:xfrm>
          <a:prstGeom prst="rect">
            <a:avLst/>
          </a:prstGeom>
          <a:noFill/>
        </p:spPr>
        <p:txBody>
          <a:bodyPr wrap="square">
            <a:spAutoFit/>
          </a:bodyPr>
          <a:lstStyle/>
          <a:p>
            <a:r>
              <a:rPr lang="tr-TR" dirty="0"/>
              <a:t>https://www.who.int/news-room/fact-sheets/detail/noncommunicable-diseases</a:t>
            </a:r>
          </a:p>
        </p:txBody>
      </p:sp>
    </p:spTree>
    <p:extLst>
      <p:ext uri="{BB962C8B-B14F-4D97-AF65-F5344CB8AC3E}">
        <p14:creationId xmlns:p14="http://schemas.microsoft.com/office/powerpoint/2010/main" val="33091985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5">
            <a:extLst>
              <a:ext uri="{FF2B5EF4-FFF2-40B4-BE49-F238E27FC236}">
                <a16:creationId xmlns:a16="http://schemas.microsoft.com/office/drawing/2014/main" id="{B8181118-FD54-A888-6C74-818E1CCEBDE2}"/>
              </a:ext>
            </a:extLst>
          </p:cNvPr>
          <p:cNvPicPr>
            <a:picLocks noChangeAspect="1"/>
          </p:cNvPicPr>
          <p:nvPr/>
        </p:nvPicPr>
        <p:blipFill>
          <a:blip r:embed="rId2"/>
          <a:stretch>
            <a:fillRect/>
          </a:stretch>
        </p:blipFill>
        <p:spPr>
          <a:xfrm>
            <a:off x="317232" y="283479"/>
            <a:ext cx="4549943" cy="6291042"/>
          </a:xfrm>
          <a:prstGeom prst="rect">
            <a:avLst/>
          </a:prstGeom>
        </p:spPr>
      </p:pic>
      <p:pic>
        <p:nvPicPr>
          <p:cNvPr id="3" name="Picture 2">
            <a:extLst>
              <a:ext uri="{FF2B5EF4-FFF2-40B4-BE49-F238E27FC236}">
                <a16:creationId xmlns:a16="http://schemas.microsoft.com/office/drawing/2014/main" id="{EF6C4289-162D-3401-0DDA-4C1528239F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573" y="161215"/>
            <a:ext cx="6168992" cy="6535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9356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3D0D13-DFFF-EEFC-3E7C-3690D0F25754}"/>
              </a:ext>
            </a:extLst>
          </p:cNvPr>
          <p:cNvSpPr>
            <a:spLocks noGrp="1"/>
          </p:cNvSpPr>
          <p:nvPr>
            <p:ph type="title"/>
          </p:nvPr>
        </p:nvSpPr>
        <p:spPr/>
        <p:txBody>
          <a:bodyPr/>
          <a:lstStyle/>
          <a:p>
            <a:r>
              <a:rPr lang="tr-TR" dirty="0"/>
              <a:t>MAMOGRAFİ</a:t>
            </a:r>
          </a:p>
        </p:txBody>
      </p:sp>
      <p:sp>
        <p:nvSpPr>
          <p:cNvPr id="3" name="İçerik Yer Tutucusu 2">
            <a:extLst>
              <a:ext uri="{FF2B5EF4-FFF2-40B4-BE49-F238E27FC236}">
                <a16:creationId xmlns:a16="http://schemas.microsoft.com/office/drawing/2014/main" id="{3213F378-17E0-2A17-1837-2A9D72463D17}"/>
              </a:ext>
            </a:extLst>
          </p:cNvPr>
          <p:cNvSpPr>
            <a:spLocks noGrp="1"/>
          </p:cNvSpPr>
          <p:nvPr>
            <p:ph idx="1"/>
          </p:nvPr>
        </p:nvSpPr>
        <p:spPr>
          <a:xfrm>
            <a:off x="3888605" y="539015"/>
            <a:ext cx="7854215" cy="5861786"/>
          </a:xfrm>
        </p:spPr>
        <p:txBody>
          <a:bodyPr>
            <a:normAutofit lnSpcReduction="10000"/>
          </a:bodyPr>
          <a:lstStyle/>
          <a:p>
            <a:endParaRPr lang="tr-TR" dirty="0"/>
          </a:p>
          <a:p>
            <a:r>
              <a:rPr lang="tr-TR" dirty="0"/>
              <a:t>40-69 YAŞ ARASI ÜCRETSİZ TARAMA PROGRAMI</a:t>
            </a:r>
          </a:p>
          <a:p>
            <a:r>
              <a:rPr lang="tr-TR" sz="2000" dirty="0"/>
              <a:t>Türkiye’nin 81 ilindeki </a:t>
            </a:r>
            <a:r>
              <a:rPr lang="tr-TR" sz="2000" dirty="0">
                <a:solidFill>
                  <a:srgbClr val="FF0000"/>
                </a:solidFill>
              </a:rPr>
              <a:t>Kanser Erken Teşhis Tarama ve Eğitim Merkezleri, Sağlıklı Hayat Merkezleri</a:t>
            </a:r>
            <a:r>
              <a:rPr lang="tr-TR" sz="2000" dirty="0"/>
              <a:t> ve bazı devlet hastanelerinde Ulusal Tarama Mamografisi Sistemi (MM Tarama) aracılığı ile verilmektedir. Bu sağlık kuruluşlarında çekilen tarama mamografileri tele radyoloji yöntemi ile </a:t>
            </a:r>
            <a:r>
              <a:rPr lang="tr-TR" sz="2000" dirty="0">
                <a:solidFill>
                  <a:srgbClr val="FF0000"/>
                </a:solidFill>
              </a:rPr>
              <a:t>Ulusal Tarama Mamografisi Raporlama Sistemi </a:t>
            </a:r>
            <a:r>
              <a:rPr lang="tr-TR" sz="2000" dirty="0"/>
              <a:t>(MM Tarama) üzerinden raporlanmaktadır. </a:t>
            </a:r>
          </a:p>
          <a:p>
            <a:r>
              <a:rPr lang="tr-TR" sz="2000" dirty="0"/>
              <a:t>Ulusal Tarama Mamografisi kapsamında çekilen tüm mamografi filmleri Ulusal Tarama Mamografisi Sistemi (MM Tarama) üzerinden </a:t>
            </a:r>
            <a:r>
              <a:rPr lang="tr-TR" sz="2000" dirty="0">
                <a:solidFill>
                  <a:srgbClr val="FF0000"/>
                </a:solidFill>
              </a:rPr>
              <a:t>çift kör okuma </a:t>
            </a:r>
            <a:r>
              <a:rPr lang="tr-TR" sz="2000" dirty="0"/>
              <a:t>yöntemiyle taramaya yönelik BI-RADS sınıflandırması ile raporlanmaktadır. Eğer skorlar arası uyumsuzluk mevcut ise söz konusu film 3. göz radyoloji uzmanı tarafından skor verilerek sonuçlanır.</a:t>
            </a:r>
          </a:p>
          <a:p>
            <a:r>
              <a:rPr lang="tr-TR" sz="2600" dirty="0">
                <a:solidFill>
                  <a:srgbClr val="FF0000"/>
                </a:solidFill>
              </a:rPr>
              <a:t>50-69 yaş aralığında tarama mamografisi ile mortalitenin %40 azaldığı</a:t>
            </a:r>
            <a:r>
              <a:rPr lang="tr-TR" sz="2600" dirty="0"/>
              <a:t>nı belirtilmiştir.</a:t>
            </a:r>
          </a:p>
          <a:p>
            <a:r>
              <a:rPr lang="tr-TR" sz="2000" dirty="0"/>
              <a:t>Yüksek risk grubunda olan kadınlarda taramaya daha önce başlanabilir.</a:t>
            </a:r>
          </a:p>
          <a:p>
            <a:r>
              <a:rPr lang="tr-TR" sz="2000" dirty="0" err="1"/>
              <a:t>Mamografik</a:t>
            </a:r>
            <a:r>
              <a:rPr lang="tr-TR" sz="2000" dirty="0"/>
              <a:t> tarama, kadının beklenen yaşam süresi 5 yılın altında ise sonlandırılmalıdır. Genelde bu yaş 70-74 yaş olarak belirlenmektedir.</a:t>
            </a:r>
          </a:p>
          <a:p>
            <a:endParaRPr lang="tr-TR" dirty="0"/>
          </a:p>
        </p:txBody>
      </p:sp>
      <p:pic>
        <p:nvPicPr>
          <p:cNvPr id="5122" name="Picture 2" descr="Dijital Mamografi - İrmet Hospital">
            <a:extLst>
              <a:ext uri="{FF2B5EF4-FFF2-40B4-BE49-F238E27FC236}">
                <a16:creationId xmlns:a16="http://schemas.microsoft.com/office/drawing/2014/main" id="{9D2BBF0E-AE63-3031-6035-CD74A23F4C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1895"/>
            <a:ext cx="3455469" cy="2079058"/>
          </a:xfrm>
          <a:prstGeom prst="rect">
            <a:avLst/>
          </a:prstGeom>
          <a:noFill/>
          <a:extLst>
            <a:ext uri="{909E8E84-426E-40DD-AFC4-6F175D3DCCD1}">
              <a14:hiddenFill xmlns:a14="http://schemas.microsoft.com/office/drawing/2010/main">
                <a:solidFill>
                  <a:srgbClr val="FFFFFF"/>
                </a:solidFill>
              </a14:hiddenFill>
            </a:ext>
          </a:extLst>
        </p:spPr>
      </p:pic>
      <p:sp>
        <p:nvSpPr>
          <p:cNvPr id="4" name="Alt Bilgi Yer Tutucusu 4">
            <a:extLst>
              <a:ext uri="{FF2B5EF4-FFF2-40B4-BE49-F238E27FC236}">
                <a16:creationId xmlns:a16="http://schemas.microsoft.com/office/drawing/2014/main" id="{94D8591F-DEF8-B5E6-2132-A6AD5BCF445E}"/>
              </a:ext>
            </a:extLst>
          </p:cNvPr>
          <p:cNvSpPr>
            <a:spLocks noGrp="1"/>
          </p:cNvSpPr>
          <p:nvPr>
            <p:ph type="ftr" sz="quarter" idx="11"/>
          </p:nvPr>
        </p:nvSpPr>
        <p:spPr>
          <a:xfrm>
            <a:off x="3198394" y="6368493"/>
            <a:ext cx="5795211" cy="365125"/>
          </a:xfrm>
        </p:spPr>
        <p:txBody>
          <a:bodyPr/>
          <a:lstStyle/>
          <a:p>
            <a:r>
              <a:rPr lang="en-US" dirty="0"/>
              <a:t>T.C. </a:t>
            </a:r>
            <a:r>
              <a:rPr lang="en-US" dirty="0" err="1"/>
              <a:t>Sağlık</a:t>
            </a:r>
            <a:r>
              <a:rPr lang="en-US" dirty="0"/>
              <a:t> </a:t>
            </a:r>
            <a:r>
              <a:rPr lang="en-US" dirty="0" err="1"/>
              <a:t>Bakanlığı</a:t>
            </a:r>
            <a:r>
              <a:rPr lang="en-US" dirty="0"/>
              <a:t> (2021). Türkiye </a:t>
            </a:r>
            <a:r>
              <a:rPr lang="en-US" dirty="0" err="1"/>
              <a:t>Kanser</a:t>
            </a:r>
            <a:r>
              <a:rPr lang="en-US" dirty="0"/>
              <a:t> </a:t>
            </a:r>
            <a:r>
              <a:rPr lang="en-US" dirty="0" err="1"/>
              <a:t>Kontrol</a:t>
            </a:r>
            <a:r>
              <a:rPr lang="en-US" dirty="0"/>
              <a:t> </a:t>
            </a:r>
            <a:r>
              <a:rPr lang="en-US" dirty="0" err="1"/>
              <a:t>Programı.Ankara</a:t>
            </a:r>
            <a:r>
              <a:rPr lang="en-US" dirty="0"/>
              <a:t>. </a:t>
            </a:r>
          </a:p>
        </p:txBody>
      </p:sp>
    </p:spTree>
    <p:extLst>
      <p:ext uri="{BB962C8B-B14F-4D97-AF65-F5344CB8AC3E}">
        <p14:creationId xmlns:p14="http://schemas.microsoft.com/office/powerpoint/2010/main" val="41619830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365E499A-2A4F-02FC-7366-A9C16854C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882" y="831844"/>
            <a:ext cx="11532915" cy="5194311"/>
          </a:xfrm>
          <a:prstGeom prst="rect">
            <a:avLst/>
          </a:prstGeom>
        </p:spPr>
      </p:pic>
      <p:sp>
        <p:nvSpPr>
          <p:cNvPr id="4" name="Metin kutusu 3">
            <a:extLst>
              <a:ext uri="{FF2B5EF4-FFF2-40B4-BE49-F238E27FC236}">
                <a16:creationId xmlns:a16="http://schemas.microsoft.com/office/drawing/2014/main" id="{F378E699-CF82-C0B0-49DA-5DBD84DE87F4}"/>
              </a:ext>
            </a:extLst>
          </p:cNvPr>
          <p:cNvSpPr txBox="1"/>
          <p:nvPr/>
        </p:nvSpPr>
        <p:spPr>
          <a:xfrm>
            <a:off x="1272050" y="6398689"/>
            <a:ext cx="6097604" cy="307777"/>
          </a:xfrm>
          <a:prstGeom prst="rect">
            <a:avLst/>
          </a:prstGeom>
          <a:noFill/>
        </p:spPr>
        <p:txBody>
          <a:bodyPr wrap="square">
            <a:spAutoFit/>
          </a:bodyPr>
          <a:lstStyle/>
          <a:p>
            <a:r>
              <a:rPr lang="tr-TR" sz="1400" dirty="0"/>
              <a:t>https://www.saglik.gov.tr/Eklenti/43399/0/siy2020-tur-26052022pdf.pdf</a:t>
            </a:r>
          </a:p>
        </p:txBody>
      </p:sp>
    </p:spTree>
    <p:extLst>
      <p:ext uri="{BB962C8B-B14F-4D97-AF65-F5344CB8AC3E}">
        <p14:creationId xmlns:p14="http://schemas.microsoft.com/office/powerpoint/2010/main" val="3937927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BF8D66-298D-8809-6A30-1B6D350D8EB3}"/>
              </a:ext>
            </a:extLst>
          </p:cNvPr>
          <p:cNvSpPr>
            <a:spLocks noGrp="1"/>
          </p:cNvSpPr>
          <p:nvPr>
            <p:ph type="title"/>
          </p:nvPr>
        </p:nvSpPr>
        <p:spPr>
          <a:xfrm>
            <a:off x="368422" y="2144116"/>
            <a:ext cx="2947482" cy="3169030"/>
          </a:xfrm>
        </p:spPr>
        <p:txBody>
          <a:bodyPr/>
          <a:lstStyle/>
          <a:p>
            <a:r>
              <a:rPr lang="tr-TR" dirty="0"/>
              <a:t>Serviks (Rahim ağzı) Kanseri </a:t>
            </a:r>
          </a:p>
        </p:txBody>
      </p:sp>
      <p:sp>
        <p:nvSpPr>
          <p:cNvPr id="3" name="İçerik Yer Tutucusu 2">
            <a:extLst>
              <a:ext uri="{FF2B5EF4-FFF2-40B4-BE49-F238E27FC236}">
                <a16:creationId xmlns:a16="http://schemas.microsoft.com/office/drawing/2014/main" id="{65734E84-717C-D80A-A32D-4926D677F0B5}"/>
              </a:ext>
            </a:extLst>
          </p:cNvPr>
          <p:cNvSpPr>
            <a:spLocks noGrp="1"/>
          </p:cNvSpPr>
          <p:nvPr>
            <p:ph idx="1"/>
          </p:nvPr>
        </p:nvSpPr>
        <p:spPr/>
        <p:txBody>
          <a:bodyPr/>
          <a:lstStyle/>
          <a:p>
            <a:r>
              <a:rPr lang="tr-TR" sz="2800" dirty="0"/>
              <a:t>Serviks kanseri, kadınlarda 2018 GLOBOCAN verilerine göre dünyada </a:t>
            </a:r>
            <a:r>
              <a:rPr lang="tr-TR" sz="2800" dirty="0">
                <a:solidFill>
                  <a:srgbClr val="FF0000"/>
                </a:solidFill>
              </a:rPr>
              <a:t>dördüncü sıklıkta </a:t>
            </a:r>
            <a:r>
              <a:rPr lang="tr-TR" sz="2800" dirty="0"/>
              <a:t>görülmektedir. </a:t>
            </a:r>
          </a:p>
          <a:p>
            <a:r>
              <a:rPr lang="tr-TR" sz="2800" dirty="0">
                <a:solidFill>
                  <a:srgbClr val="FF0000"/>
                </a:solidFill>
              </a:rPr>
              <a:t>Henüz hastada kanser başlamadan öncü lezyonlarını görebildiğimiz ve erken tanı koyabildiğimiz tek kanserdir.</a:t>
            </a:r>
          </a:p>
          <a:p>
            <a:r>
              <a:rPr lang="tr-TR" sz="2800" dirty="0"/>
              <a:t>2018 yılında, dünya çapında yaklaşık 570.000 kadına servikal kanseri tanısı konulmuş olup yaklaşık 311.000 kadın servikal kanser nedeniyle öldü. Bu </a:t>
            </a:r>
            <a:r>
              <a:rPr lang="tr-TR" sz="2800" u="sng" dirty="0"/>
              <a:t>ölenlerin yaklaşık %85-90’ı az gelişmiş ülkelerde</a:t>
            </a:r>
            <a:r>
              <a:rPr lang="tr-TR" sz="2800" dirty="0"/>
              <a:t> yaşayan kadınlardı.</a:t>
            </a:r>
          </a:p>
          <a:p>
            <a:endParaRPr lang="tr-TR" dirty="0"/>
          </a:p>
        </p:txBody>
      </p:sp>
      <p:pic>
        <p:nvPicPr>
          <p:cNvPr id="6146" name="Picture 2" descr="Rahim Ağzı (Serviks) Kanseri Risk Faktörleri - Ersoy Hastanesi">
            <a:extLst>
              <a:ext uri="{FF2B5EF4-FFF2-40B4-BE49-F238E27FC236}">
                <a16:creationId xmlns:a16="http://schemas.microsoft.com/office/drawing/2014/main" id="{953BCE3F-0AE3-A51F-143A-3EDAFBF19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93620"/>
            <a:ext cx="3445844" cy="2289707"/>
          </a:xfrm>
          <a:prstGeom prst="rect">
            <a:avLst/>
          </a:prstGeom>
          <a:noFill/>
          <a:extLst>
            <a:ext uri="{909E8E84-426E-40DD-AFC4-6F175D3DCCD1}">
              <a14:hiddenFill xmlns:a14="http://schemas.microsoft.com/office/drawing/2010/main">
                <a:solidFill>
                  <a:srgbClr val="FFFFFF"/>
                </a:solidFill>
              </a14:hiddenFill>
            </a:ext>
          </a:extLst>
        </p:spPr>
      </p:pic>
      <p:sp>
        <p:nvSpPr>
          <p:cNvPr id="4" name="Alt Bilgi Yer Tutucusu 4">
            <a:extLst>
              <a:ext uri="{FF2B5EF4-FFF2-40B4-BE49-F238E27FC236}">
                <a16:creationId xmlns:a16="http://schemas.microsoft.com/office/drawing/2014/main" id="{5DF5E531-D1C9-D613-0ECC-105F3D0CBC74}"/>
              </a:ext>
            </a:extLst>
          </p:cNvPr>
          <p:cNvSpPr>
            <a:spLocks noGrp="1"/>
          </p:cNvSpPr>
          <p:nvPr>
            <p:ph type="ftr" sz="quarter" idx="11"/>
          </p:nvPr>
        </p:nvSpPr>
        <p:spPr>
          <a:xfrm>
            <a:off x="3198394" y="6368493"/>
            <a:ext cx="5795211" cy="365125"/>
          </a:xfrm>
        </p:spPr>
        <p:txBody>
          <a:bodyPr/>
          <a:lstStyle/>
          <a:p>
            <a:r>
              <a:rPr lang="en-US" dirty="0"/>
              <a:t>T.C. </a:t>
            </a:r>
            <a:r>
              <a:rPr lang="en-US" dirty="0" err="1"/>
              <a:t>Sağlık</a:t>
            </a:r>
            <a:r>
              <a:rPr lang="en-US" dirty="0"/>
              <a:t> </a:t>
            </a:r>
            <a:r>
              <a:rPr lang="en-US" dirty="0" err="1"/>
              <a:t>Bakanlığı</a:t>
            </a:r>
            <a:r>
              <a:rPr lang="en-US" dirty="0"/>
              <a:t> (2021). Türkiye </a:t>
            </a:r>
            <a:r>
              <a:rPr lang="en-US" dirty="0" err="1"/>
              <a:t>Kanser</a:t>
            </a:r>
            <a:r>
              <a:rPr lang="en-US" dirty="0"/>
              <a:t> </a:t>
            </a:r>
            <a:r>
              <a:rPr lang="en-US" dirty="0" err="1"/>
              <a:t>Kontrol</a:t>
            </a:r>
            <a:r>
              <a:rPr lang="en-US" dirty="0"/>
              <a:t> </a:t>
            </a:r>
            <a:r>
              <a:rPr lang="en-US" dirty="0" err="1"/>
              <a:t>Programı.Ankara</a:t>
            </a:r>
            <a:r>
              <a:rPr lang="en-US" dirty="0"/>
              <a:t>. </a:t>
            </a:r>
          </a:p>
        </p:txBody>
      </p:sp>
    </p:spTree>
    <p:extLst>
      <p:ext uri="{BB962C8B-B14F-4D97-AF65-F5344CB8AC3E}">
        <p14:creationId xmlns:p14="http://schemas.microsoft.com/office/powerpoint/2010/main" val="24175657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757BDB-0719-5B03-0CA7-56142B1D4821}"/>
              </a:ext>
            </a:extLst>
          </p:cNvPr>
          <p:cNvSpPr>
            <a:spLocks noGrp="1"/>
          </p:cNvSpPr>
          <p:nvPr>
            <p:ph type="title"/>
          </p:nvPr>
        </p:nvSpPr>
        <p:spPr/>
        <p:txBody>
          <a:bodyPr/>
          <a:lstStyle/>
          <a:p>
            <a:r>
              <a:rPr lang="tr-TR" dirty="0"/>
              <a:t>Serviks (Rahim ağzı) Kanseri </a:t>
            </a:r>
          </a:p>
        </p:txBody>
      </p:sp>
      <p:sp>
        <p:nvSpPr>
          <p:cNvPr id="3" name="İçerik Yer Tutucusu 2">
            <a:extLst>
              <a:ext uri="{FF2B5EF4-FFF2-40B4-BE49-F238E27FC236}">
                <a16:creationId xmlns:a16="http://schemas.microsoft.com/office/drawing/2014/main" id="{8B5609C0-4053-C2BD-7F9E-8843F5D8660A}"/>
              </a:ext>
            </a:extLst>
          </p:cNvPr>
          <p:cNvSpPr>
            <a:spLocks noGrp="1"/>
          </p:cNvSpPr>
          <p:nvPr>
            <p:ph idx="1"/>
          </p:nvPr>
        </p:nvSpPr>
        <p:spPr/>
        <p:txBody>
          <a:bodyPr>
            <a:normAutofit/>
          </a:bodyPr>
          <a:lstStyle/>
          <a:p>
            <a:r>
              <a:rPr lang="tr-TR" sz="2800" dirty="0"/>
              <a:t>Servikal taramanın primer olarak HPV testleri ile yapılması, 2012 yılı Aralık ayında karara bağlanmıştır.</a:t>
            </a:r>
          </a:p>
          <a:p>
            <a:r>
              <a:rPr lang="tr-TR" sz="2800" dirty="0">
                <a:solidFill>
                  <a:srgbClr val="FF0000"/>
                </a:solidFill>
              </a:rPr>
              <a:t>Yenilenen ulusal kanser tarama standartlarına göre 30-65 yaş grubundaki her kadının 5 yılda bir HPV testi ile taranması, pozitif çıkan olguların </a:t>
            </a:r>
            <a:r>
              <a:rPr lang="tr-TR" sz="2800" dirty="0" err="1">
                <a:solidFill>
                  <a:srgbClr val="FF0000"/>
                </a:solidFill>
              </a:rPr>
              <a:t>smear</a:t>
            </a:r>
            <a:r>
              <a:rPr lang="tr-TR" sz="2800" dirty="0">
                <a:solidFill>
                  <a:srgbClr val="FF0000"/>
                </a:solidFill>
              </a:rPr>
              <a:t> ile tekrar değerlendirilmesi planlanmıştır</a:t>
            </a:r>
            <a:endParaRPr lang="tr-TR" sz="2800" dirty="0"/>
          </a:p>
        </p:txBody>
      </p:sp>
      <p:sp>
        <p:nvSpPr>
          <p:cNvPr id="4" name="Alt Bilgi Yer Tutucusu 4">
            <a:extLst>
              <a:ext uri="{FF2B5EF4-FFF2-40B4-BE49-F238E27FC236}">
                <a16:creationId xmlns:a16="http://schemas.microsoft.com/office/drawing/2014/main" id="{AB87356D-2C46-125F-4541-CB6BF6734950}"/>
              </a:ext>
            </a:extLst>
          </p:cNvPr>
          <p:cNvSpPr>
            <a:spLocks noGrp="1"/>
          </p:cNvSpPr>
          <p:nvPr>
            <p:ph type="ftr" sz="quarter" idx="11"/>
          </p:nvPr>
        </p:nvSpPr>
        <p:spPr>
          <a:xfrm>
            <a:off x="3198394" y="6360026"/>
            <a:ext cx="5795211" cy="365125"/>
          </a:xfrm>
        </p:spPr>
        <p:txBody>
          <a:bodyPr/>
          <a:lstStyle/>
          <a:p>
            <a:r>
              <a:rPr lang="en-US" dirty="0"/>
              <a:t>T.C. </a:t>
            </a:r>
            <a:r>
              <a:rPr lang="en-US" dirty="0" err="1"/>
              <a:t>Sağlık</a:t>
            </a:r>
            <a:r>
              <a:rPr lang="en-US" dirty="0"/>
              <a:t> </a:t>
            </a:r>
            <a:r>
              <a:rPr lang="en-US" dirty="0" err="1"/>
              <a:t>Bakanlığı</a:t>
            </a:r>
            <a:r>
              <a:rPr lang="en-US" dirty="0"/>
              <a:t> (2021). Türkiye </a:t>
            </a:r>
            <a:r>
              <a:rPr lang="en-US" dirty="0" err="1"/>
              <a:t>Kanser</a:t>
            </a:r>
            <a:r>
              <a:rPr lang="en-US" dirty="0"/>
              <a:t> </a:t>
            </a:r>
            <a:r>
              <a:rPr lang="en-US" dirty="0" err="1"/>
              <a:t>Kontrol</a:t>
            </a:r>
            <a:r>
              <a:rPr lang="en-US" dirty="0"/>
              <a:t> </a:t>
            </a:r>
            <a:r>
              <a:rPr lang="en-US" dirty="0" err="1"/>
              <a:t>Programı.Ankara</a:t>
            </a:r>
            <a:r>
              <a:rPr lang="en-US" dirty="0"/>
              <a:t>. </a:t>
            </a:r>
          </a:p>
        </p:txBody>
      </p:sp>
    </p:spTree>
    <p:extLst>
      <p:ext uri="{BB962C8B-B14F-4D97-AF65-F5344CB8AC3E}">
        <p14:creationId xmlns:p14="http://schemas.microsoft.com/office/powerpoint/2010/main" val="31299338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9">
            <a:extLst>
              <a:ext uri="{FF2B5EF4-FFF2-40B4-BE49-F238E27FC236}">
                <a16:creationId xmlns:a16="http://schemas.microsoft.com/office/drawing/2014/main" id="{DCB43CD2-DE27-7F96-CC05-87F99E792B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893" y="136525"/>
            <a:ext cx="9190053" cy="6633959"/>
          </a:xfrm>
          <a:prstGeom prst="rect">
            <a:avLst/>
          </a:prstGeom>
        </p:spPr>
      </p:pic>
    </p:spTree>
    <p:extLst>
      <p:ext uri="{BB962C8B-B14F-4D97-AF65-F5344CB8AC3E}">
        <p14:creationId xmlns:p14="http://schemas.microsoft.com/office/powerpoint/2010/main" val="39331231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AE86B6-777E-FA3F-289F-278235A05F77}"/>
              </a:ext>
            </a:extLst>
          </p:cNvPr>
          <p:cNvSpPr>
            <a:spLocks noGrp="1"/>
          </p:cNvSpPr>
          <p:nvPr>
            <p:ph type="title"/>
          </p:nvPr>
        </p:nvSpPr>
        <p:spPr/>
        <p:txBody>
          <a:bodyPr/>
          <a:lstStyle/>
          <a:p>
            <a:r>
              <a:rPr lang="tr-TR" dirty="0"/>
              <a:t>Kolorektal Kanser</a:t>
            </a:r>
          </a:p>
        </p:txBody>
      </p:sp>
      <p:sp>
        <p:nvSpPr>
          <p:cNvPr id="3" name="İçerik Yer Tutucusu 2">
            <a:extLst>
              <a:ext uri="{FF2B5EF4-FFF2-40B4-BE49-F238E27FC236}">
                <a16:creationId xmlns:a16="http://schemas.microsoft.com/office/drawing/2014/main" id="{D603ACEE-131B-44C7-17F1-0D3037701D93}"/>
              </a:ext>
            </a:extLst>
          </p:cNvPr>
          <p:cNvSpPr>
            <a:spLocks noGrp="1"/>
          </p:cNvSpPr>
          <p:nvPr>
            <p:ph idx="1"/>
          </p:nvPr>
        </p:nvSpPr>
        <p:spPr/>
        <p:txBody>
          <a:bodyPr>
            <a:normAutofit/>
          </a:bodyPr>
          <a:lstStyle/>
          <a:p>
            <a:r>
              <a:rPr lang="tr-TR" sz="2400" dirty="0"/>
              <a:t>Kolon tümörleri yavaş büyür ve semptomatik hale geldiklerinde genellikle hastalık ileri evreye varmış durumdadır. </a:t>
            </a:r>
          </a:p>
          <a:p>
            <a:r>
              <a:rPr lang="tr-TR" sz="2400" dirty="0"/>
              <a:t>KRK tanısı hastaların </a:t>
            </a:r>
            <a:r>
              <a:rPr lang="tr-TR" sz="2400" dirty="0">
                <a:solidFill>
                  <a:srgbClr val="FF0000"/>
                </a:solidFill>
              </a:rPr>
              <a:t>sadece %40’ında erken evrede (lokalize hastalık evresi) konulmaktadır</a:t>
            </a:r>
            <a:r>
              <a:rPr lang="tr-TR" sz="2400" dirty="0"/>
              <a:t>. </a:t>
            </a:r>
          </a:p>
          <a:p>
            <a:r>
              <a:rPr lang="tr-TR" sz="2400" dirty="0" err="1"/>
              <a:t>KRK’deki</a:t>
            </a:r>
            <a:r>
              <a:rPr lang="tr-TR" sz="2400" dirty="0"/>
              <a:t> </a:t>
            </a:r>
            <a:r>
              <a:rPr lang="tr-TR" sz="2400" dirty="0" err="1"/>
              <a:t>prognoz</a:t>
            </a:r>
            <a:r>
              <a:rPr lang="tr-TR" sz="2400" dirty="0"/>
              <a:t> ise tanı anındaki evreyle yakından ilişkilidir. Semptomsuz hastada kanser tanınabilmelidir, bunun için de toplumu bilgilendirmek ve tarama programları uygulamak gereklidir. </a:t>
            </a:r>
          </a:p>
          <a:p>
            <a:r>
              <a:rPr lang="tr-TR" sz="2400" dirty="0">
                <a:solidFill>
                  <a:srgbClr val="FF0000"/>
                </a:solidFill>
              </a:rPr>
              <a:t>Tarama sonucu </a:t>
            </a:r>
            <a:r>
              <a:rPr lang="tr-TR" sz="2400" dirty="0" err="1">
                <a:solidFill>
                  <a:srgbClr val="FF0000"/>
                </a:solidFill>
              </a:rPr>
              <a:t>prekanseröz</a:t>
            </a:r>
            <a:r>
              <a:rPr lang="tr-TR" sz="2400" dirty="0">
                <a:solidFill>
                  <a:srgbClr val="FF0000"/>
                </a:solidFill>
              </a:rPr>
              <a:t> lezyonu veya erken evre tümörü saptama olasılığı fazladır. Yapılan çalışmalar tarama ve izlemin KRK mortalitesini azalttığını göstermiştir.</a:t>
            </a:r>
          </a:p>
        </p:txBody>
      </p:sp>
      <p:sp>
        <p:nvSpPr>
          <p:cNvPr id="4" name="Alt Bilgi Yer Tutucusu 4">
            <a:extLst>
              <a:ext uri="{FF2B5EF4-FFF2-40B4-BE49-F238E27FC236}">
                <a16:creationId xmlns:a16="http://schemas.microsoft.com/office/drawing/2014/main" id="{E42F9913-C9B5-5F6F-D3C9-7F911AABFC11}"/>
              </a:ext>
            </a:extLst>
          </p:cNvPr>
          <p:cNvSpPr>
            <a:spLocks noGrp="1"/>
          </p:cNvSpPr>
          <p:nvPr>
            <p:ph type="ftr" sz="quarter" idx="11"/>
          </p:nvPr>
        </p:nvSpPr>
        <p:spPr>
          <a:xfrm>
            <a:off x="3198394" y="6360026"/>
            <a:ext cx="5795211" cy="365125"/>
          </a:xfrm>
        </p:spPr>
        <p:txBody>
          <a:bodyPr/>
          <a:lstStyle/>
          <a:p>
            <a:r>
              <a:rPr lang="en-US" dirty="0"/>
              <a:t>T.C. </a:t>
            </a:r>
            <a:r>
              <a:rPr lang="en-US" dirty="0" err="1"/>
              <a:t>Sağlık</a:t>
            </a:r>
            <a:r>
              <a:rPr lang="en-US" dirty="0"/>
              <a:t> </a:t>
            </a:r>
            <a:r>
              <a:rPr lang="en-US" dirty="0" err="1"/>
              <a:t>Bakanlığı</a:t>
            </a:r>
            <a:r>
              <a:rPr lang="en-US" dirty="0"/>
              <a:t> (2021). Türkiye </a:t>
            </a:r>
            <a:r>
              <a:rPr lang="en-US" dirty="0" err="1"/>
              <a:t>Kanser</a:t>
            </a:r>
            <a:r>
              <a:rPr lang="en-US" dirty="0"/>
              <a:t> </a:t>
            </a:r>
            <a:r>
              <a:rPr lang="en-US" dirty="0" err="1"/>
              <a:t>Kontrol</a:t>
            </a:r>
            <a:r>
              <a:rPr lang="en-US" dirty="0"/>
              <a:t> </a:t>
            </a:r>
            <a:r>
              <a:rPr lang="en-US" dirty="0" err="1"/>
              <a:t>Programı.Ankara</a:t>
            </a:r>
            <a:r>
              <a:rPr lang="en-US" dirty="0"/>
              <a:t>. </a:t>
            </a:r>
          </a:p>
        </p:txBody>
      </p:sp>
    </p:spTree>
    <p:extLst>
      <p:ext uri="{BB962C8B-B14F-4D97-AF65-F5344CB8AC3E}">
        <p14:creationId xmlns:p14="http://schemas.microsoft.com/office/powerpoint/2010/main" val="3403453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C84BB86E-6252-7465-D7FA-8BC16D49BF8F}"/>
              </a:ext>
            </a:extLst>
          </p:cNvPr>
          <p:cNvPicPr>
            <a:picLocks noChangeAspect="1"/>
          </p:cNvPicPr>
          <p:nvPr/>
        </p:nvPicPr>
        <p:blipFill>
          <a:blip r:embed="rId2"/>
          <a:stretch>
            <a:fillRect/>
          </a:stretch>
        </p:blipFill>
        <p:spPr>
          <a:xfrm>
            <a:off x="847024" y="153247"/>
            <a:ext cx="5736656" cy="6551505"/>
          </a:xfrm>
          <a:prstGeom prst="rect">
            <a:avLst/>
          </a:prstGeom>
        </p:spPr>
      </p:pic>
      <p:sp>
        <p:nvSpPr>
          <p:cNvPr id="4" name="Metin kutusu 3">
            <a:extLst>
              <a:ext uri="{FF2B5EF4-FFF2-40B4-BE49-F238E27FC236}">
                <a16:creationId xmlns:a16="http://schemas.microsoft.com/office/drawing/2014/main" id="{761D5D61-9C13-5B0E-D078-89438AE21838}"/>
              </a:ext>
            </a:extLst>
          </p:cNvPr>
          <p:cNvSpPr txBox="1"/>
          <p:nvPr/>
        </p:nvSpPr>
        <p:spPr>
          <a:xfrm>
            <a:off x="6677526" y="1163938"/>
            <a:ext cx="4863165" cy="830997"/>
          </a:xfrm>
          <a:prstGeom prst="rect">
            <a:avLst/>
          </a:prstGeom>
          <a:noFill/>
        </p:spPr>
        <p:txBody>
          <a:bodyPr wrap="square">
            <a:spAutoFit/>
          </a:bodyPr>
          <a:lstStyle/>
          <a:p>
            <a:r>
              <a:rPr lang="tr-TR" sz="2400" dirty="0"/>
              <a:t>Ülkemizde k</a:t>
            </a:r>
            <a:r>
              <a:rPr lang="en-US" sz="2400" dirty="0" err="1"/>
              <a:t>olorektal</a:t>
            </a:r>
            <a:r>
              <a:rPr lang="en-US" sz="2400" dirty="0"/>
              <a:t> </a:t>
            </a:r>
            <a:r>
              <a:rPr lang="en-US" sz="2400" dirty="0" err="1"/>
              <a:t>kanser</a:t>
            </a:r>
            <a:r>
              <a:rPr lang="en-US" sz="2400" dirty="0"/>
              <a:t> </a:t>
            </a:r>
            <a:r>
              <a:rPr lang="en-US" sz="2400" dirty="0" err="1"/>
              <a:t>taramaları</a:t>
            </a:r>
            <a:r>
              <a:rPr lang="en-US" sz="2400" dirty="0"/>
              <a:t> </a:t>
            </a:r>
            <a:r>
              <a:rPr lang="en-US" sz="2400" i="1" dirty="0">
                <a:solidFill>
                  <a:srgbClr val="FF0000"/>
                </a:solidFill>
              </a:rPr>
              <a:t>2013</a:t>
            </a:r>
            <a:r>
              <a:rPr lang="en-US" sz="2400" dirty="0">
                <a:solidFill>
                  <a:srgbClr val="FF0000"/>
                </a:solidFill>
              </a:rPr>
              <a:t> </a:t>
            </a:r>
            <a:r>
              <a:rPr lang="en-US" sz="2400" dirty="0" err="1"/>
              <a:t>yılında</a:t>
            </a:r>
            <a:r>
              <a:rPr lang="en-US" sz="2400" dirty="0"/>
              <a:t> </a:t>
            </a:r>
            <a:r>
              <a:rPr lang="en-US" sz="2400" dirty="0" err="1"/>
              <a:t>başlamıştır</a:t>
            </a:r>
            <a:endParaRPr lang="tr-TR" sz="2400" dirty="0"/>
          </a:p>
        </p:txBody>
      </p:sp>
      <p:sp>
        <p:nvSpPr>
          <p:cNvPr id="6" name="Metin kutusu 5">
            <a:extLst>
              <a:ext uri="{FF2B5EF4-FFF2-40B4-BE49-F238E27FC236}">
                <a16:creationId xmlns:a16="http://schemas.microsoft.com/office/drawing/2014/main" id="{8FDBA742-57F3-6A8C-EB03-58BE39DB4893}"/>
              </a:ext>
            </a:extLst>
          </p:cNvPr>
          <p:cNvSpPr txBox="1"/>
          <p:nvPr/>
        </p:nvSpPr>
        <p:spPr>
          <a:xfrm>
            <a:off x="6677526" y="2094531"/>
            <a:ext cx="5055670" cy="4154984"/>
          </a:xfrm>
          <a:prstGeom prst="rect">
            <a:avLst/>
          </a:prstGeom>
          <a:noFill/>
        </p:spPr>
        <p:txBody>
          <a:bodyPr wrap="square">
            <a:spAutoFit/>
          </a:bodyPr>
          <a:lstStyle/>
          <a:p>
            <a:r>
              <a:rPr lang="en-US" sz="2400" dirty="0" err="1"/>
              <a:t>Taranacak</a:t>
            </a:r>
            <a:r>
              <a:rPr lang="en-US" sz="2400" dirty="0"/>
              <a:t> </a:t>
            </a:r>
            <a:r>
              <a:rPr lang="en-US" sz="2400" dirty="0" err="1"/>
              <a:t>popülasyon</a:t>
            </a:r>
            <a:r>
              <a:rPr lang="en-US" sz="2400" dirty="0"/>
              <a:t>, </a:t>
            </a:r>
            <a:r>
              <a:rPr lang="en-US" sz="2400" dirty="0" err="1"/>
              <a:t>davet</a:t>
            </a:r>
            <a:r>
              <a:rPr lang="en-US" sz="2400" dirty="0"/>
              <a:t> </a:t>
            </a:r>
            <a:r>
              <a:rPr lang="en-US" sz="2400" dirty="0" err="1"/>
              <a:t>yöntemleriyle</a:t>
            </a:r>
            <a:r>
              <a:rPr lang="en-US" sz="2400" dirty="0"/>
              <a:t> </a:t>
            </a:r>
            <a:r>
              <a:rPr lang="en-US" sz="2400" dirty="0" err="1"/>
              <a:t>tekrarlanmalı</a:t>
            </a:r>
            <a:r>
              <a:rPr lang="en-US" sz="2400" dirty="0"/>
              <a:t> </a:t>
            </a:r>
            <a:r>
              <a:rPr lang="en-US" sz="2400" dirty="0" err="1"/>
              <a:t>ve</a:t>
            </a:r>
            <a:r>
              <a:rPr lang="en-US" sz="2400" dirty="0"/>
              <a:t> </a:t>
            </a:r>
            <a:r>
              <a:rPr lang="en-US" sz="2400" dirty="0">
                <a:solidFill>
                  <a:srgbClr val="FF0000"/>
                </a:solidFill>
              </a:rPr>
              <a:t>son </a:t>
            </a:r>
            <a:r>
              <a:rPr lang="en-US" sz="2400" dirty="0" err="1">
                <a:solidFill>
                  <a:srgbClr val="FF0000"/>
                </a:solidFill>
              </a:rPr>
              <a:t>iki</a:t>
            </a:r>
            <a:r>
              <a:rPr lang="en-US" sz="2400" dirty="0">
                <a:solidFill>
                  <a:srgbClr val="FF0000"/>
                </a:solidFill>
              </a:rPr>
              <a:t> </a:t>
            </a:r>
            <a:r>
              <a:rPr lang="en-US" sz="2400" dirty="0" err="1">
                <a:solidFill>
                  <a:srgbClr val="FF0000"/>
                </a:solidFill>
              </a:rPr>
              <a:t>testi</a:t>
            </a:r>
            <a:r>
              <a:rPr lang="en-US" sz="2400" dirty="0">
                <a:solidFill>
                  <a:srgbClr val="FF0000"/>
                </a:solidFill>
              </a:rPr>
              <a:t> </a:t>
            </a:r>
            <a:r>
              <a:rPr lang="en-US" sz="2400" dirty="0" err="1">
                <a:solidFill>
                  <a:srgbClr val="FF0000"/>
                </a:solidFill>
              </a:rPr>
              <a:t>negatif</a:t>
            </a:r>
            <a:r>
              <a:rPr lang="en-US" sz="2400" dirty="0">
                <a:solidFill>
                  <a:srgbClr val="FF0000"/>
                </a:solidFill>
              </a:rPr>
              <a:t> </a:t>
            </a:r>
            <a:r>
              <a:rPr lang="en-US" sz="2400" dirty="0" err="1">
                <a:solidFill>
                  <a:srgbClr val="FF0000"/>
                </a:solidFill>
              </a:rPr>
              <a:t>olan</a:t>
            </a:r>
            <a:r>
              <a:rPr lang="en-US" sz="2400" dirty="0">
                <a:solidFill>
                  <a:srgbClr val="FF0000"/>
                </a:solidFill>
              </a:rPr>
              <a:t> 70 </a:t>
            </a:r>
            <a:r>
              <a:rPr lang="en-US" sz="2400" dirty="0" err="1">
                <a:solidFill>
                  <a:srgbClr val="FF0000"/>
                </a:solidFill>
              </a:rPr>
              <a:t>yaşındaki</a:t>
            </a:r>
            <a:r>
              <a:rPr lang="en-US" sz="2400" dirty="0">
                <a:solidFill>
                  <a:srgbClr val="FF0000"/>
                </a:solidFill>
              </a:rPr>
              <a:t> </a:t>
            </a:r>
            <a:r>
              <a:rPr lang="en-US" sz="2400" dirty="0" err="1">
                <a:solidFill>
                  <a:srgbClr val="FF0000"/>
                </a:solidFill>
              </a:rPr>
              <a:t>kadın</a:t>
            </a:r>
            <a:r>
              <a:rPr lang="en-US" sz="2400" dirty="0">
                <a:solidFill>
                  <a:srgbClr val="FF0000"/>
                </a:solidFill>
              </a:rPr>
              <a:t> </a:t>
            </a:r>
            <a:r>
              <a:rPr lang="en-US" sz="2400" dirty="0" err="1">
                <a:solidFill>
                  <a:srgbClr val="FF0000"/>
                </a:solidFill>
              </a:rPr>
              <a:t>ve</a:t>
            </a:r>
            <a:r>
              <a:rPr lang="en-US" sz="2400" dirty="0">
                <a:solidFill>
                  <a:srgbClr val="FF0000"/>
                </a:solidFill>
              </a:rPr>
              <a:t> </a:t>
            </a:r>
            <a:r>
              <a:rPr lang="en-US" sz="2400" dirty="0" err="1">
                <a:solidFill>
                  <a:srgbClr val="FF0000"/>
                </a:solidFill>
              </a:rPr>
              <a:t>erkeklerde</a:t>
            </a:r>
            <a:r>
              <a:rPr lang="en-US" sz="2400" dirty="0">
                <a:solidFill>
                  <a:srgbClr val="FF0000"/>
                </a:solidFill>
              </a:rPr>
              <a:t> </a:t>
            </a:r>
            <a:r>
              <a:rPr lang="en-US" sz="2400" dirty="0" err="1">
                <a:solidFill>
                  <a:srgbClr val="FF0000"/>
                </a:solidFill>
              </a:rPr>
              <a:t>tarama</a:t>
            </a:r>
            <a:r>
              <a:rPr lang="en-US" sz="2400" dirty="0">
                <a:solidFill>
                  <a:srgbClr val="FF0000"/>
                </a:solidFill>
              </a:rPr>
              <a:t> </a:t>
            </a:r>
            <a:r>
              <a:rPr lang="en-US" sz="2400" dirty="0" err="1">
                <a:solidFill>
                  <a:srgbClr val="FF0000"/>
                </a:solidFill>
              </a:rPr>
              <a:t>kesilmelidir</a:t>
            </a:r>
            <a:r>
              <a:rPr lang="en-US" sz="2400" dirty="0">
                <a:solidFill>
                  <a:srgbClr val="FF0000"/>
                </a:solidFill>
              </a:rPr>
              <a:t>. </a:t>
            </a:r>
            <a:endParaRPr lang="tr-TR" sz="2400" dirty="0">
              <a:solidFill>
                <a:srgbClr val="FF0000"/>
              </a:solidFill>
            </a:endParaRPr>
          </a:p>
          <a:p>
            <a:r>
              <a:rPr lang="tr-TR" sz="2400" dirty="0">
                <a:solidFill>
                  <a:srgbClr val="FF0000"/>
                </a:solidFill>
              </a:rPr>
              <a:t>Ülkemizde kolorektal taramaların kapsama oranı %30-40 arasındadır </a:t>
            </a:r>
            <a:r>
              <a:rPr lang="tr-TR" sz="2400" dirty="0"/>
              <a:t>ve ülkemizde teşhis edilenlerin dörtte biri ileri evrededir. </a:t>
            </a:r>
            <a:r>
              <a:rPr lang="tr-TR" sz="2400" dirty="0">
                <a:solidFill>
                  <a:srgbClr val="FF0000"/>
                </a:solidFill>
              </a:rPr>
              <a:t>Kolorektal taramaların olumlu sonuçlarına ulaşmak için en az %70 oranında bir kapsama oranı sağlanmalıdır</a:t>
            </a:r>
          </a:p>
        </p:txBody>
      </p:sp>
      <p:sp>
        <p:nvSpPr>
          <p:cNvPr id="3" name="Alt Bilgi Yer Tutucusu 4">
            <a:extLst>
              <a:ext uri="{FF2B5EF4-FFF2-40B4-BE49-F238E27FC236}">
                <a16:creationId xmlns:a16="http://schemas.microsoft.com/office/drawing/2014/main" id="{C3BCD340-7C48-423B-5271-0D8C36A1C1E8}"/>
              </a:ext>
            </a:extLst>
          </p:cNvPr>
          <p:cNvSpPr>
            <a:spLocks noGrp="1"/>
          </p:cNvSpPr>
          <p:nvPr>
            <p:ph type="ftr" sz="quarter" idx="11"/>
          </p:nvPr>
        </p:nvSpPr>
        <p:spPr>
          <a:xfrm>
            <a:off x="6211502" y="6349111"/>
            <a:ext cx="5795211" cy="365125"/>
          </a:xfrm>
        </p:spPr>
        <p:txBody>
          <a:bodyPr/>
          <a:lstStyle/>
          <a:p>
            <a:r>
              <a:rPr lang="en-US" dirty="0"/>
              <a:t>T.C. </a:t>
            </a:r>
            <a:r>
              <a:rPr lang="en-US" dirty="0" err="1"/>
              <a:t>Sağlık</a:t>
            </a:r>
            <a:r>
              <a:rPr lang="en-US" dirty="0"/>
              <a:t> </a:t>
            </a:r>
            <a:r>
              <a:rPr lang="en-US" dirty="0" err="1"/>
              <a:t>Bakanlığı</a:t>
            </a:r>
            <a:r>
              <a:rPr lang="en-US" dirty="0"/>
              <a:t> (2021). Türkiye </a:t>
            </a:r>
            <a:r>
              <a:rPr lang="en-US" dirty="0" err="1"/>
              <a:t>Kanser</a:t>
            </a:r>
            <a:r>
              <a:rPr lang="en-US" dirty="0"/>
              <a:t> </a:t>
            </a:r>
            <a:r>
              <a:rPr lang="en-US" dirty="0" err="1"/>
              <a:t>Kontrol</a:t>
            </a:r>
            <a:r>
              <a:rPr lang="en-US" dirty="0"/>
              <a:t> </a:t>
            </a:r>
            <a:r>
              <a:rPr lang="en-US" dirty="0" err="1"/>
              <a:t>Programı.Ankara</a:t>
            </a:r>
            <a:r>
              <a:rPr lang="en-US" dirty="0"/>
              <a:t>. </a:t>
            </a:r>
          </a:p>
        </p:txBody>
      </p:sp>
    </p:spTree>
    <p:extLst>
      <p:ext uri="{BB962C8B-B14F-4D97-AF65-F5344CB8AC3E}">
        <p14:creationId xmlns:p14="http://schemas.microsoft.com/office/powerpoint/2010/main" val="1808251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ED269A-5E8C-CF46-9284-7DE40CD366CB}"/>
              </a:ext>
            </a:extLst>
          </p:cNvPr>
          <p:cNvSpPr>
            <a:spLocks noGrp="1"/>
          </p:cNvSpPr>
          <p:nvPr>
            <p:ph type="title"/>
          </p:nvPr>
        </p:nvSpPr>
        <p:spPr/>
        <p:txBody>
          <a:bodyPr/>
          <a:lstStyle/>
          <a:p>
            <a:r>
              <a:rPr lang="tr-TR" dirty="0"/>
              <a:t>Yüksek risklilerde tarama</a:t>
            </a:r>
          </a:p>
        </p:txBody>
      </p:sp>
      <p:sp>
        <p:nvSpPr>
          <p:cNvPr id="3" name="İçerik Yer Tutucusu 2">
            <a:extLst>
              <a:ext uri="{FF2B5EF4-FFF2-40B4-BE49-F238E27FC236}">
                <a16:creationId xmlns:a16="http://schemas.microsoft.com/office/drawing/2014/main" id="{FD6FCAD0-2127-1FEF-8A39-ABBF68C4CFF3}"/>
              </a:ext>
            </a:extLst>
          </p:cNvPr>
          <p:cNvSpPr>
            <a:spLocks noGrp="1"/>
          </p:cNvSpPr>
          <p:nvPr>
            <p:ph idx="1"/>
          </p:nvPr>
        </p:nvSpPr>
        <p:spPr/>
        <p:txBody>
          <a:bodyPr/>
          <a:lstStyle/>
          <a:p>
            <a:r>
              <a:rPr lang="en-US" sz="2400" dirty="0" err="1"/>
              <a:t>Birinci</a:t>
            </a:r>
            <a:r>
              <a:rPr lang="en-US" sz="2400" dirty="0"/>
              <a:t> </a:t>
            </a:r>
            <a:r>
              <a:rPr lang="en-US" sz="2400" dirty="0" err="1"/>
              <a:t>derece</a:t>
            </a:r>
            <a:r>
              <a:rPr lang="en-US" sz="2400" dirty="0"/>
              <a:t> </a:t>
            </a:r>
            <a:r>
              <a:rPr lang="en-US" sz="2400" dirty="0" err="1"/>
              <a:t>akrabalar</a:t>
            </a:r>
            <a:r>
              <a:rPr lang="tr-TR" sz="2400" dirty="0"/>
              <a:t>da</a:t>
            </a:r>
          </a:p>
          <a:p>
            <a:r>
              <a:rPr lang="tr-TR" sz="2400" dirty="0"/>
              <a:t>K</a:t>
            </a:r>
            <a:r>
              <a:rPr lang="en-US" sz="2400" dirty="0" err="1"/>
              <a:t>olorektal</a:t>
            </a:r>
            <a:r>
              <a:rPr lang="en-US" sz="2400" dirty="0"/>
              <a:t> </a:t>
            </a:r>
            <a:r>
              <a:rPr lang="en-US" sz="2400" dirty="0" err="1"/>
              <a:t>kanser</a:t>
            </a:r>
            <a:r>
              <a:rPr lang="en-US" sz="2400" dirty="0"/>
              <a:t> </a:t>
            </a:r>
            <a:r>
              <a:rPr lang="en-US" sz="2400" dirty="0" err="1"/>
              <a:t>veya</a:t>
            </a:r>
            <a:r>
              <a:rPr lang="en-US" sz="2400" dirty="0"/>
              <a:t> </a:t>
            </a:r>
            <a:r>
              <a:rPr lang="en-US" sz="2400" dirty="0" err="1"/>
              <a:t>adenomatöz</a:t>
            </a:r>
            <a:r>
              <a:rPr lang="en-US" sz="2400" dirty="0"/>
              <a:t> </a:t>
            </a:r>
            <a:r>
              <a:rPr lang="en-US" sz="2400" dirty="0" err="1"/>
              <a:t>polip</a:t>
            </a:r>
            <a:r>
              <a:rPr lang="en-US" sz="2400" dirty="0"/>
              <a:t> </a:t>
            </a:r>
            <a:r>
              <a:rPr lang="en-US" sz="2400" dirty="0" err="1"/>
              <a:t>öyküsü</a:t>
            </a:r>
            <a:r>
              <a:rPr lang="en-US" sz="2400" dirty="0"/>
              <a:t> </a:t>
            </a:r>
            <a:endParaRPr lang="tr-TR" sz="2400" dirty="0"/>
          </a:p>
          <a:p>
            <a:r>
              <a:rPr lang="tr-TR" sz="2400" dirty="0"/>
              <a:t>N</a:t>
            </a:r>
            <a:r>
              <a:rPr lang="en-US" sz="2400" dirty="0" err="1"/>
              <a:t>ormal</a:t>
            </a:r>
            <a:r>
              <a:rPr lang="en-US" sz="2400" dirty="0"/>
              <a:t> </a:t>
            </a:r>
            <a:r>
              <a:rPr lang="en-US" sz="2400" dirty="0" err="1"/>
              <a:t>popülasyonla</a:t>
            </a:r>
            <a:r>
              <a:rPr lang="en-US" sz="2400" dirty="0"/>
              <a:t> </a:t>
            </a:r>
            <a:r>
              <a:rPr lang="en-US" sz="2400" dirty="0" err="1"/>
              <a:t>aynı</a:t>
            </a:r>
            <a:r>
              <a:rPr lang="en-US" sz="2400" dirty="0"/>
              <a:t> </a:t>
            </a:r>
            <a:r>
              <a:rPr lang="en-US" sz="2400" dirty="0" err="1"/>
              <a:t>prosedürler</a:t>
            </a:r>
            <a:r>
              <a:rPr lang="en-US" sz="2400" dirty="0"/>
              <a:t> </a:t>
            </a:r>
            <a:r>
              <a:rPr lang="en-US" sz="3200" dirty="0">
                <a:solidFill>
                  <a:srgbClr val="FF0000"/>
                </a:solidFill>
              </a:rPr>
              <a:t>40 </a:t>
            </a:r>
            <a:r>
              <a:rPr lang="en-US" sz="3200" dirty="0" err="1">
                <a:solidFill>
                  <a:srgbClr val="FF0000"/>
                </a:solidFill>
              </a:rPr>
              <a:t>yaşından</a:t>
            </a:r>
            <a:r>
              <a:rPr lang="en-US" sz="3200" dirty="0">
                <a:solidFill>
                  <a:srgbClr val="FF0000"/>
                </a:solidFill>
              </a:rPr>
              <a:t> </a:t>
            </a:r>
            <a:r>
              <a:rPr lang="en-US" sz="3200" dirty="0" err="1">
                <a:solidFill>
                  <a:srgbClr val="FF0000"/>
                </a:solidFill>
              </a:rPr>
              <a:t>itibaren</a:t>
            </a:r>
            <a:r>
              <a:rPr lang="en-US" sz="3200" dirty="0">
                <a:solidFill>
                  <a:srgbClr val="FF0000"/>
                </a:solidFill>
              </a:rPr>
              <a:t> </a:t>
            </a:r>
            <a:endParaRPr lang="tr-TR" sz="3200" dirty="0">
              <a:solidFill>
                <a:srgbClr val="FF0000"/>
              </a:solidFill>
            </a:endParaRPr>
          </a:p>
          <a:p>
            <a:pPr marL="0" indent="0">
              <a:buNone/>
            </a:pPr>
            <a:endParaRPr lang="tr-TR" sz="2400" dirty="0"/>
          </a:p>
          <a:p>
            <a:r>
              <a:rPr lang="tr-TR" sz="2400" dirty="0"/>
              <a:t>B</a:t>
            </a:r>
            <a:r>
              <a:rPr lang="en-US" sz="2400" dirty="0" err="1"/>
              <a:t>irinci</a:t>
            </a:r>
            <a:r>
              <a:rPr lang="en-US" sz="2400" dirty="0"/>
              <a:t> </a:t>
            </a:r>
            <a:r>
              <a:rPr lang="en-US" sz="2400" dirty="0" err="1"/>
              <a:t>derece</a:t>
            </a:r>
            <a:r>
              <a:rPr lang="en-US" sz="2400" dirty="0"/>
              <a:t> </a:t>
            </a:r>
            <a:r>
              <a:rPr lang="en-US" sz="2400" dirty="0" err="1"/>
              <a:t>akrabalarında</a:t>
            </a:r>
            <a:r>
              <a:rPr lang="en-US" sz="2400" dirty="0"/>
              <a:t> </a:t>
            </a:r>
            <a:r>
              <a:rPr lang="en-US" sz="2400" dirty="0" err="1"/>
              <a:t>erken</a:t>
            </a:r>
            <a:r>
              <a:rPr lang="en-US" sz="2400" dirty="0"/>
              <a:t> </a:t>
            </a:r>
            <a:r>
              <a:rPr lang="en-US" sz="2400" dirty="0" err="1"/>
              <a:t>yaşta</a:t>
            </a:r>
            <a:r>
              <a:rPr lang="en-US" sz="2400" dirty="0"/>
              <a:t> </a:t>
            </a:r>
            <a:r>
              <a:rPr lang="en-US" sz="2400" dirty="0" err="1"/>
              <a:t>kolorektal</a:t>
            </a:r>
            <a:r>
              <a:rPr lang="en-US" sz="2400" dirty="0"/>
              <a:t> </a:t>
            </a:r>
            <a:r>
              <a:rPr lang="en-US" sz="2400" dirty="0" err="1"/>
              <a:t>kanser</a:t>
            </a:r>
            <a:r>
              <a:rPr lang="en-US" sz="2400" dirty="0"/>
              <a:t> </a:t>
            </a:r>
            <a:r>
              <a:rPr lang="en-US" sz="2400" dirty="0" err="1"/>
              <a:t>ortaya</a:t>
            </a:r>
            <a:r>
              <a:rPr lang="en-US" sz="2400" dirty="0"/>
              <a:t> </a:t>
            </a:r>
            <a:r>
              <a:rPr lang="en-US" sz="2400" dirty="0" err="1"/>
              <a:t>çıkan</a:t>
            </a:r>
            <a:r>
              <a:rPr lang="en-US" sz="2400" dirty="0"/>
              <a:t> </a:t>
            </a:r>
            <a:r>
              <a:rPr lang="en-US" sz="2400" dirty="0" err="1"/>
              <a:t>bireylerde</a:t>
            </a:r>
            <a:r>
              <a:rPr lang="en-US" sz="2400" dirty="0"/>
              <a:t> </a:t>
            </a:r>
            <a:r>
              <a:rPr lang="en-US" sz="2400" dirty="0" err="1"/>
              <a:t>ise</a:t>
            </a:r>
            <a:r>
              <a:rPr lang="en-US" sz="2400" dirty="0"/>
              <a:t> </a:t>
            </a:r>
            <a:r>
              <a:rPr lang="en-US" sz="2400" dirty="0" err="1">
                <a:solidFill>
                  <a:srgbClr val="FF0000"/>
                </a:solidFill>
              </a:rPr>
              <a:t>akrabalarında</a:t>
            </a:r>
            <a:r>
              <a:rPr lang="en-US" sz="2400" dirty="0">
                <a:solidFill>
                  <a:srgbClr val="FF0000"/>
                </a:solidFill>
              </a:rPr>
              <a:t> </a:t>
            </a:r>
            <a:r>
              <a:rPr lang="en-US" sz="2400" dirty="0" err="1">
                <a:solidFill>
                  <a:srgbClr val="FF0000"/>
                </a:solidFill>
              </a:rPr>
              <a:t>kanserin</a:t>
            </a:r>
            <a:r>
              <a:rPr lang="en-US" sz="2400" dirty="0">
                <a:solidFill>
                  <a:srgbClr val="FF0000"/>
                </a:solidFill>
              </a:rPr>
              <a:t> </a:t>
            </a:r>
            <a:r>
              <a:rPr lang="en-US" sz="2400" dirty="0" err="1">
                <a:solidFill>
                  <a:srgbClr val="FF0000"/>
                </a:solidFill>
              </a:rPr>
              <a:t>çıkış</a:t>
            </a:r>
            <a:r>
              <a:rPr lang="en-US" sz="2400" dirty="0">
                <a:solidFill>
                  <a:srgbClr val="FF0000"/>
                </a:solidFill>
              </a:rPr>
              <a:t> </a:t>
            </a:r>
            <a:r>
              <a:rPr lang="en-US" sz="2400" dirty="0" err="1">
                <a:solidFill>
                  <a:srgbClr val="FF0000"/>
                </a:solidFill>
              </a:rPr>
              <a:t>yaşından</a:t>
            </a:r>
            <a:r>
              <a:rPr lang="en-US" sz="2400" dirty="0">
                <a:solidFill>
                  <a:srgbClr val="FF0000"/>
                </a:solidFill>
              </a:rPr>
              <a:t> </a:t>
            </a:r>
            <a:r>
              <a:rPr lang="en-US" sz="3200" dirty="0">
                <a:solidFill>
                  <a:srgbClr val="FF0000"/>
                </a:solidFill>
              </a:rPr>
              <a:t>5 </a:t>
            </a:r>
            <a:r>
              <a:rPr lang="en-US" sz="3200" dirty="0" err="1">
                <a:solidFill>
                  <a:srgbClr val="FF0000"/>
                </a:solidFill>
              </a:rPr>
              <a:t>yıl</a:t>
            </a:r>
            <a:r>
              <a:rPr lang="en-US" sz="3200" dirty="0">
                <a:solidFill>
                  <a:srgbClr val="FF0000"/>
                </a:solidFill>
              </a:rPr>
              <a:t> </a:t>
            </a:r>
            <a:r>
              <a:rPr lang="en-US" sz="3200" dirty="0" err="1">
                <a:solidFill>
                  <a:srgbClr val="FF0000"/>
                </a:solidFill>
              </a:rPr>
              <a:t>önce</a:t>
            </a:r>
            <a:r>
              <a:rPr lang="en-US" sz="3200" dirty="0">
                <a:solidFill>
                  <a:srgbClr val="FF0000"/>
                </a:solidFill>
              </a:rPr>
              <a:t> </a:t>
            </a:r>
            <a:endParaRPr lang="en-US" sz="2400" dirty="0">
              <a:solidFill>
                <a:srgbClr val="FF0000"/>
              </a:solidFill>
            </a:endParaRPr>
          </a:p>
          <a:p>
            <a:endParaRPr lang="tr-TR" dirty="0"/>
          </a:p>
        </p:txBody>
      </p:sp>
      <p:sp>
        <p:nvSpPr>
          <p:cNvPr id="4" name="Alt Bilgi Yer Tutucusu 4">
            <a:extLst>
              <a:ext uri="{FF2B5EF4-FFF2-40B4-BE49-F238E27FC236}">
                <a16:creationId xmlns:a16="http://schemas.microsoft.com/office/drawing/2014/main" id="{203CEDF2-3F1D-EF6A-C014-EF4A74E8C089}"/>
              </a:ext>
            </a:extLst>
          </p:cNvPr>
          <p:cNvSpPr>
            <a:spLocks noGrp="1"/>
          </p:cNvSpPr>
          <p:nvPr>
            <p:ph type="ftr" sz="quarter" idx="11"/>
          </p:nvPr>
        </p:nvSpPr>
        <p:spPr>
          <a:xfrm>
            <a:off x="3198394" y="6360026"/>
            <a:ext cx="5795211" cy="365125"/>
          </a:xfrm>
        </p:spPr>
        <p:txBody>
          <a:bodyPr/>
          <a:lstStyle/>
          <a:p>
            <a:r>
              <a:rPr lang="en-US" dirty="0"/>
              <a:t>T.C. </a:t>
            </a:r>
            <a:r>
              <a:rPr lang="en-US" dirty="0" err="1"/>
              <a:t>Sağlık</a:t>
            </a:r>
            <a:r>
              <a:rPr lang="en-US" dirty="0"/>
              <a:t> </a:t>
            </a:r>
            <a:r>
              <a:rPr lang="en-US" dirty="0" err="1"/>
              <a:t>Bakanlığı</a:t>
            </a:r>
            <a:r>
              <a:rPr lang="en-US" dirty="0"/>
              <a:t> (2021). Türkiye </a:t>
            </a:r>
            <a:r>
              <a:rPr lang="en-US" dirty="0" err="1"/>
              <a:t>Kanser</a:t>
            </a:r>
            <a:r>
              <a:rPr lang="en-US" dirty="0"/>
              <a:t> </a:t>
            </a:r>
            <a:r>
              <a:rPr lang="en-US" dirty="0" err="1"/>
              <a:t>Kontrol</a:t>
            </a:r>
            <a:r>
              <a:rPr lang="en-US" dirty="0"/>
              <a:t> </a:t>
            </a:r>
            <a:r>
              <a:rPr lang="en-US" dirty="0" err="1"/>
              <a:t>Programı.Ankara</a:t>
            </a:r>
            <a:r>
              <a:rPr lang="en-US" dirty="0"/>
              <a:t>. </a:t>
            </a:r>
          </a:p>
        </p:txBody>
      </p:sp>
    </p:spTree>
    <p:extLst>
      <p:ext uri="{BB962C8B-B14F-4D97-AF65-F5344CB8AC3E}">
        <p14:creationId xmlns:p14="http://schemas.microsoft.com/office/powerpoint/2010/main" val="19896423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108192-76B4-DDB6-679C-A2CACE80EFBE}"/>
              </a:ext>
            </a:extLst>
          </p:cNvPr>
          <p:cNvSpPr>
            <a:spLocks noGrp="1"/>
          </p:cNvSpPr>
          <p:nvPr>
            <p:ph type="title"/>
          </p:nvPr>
        </p:nvSpPr>
        <p:spPr/>
        <p:txBody>
          <a:bodyPr/>
          <a:lstStyle/>
          <a:p>
            <a:r>
              <a:rPr lang="tr-TR" sz="3600" i="0" dirty="0" err="1"/>
              <a:t>İ.Türkiye</a:t>
            </a:r>
            <a:r>
              <a:rPr lang="tr-TR" sz="3600" i="0" dirty="0"/>
              <a:t> Sağlıklı Yaşlanma Eylem Planı ve Uygulama Programı (2021-2026)</a:t>
            </a:r>
            <a:endParaRPr lang="tr-TR" dirty="0"/>
          </a:p>
        </p:txBody>
      </p:sp>
      <p:sp>
        <p:nvSpPr>
          <p:cNvPr id="3" name="İçerik Yer Tutucusu 2">
            <a:extLst>
              <a:ext uri="{FF2B5EF4-FFF2-40B4-BE49-F238E27FC236}">
                <a16:creationId xmlns:a16="http://schemas.microsoft.com/office/drawing/2014/main" id="{DFBE403F-40D7-40C6-02C9-7DAA7B077B8F}"/>
              </a:ext>
            </a:extLst>
          </p:cNvPr>
          <p:cNvSpPr>
            <a:spLocks noGrp="1"/>
          </p:cNvSpPr>
          <p:nvPr>
            <p:ph idx="1"/>
          </p:nvPr>
        </p:nvSpPr>
        <p:spPr>
          <a:xfrm>
            <a:off x="3683000" y="541867"/>
            <a:ext cx="7975600" cy="5681133"/>
          </a:xfrm>
        </p:spPr>
        <p:txBody>
          <a:bodyPr>
            <a:normAutofit/>
          </a:bodyPr>
          <a:lstStyle/>
          <a:p>
            <a:pPr marL="0" indent="0" algn="just">
              <a:buNone/>
            </a:pPr>
            <a:r>
              <a:rPr lang="tr-TR" sz="2400" b="1" dirty="0"/>
              <a:t>VİZYON: </a:t>
            </a:r>
            <a:r>
              <a:rPr lang="tr-TR" sz="2400" dirty="0">
                <a:solidFill>
                  <a:srgbClr val="FF0000"/>
                </a:solidFill>
              </a:rPr>
              <a:t>Doğuşta beklenen yaşam süresinin uzamasının yanı sıra yaşamın niteliğinin de artması (yaşam kalitesi) sağlanmalıdır.</a:t>
            </a:r>
            <a:r>
              <a:rPr lang="tr-TR" sz="2400" dirty="0"/>
              <a:t> Sağlığın bütüncül tanımı içerisinde </a:t>
            </a:r>
            <a:r>
              <a:rPr lang="tr-TR" sz="2400" dirty="0">
                <a:solidFill>
                  <a:srgbClr val="FF0000"/>
                </a:solidFill>
              </a:rPr>
              <a:t>hem beklenen yaşam süresi, hem de yaşam kalitesinin arttırılması </a:t>
            </a:r>
            <a:r>
              <a:rPr lang="tr-TR" sz="2400" dirty="0"/>
              <a:t>kavramlarını ele almak gerekir.</a:t>
            </a:r>
          </a:p>
          <a:p>
            <a:pPr marL="0" indent="0" algn="just">
              <a:buNone/>
            </a:pPr>
            <a:r>
              <a:rPr lang="tr-TR" sz="2400" b="1" dirty="0"/>
              <a:t>MİSYON: </a:t>
            </a:r>
            <a:r>
              <a:rPr lang="tr-TR" sz="2400" dirty="0"/>
              <a:t>Sağlık Bakanlığı çalışmaları kapsamında </a:t>
            </a:r>
            <a:r>
              <a:rPr lang="tr-TR" sz="2400" dirty="0">
                <a:solidFill>
                  <a:srgbClr val="FF0000"/>
                </a:solidFill>
              </a:rPr>
              <a:t>yaşlı bireylere sunulan sağlık hizmetlerini geliştirmek amacı ile bulaşıcı olmayan hastalıklar ve kronik durumlarla mücadele çalışmalarını desteklemek, toplumumuzun sağlık düzeyini yükseltme ve sağlıklı yaşlanmaya dair politikaların geliştirilmesi, uygulanması ve izleme değerlendirme çalışmalarının </a:t>
            </a:r>
            <a:r>
              <a:rPr lang="tr-TR" sz="2400" dirty="0"/>
              <a:t>yapılmasıdır.</a:t>
            </a:r>
          </a:p>
          <a:p>
            <a:endParaRPr lang="tr-TR" dirty="0"/>
          </a:p>
        </p:txBody>
      </p:sp>
      <p:sp>
        <p:nvSpPr>
          <p:cNvPr id="4" name="Alt Bilgi Yer Tutucusu 4">
            <a:extLst>
              <a:ext uri="{FF2B5EF4-FFF2-40B4-BE49-F238E27FC236}">
                <a16:creationId xmlns:a16="http://schemas.microsoft.com/office/drawing/2014/main" id="{31B88DEE-9BCC-5AA3-E5F5-49736750F329}"/>
              </a:ext>
            </a:extLst>
          </p:cNvPr>
          <p:cNvSpPr>
            <a:spLocks noGrp="1"/>
          </p:cNvSpPr>
          <p:nvPr>
            <p:ph type="ftr" sz="quarter" idx="11"/>
          </p:nvPr>
        </p:nvSpPr>
        <p:spPr>
          <a:xfrm>
            <a:off x="3623052" y="6371038"/>
            <a:ext cx="5789197" cy="365125"/>
          </a:xfrm>
        </p:spPr>
        <p:txBody>
          <a:bodyPr/>
          <a:lstStyle/>
          <a:p>
            <a:r>
              <a:rPr lang="en-US" dirty="0"/>
              <a:t>T.C. </a:t>
            </a:r>
            <a:r>
              <a:rPr lang="en-US" dirty="0" err="1"/>
              <a:t>Sağlık</a:t>
            </a:r>
            <a:r>
              <a:rPr lang="en-US" dirty="0"/>
              <a:t> </a:t>
            </a:r>
            <a:r>
              <a:rPr lang="en-US" dirty="0" err="1"/>
              <a:t>Bakanlığı</a:t>
            </a:r>
            <a:r>
              <a:rPr lang="en-US" dirty="0"/>
              <a:t> (2021). Türkiye </a:t>
            </a:r>
            <a:r>
              <a:rPr lang="en-US" dirty="0" err="1"/>
              <a:t>Sağlıklı</a:t>
            </a:r>
            <a:r>
              <a:rPr lang="en-US" dirty="0"/>
              <a:t> </a:t>
            </a:r>
            <a:r>
              <a:rPr lang="en-US" dirty="0" err="1"/>
              <a:t>Yaşlanma</a:t>
            </a:r>
            <a:r>
              <a:rPr lang="en-US" dirty="0"/>
              <a:t> </a:t>
            </a:r>
            <a:r>
              <a:rPr lang="en-US" dirty="0" err="1"/>
              <a:t>Eylem</a:t>
            </a:r>
            <a:r>
              <a:rPr lang="en-US" dirty="0"/>
              <a:t> </a:t>
            </a:r>
            <a:r>
              <a:rPr lang="en-US" dirty="0" err="1"/>
              <a:t>Planı</a:t>
            </a:r>
            <a:r>
              <a:rPr lang="en-US" dirty="0"/>
              <a:t> </a:t>
            </a:r>
            <a:r>
              <a:rPr lang="en-US" dirty="0" err="1"/>
              <a:t>ve</a:t>
            </a:r>
            <a:r>
              <a:rPr lang="en-US" dirty="0"/>
              <a:t> </a:t>
            </a:r>
            <a:r>
              <a:rPr lang="en-US" dirty="0" err="1"/>
              <a:t>Uygulama</a:t>
            </a:r>
            <a:r>
              <a:rPr lang="en-US" dirty="0"/>
              <a:t> </a:t>
            </a:r>
            <a:r>
              <a:rPr lang="en-US" dirty="0" err="1"/>
              <a:t>Programı</a:t>
            </a:r>
            <a:r>
              <a:rPr lang="en-US" dirty="0"/>
              <a:t> 2021-2026. Ankara. </a:t>
            </a:r>
          </a:p>
        </p:txBody>
      </p:sp>
    </p:spTree>
    <p:extLst>
      <p:ext uri="{BB962C8B-B14F-4D97-AF65-F5344CB8AC3E}">
        <p14:creationId xmlns:p14="http://schemas.microsoft.com/office/powerpoint/2010/main" val="2550340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11352B-BE30-7AFF-ADA8-11C4C79790D2}"/>
              </a:ext>
            </a:extLst>
          </p:cNvPr>
          <p:cNvSpPr>
            <a:spLocks noGrp="1"/>
          </p:cNvSpPr>
          <p:nvPr>
            <p:ph type="title"/>
          </p:nvPr>
        </p:nvSpPr>
        <p:spPr>
          <a:xfrm>
            <a:off x="252918" y="1123837"/>
            <a:ext cx="3096673" cy="4601183"/>
          </a:xfrm>
        </p:spPr>
        <p:txBody>
          <a:bodyPr/>
          <a:lstStyle/>
          <a:p>
            <a:r>
              <a:rPr lang="tr-TR" b="0" i="0" dirty="0">
                <a:solidFill>
                  <a:schemeClr val="bg1"/>
                </a:solidFill>
                <a:effectLst/>
                <a:latin typeface="Noto Sans" panose="020B0502040504020204" pitchFamily="34" charset="0"/>
              </a:rPr>
              <a:t>2030 Sürdürülebilir Kalkınma Gündemi</a:t>
            </a:r>
            <a:endParaRPr lang="tr-TR" dirty="0">
              <a:solidFill>
                <a:schemeClr val="bg1"/>
              </a:solidFill>
            </a:endParaRPr>
          </a:p>
        </p:txBody>
      </p:sp>
      <p:sp>
        <p:nvSpPr>
          <p:cNvPr id="3" name="İçerik Yer Tutucusu 2">
            <a:extLst>
              <a:ext uri="{FF2B5EF4-FFF2-40B4-BE49-F238E27FC236}">
                <a16:creationId xmlns:a16="http://schemas.microsoft.com/office/drawing/2014/main" id="{7C74BF0E-5DA8-4B6C-27E2-13D88FA9C3A0}"/>
              </a:ext>
            </a:extLst>
          </p:cNvPr>
          <p:cNvSpPr>
            <a:spLocks noGrp="1"/>
          </p:cNvSpPr>
          <p:nvPr>
            <p:ph idx="1"/>
          </p:nvPr>
        </p:nvSpPr>
        <p:spPr>
          <a:xfrm>
            <a:off x="3773103" y="779646"/>
            <a:ext cx="7411365" cy="5727031"/>
          </a:xfrm>
        </p:spPr>
        <p:txBody>
          <a:bodyPr>
            <a:normAutofit lnSpcReduction="10000"/>
          </a:bodyPr>
          <a:lstStyle/>
          <a:p>
            <a:pPr algn="l"/>
            <a:r>
              <a:rPr lang="tr-TR" sz="2200" b="0" i="0" dirty="0">
                <a:solidFill>
                  <a:srgbClr val="3C4245"/>
                </a:solidFill>
                <a:effectLst/>
                <a:latin typeface="Noto Sans" panose="020B0502040504020204" pitchFamily="34" charset="0"/>
              </a:rPr>
              <a:t>2030 Sürdürülebilir Kalkınma Gündemi, </a:t>
            </a:r>
            <a:r>
              <a:rPr lang="tr-TR" sz="2200" b="0" i="0" dirty="0" err="1">
                <a:solidFill>
                  <a:srgbClr val="FF0000"/>
                </a:solidFill>
                <a:effectLst/>
                <a:latin typeface="Noto Sans" panose="020B0502040504020204" pitchFamily="34" charset="0"/>
              </a:rPr>
              <a:t>BOH'ları</a:t>
            </a:r>
            <a:r>
              <a:rPr lang="tr-TR" sz="2200" b="0" i="0" dirty="0">
                <a:solidFill>
                  <a:srgbClr val="FF0000"/>
                </a:solidFill>
                <a:effectLst/>
                <a:latin typeface="Noto Sans" panose="020B0502040504020204" pitchFamily="34" charset="0"/>
              </a:rPr>
              <a:t> sürdürülebilir kalkınma için büyük bir zorluk olarak kabul etmektedir. </a:t>
            </a:r>
          </a:p>
          <a:p>
            <a:pPr algn="l"/>
            <a:r>
              <a:rPr lang="tr-TR" sz="2200" b="0" i="0" dirty="0">
                <a:solidFill>
                  <a:srgbClr val="3C4245"/>
                </a:solidFill>
                <a:effectLst/>
                <a:latin typeface="Noto Sans" panose="020B0502040504020204" pitchFamily="34" charset="0"/>
              </a:rPr>
              <a:t>Devlet ve hükümet başkanları, önleme ve tedavi yoluyla </a:t>
            </a:r>
            <a:r>
              <a:rPr lang="tr-TR" sz="2200" b="0" i="0" dirty="0" err="1">
                <a:solidFill>
                  <a:srgbClr val="FF0000"/>
                </a:solidFill>
                <a:effectLst/>
                <a:latin typeface="Noto Sans" panose="020B0502040504020204" pitchFamily="34" charset="0"/>
              </a:rPr>
              <a:t>BOH'lardan</a:t>
            </a:r>
            <a:r>
              <a:rPr lang="tr-TR" sz="2200" b="0" i="0" dirty="0">
                <a:solidFill>
                  <a:srgbClr val="FF0000"/>
                </a:solidFill>
                <a:effectLst/>
                <a:latin typeface="Noto Sans" panose="020B0502040504020204" pitchFamily="34" charset="0"/>
              </a:rPr>
              <a:t> kaynaklanan erken ölümleri </a:t>
            </a:r>
            <a:r>
              <a:rPr lang="tr-TR" sz="2600" b="0" i="0" dirty="0">
                <a:solidFill>
                  <a:srgbClr val="FF0000"/>
                </a:solidFill>
                <a:effectLst/>
                <a:latin typeface="Noto Sans" panose="020B0502040504020204" pitchFamily="34" charset="0"/>
              </a:rPr>
              <a:t>üçte bir oranında azaltmak </a:t>
            </a:r>
            <a:r>
              <a:rPr lang="tr-TR" sz="2200" b="0" i="0" dirty="0">
                <a:solidFill>
                  <a:srgbClr val="FF0000"/>
                </a:solidFill>
                <a:effectLst/>
                <a:latin typeface="Noto Sans" panose="020B0502040504020204" pitchFamily="34" charset="0"/>
              </a:rPr>
              <a:t>için </a:t>
            </a:r>
            <a:r>
              <a:rPr lang="tr-TR" sz="3000" b="0" i="0" dirty="0">
                <a:solidFill>
                  <a:srgbClr val="FF0000"/>
                </a:solidFill>
                <a:effectLst/>
                <a:latin typeface="Noto Sans" panose="020B0502040504020204" pitchFamily="34" charset="0"/>
              </a:rPr>
              <a:t>2030 yılına kadar </a:t>
            </a:r>
            <a:r>
              <a:rPr lang="tr-TR" sz="2200" b="0" i="0" dirty="0">
                <a:solidFill>
                  <a:srgbClr val="3C4245"/>
                </a:solidFill>
                <a:effectLst/>
                <a:latin typeface="Noto Sans" panose="020B0502040504020204" pitchFamily="34" charset="0"/>
              </a:rPr>
              <a:t>iddialı ulusal müdahaleler geliştirmeyi taahhüt ettiler (SDG hedefi 3.4). </a:t>
            </a:r>
          </a:p>
          <a:p>
            <a:pPr algn="l"/>
            <a:r>
              <a:rPr lang="tr-TR" sz="2200" b="0" i="0" dirty="0">
                <a:solidFill>
                  <a:srgbClr val="FF0000"/>
                </a:solidFill>
                <a:effectLst/>
                <a:latin typeface="Noto Sans" panose="020B0502040504020204" pitchFamily="34" charset="0"/>
              </a:rPr>
              <a:t>DSÖ</a:t>
            </a:r>
            <a:r>
              <a:rPr lang="tr-TR" sz="2200" b="0" i="0" dirty="0">
                <a:solidFill>
                  <a:srgbClr val="3C4245"/>
                </a:solidFill>
                <a:effectLst/>
                <a:latin typeface="Noto Sans" panose="020B0502040504020204" pitchFamily="34" charset="0"/>
              </a:rPr>
              <a:t>, </a:t>
            </a:r>
            <a:r>
              <a:rPr lang="tr-TR" sz="2200" b="0" i="0" dirty="0" err="1">
                <a:solidFill>
                  <a:srgbClr val="3C4245"/>
                </a:solidFill>
                <a:effectLst/>
                <a:latin typeface="Noto Sans" panose="020B0502040504020204" pitchFamily="34" charset="0"/>
              </a:rPr>
              <a:t>BOH'lara</a:t>
            </a:r>
            <a:r>
              <a:rPr lang="tr-TR" sz="2200" b="0" i="0" dirty="0">
                <a:solidFill>
                  <a:srgbClr val="3C4245"/>
                </a:solidFill>
                <a:effectLst/>
                <a:latin typeface="Noto Sans" panose="020B0502040504020204" pitchFamily="34" charset="0"/>
              </a:rPr>
              <a:t> karşı küresel mücadelenin koordinasyonunda ve desteklenmesinde ve </a:t>
            </a:r>
            <a:r>
              <a:rPr lang="tr-TR" sz="2200" b="0" i="0" u="sng" dirty="0">
                <a:solidFill>
                  <a:srgbClr val="3C4245"/>
                </a:solidFill>
                <a:effectLst/>
                <a:latin typeface="Noto Sans" panose="020B0502040504020204" pitchFamily="34" charset="0"/>
              </a:rPr>
              <a:t>Sürdürülebilir Kalkınma Hedefleri 3.4 hedefine ulaşılmasında </a:t>
            </a:r>
            <a:r>
              <a:rPr lang="tr-TR" sz="2200" b="0" i="0" dirty="0">
                <a:solidFill>
                  <a:srgbClr val="FF0000"/>
                </a:solidFill>
                <a:effectLst/>
                <a:latin typeface="Noto Sans" panose="020B0502040504020204" pitchFamily="34" charset="0"/>
              </a:rPr>
              <a:t>kilit bir liderlik rolü oynamaktadır.</a:t>
            </a:r>
          </a:p>
          <a:p>
            <a:pPr algn="l"/>
            <a:r>
              <a:rPr lang="tr-TR" sz="2200" b="0" i="0" dirty="0">
                <a:solidFill>
                  <a:srgbClr val="3C4245"/>
                </a:solidFill>
                <a:effectLst/>
                <a:latin typeface="Noto Sans" panose="020B0502040504020204" pitchFamily="34" charset="0"/>
              </a:rPr>
              <a:t>2019 yılında, Dünya Sağlık Asamblesi, </a:t>
            </a:r>
            <a:r>
              <a:rPr lang="tr-TR" sz="2200" b="0" i="0" dirty="0" err="1">
                <a:solidFill>
                  <a:srgbClr val="3C4245"/>
                </a:solidFill>
                <a:effectLst/>
                <a:latin typeface="Noto Sans" panose="020B0502040504020204" pitchFamily="34" charset="0"/>
              </a:rPr>
              <a:t>BOH'ların</a:t>
            </a:r>
            <a:r>
              <a:rPr lang="tr-TR" sz="2200" b="0" i="0" dirty="0">
                <a:solidFill>
                  <a:srgbClr val="3C4245"/>
                </a:solidFill>
                <a:effectLst/>
                <a:latin typeface="Noto Sans" panose="020B0502040504020204" pitchFamily="34" charset="0"/>
              </a:rPr>
              <a:t> önlenmesi ve kontrolüne yönelik </a:t>
            </a:r>
            <a:r>
              <a:rPr lang="tr-TR" sz="2200" b="0" i="0" dirty="0">
                <a:solidFill>
                  <a:srgbClr val="FF0000"/>
                </a:solidFill>
                <a:effectLst/>
                <a:latin typeface="Noto Sans" panose="020B0502040504020204" pitchFamily="34" charset="0"/>
              </a:rPr>
              <a:t>DSÖ Küresel eylem planını 2013-2020'den 2030'a kadar genişletti </a:t>
            </a:r>
            <a:r>
              <a:rPr lang="tr-TR" sz="2200" b="0" i="0" dirty="0">
                <a:solidFill>
                  <a:srgbClr val="3C4245"/>
                </a:solidFill>
                <a:effectLst/>
                <a:latin typeface="Noto Sans" panose="020B0502040504020204" pitchFamily="34" charset="0"/>
              </a:rPr>
              <a:t>ve </a:t>
            </a:r>
            <a:r>
              <a:rPr lang="tr-TR" sz="2200" b="0" i="0" dirty="0" err="1">
                <a:solidFill>
                  <a:srgbClr val="FF0000"/>
                </a:solidFill>
                <a:effectLst/>
                <a:latin typeface="Noto Sans" panose="020B0502040504020204" pitchFamily="34" charset="0"/>
              </a:rPr>
              <a:t>BOH'ların</a:t>
            </a:r>
            <a:r>
              <a:rPr lang="tr-TR" sz="2200" b="0" i="0" dirty="0">
                <a:solidFill>
                  <a:srgbClr val="FF0000"/>
                </a:solidFill>
                <a:effectLst/>
                <a:latin typeface="Noto Sans" panose="020B0502040504020204" pitchFamily="34" charset="0"/>
              </a:rPr>
              <a:t> önlenmesi ve kontrolüne ilişkin ilerlemeyi hızlandırmak için 2023'ten 2030'a kadar bir Uygulama Yol Haritasının geliştirilmesi çağrısında bulundu. </a:t>
            </a:r>
          </a:p>
          <a:p>
            <a:endParaRPr lang="tr-TR" dirty="0"/>
          </a:p>
        </p:txBody>
      </p:sp>
      <p:sp>
        <p:nvSpPr>
          <p:cNvPr id="4" name="Metin kutusu 3">
            <a:extLst>
              <a:ext uri="{FF2B5EF4-FFF2-40B4-BE49-F238E27FC236}">
                <a16:creationId xmlns:a16="http://schemas.microsoft.com/office/drawing/2014/main" id="{2BAE93EA-DC42-0BD4-E841-6FB56FB88181}"/>
              </a:ext>
            </a:extLst>
          </p:cNvPr>
          <p:cNvSpPr txBox="1"/>
          <p:nvPr/>
        </p:nvSpPr>
        <p:spPr>
          <a:xfrm>
            <a:off x="1258504" y="6214820"/>
            <a:ext cx="4072913" cy="584775"/>
          </a:xfrm>
          <a:prstGeom prst="rect">
            <a:avLst/>
          </a:prstGeom>
          <a:noFill/>
        </p:spPr>
        <p:txBody>
          <a:bodyPr wrap="square">
            <a:spAutoFit/>
          </a:bodyPr>
          <a:lstStyle/>
          <a:p>
            <a:r>
              <a:rPr lang="tr-TR" sz="1600" dirty="0"/>
              <a:t>https://www.who.int/news-room/fact-sheets/detail/noncommunicable-diseases</a:t>
            </a:r>
          </a:p>
        </p:txBody>
      </p:sp>
    </p:spTree>
    <p:extLst>
      <p:ext uri="{BB962C8B-B14F-4D97-AF65-F5344CB8AC3E}">
        <p14:creationId xmlns:p14="http://schemas.microsoft.com/office/powerpoint/2010/main" val="6000164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108192-76B4-DDB6-679C-A2CACE80EFBE}"/>
              </a:ext>
            </a:extLst>
          </p:cNvPr>
          <p:cNvSpPr>
            <a:spLocks noGrp="1"/>
          </p:cNvSpPr>
          <p:nvPr>
            <p:ph type="title"/>
          </p:nvPr>
        </p:nvSpPr>
        <p:spPr/>
        <p:txBody>
          <a:bodyPr/>
          <a:lstStyle/>
          <a:p>
            <a:r>
              <a:rPr lang="tr-TR" sz="3600" i="0" dirty="0" err="1"/>
              <a:t>İ.Türkiye</a:t>
            </a:r>
            <a:r>
              <a:rPr lang="tr-TR" sz="3600" i="0" dirty="0"/>
              <a:t> Sağlıklı Yaşlanma Eylem Planı ve Uygulama Programı (2021-2026)</a:t>
            </a:r>
            <a:endParaRPr lang="tr-TR" dirty="0"/>
          </a:p>
        </p:txBody>
      </p:sp>
      <p:sp>
        <p:nvSpPr>
          <p:cNvPr id="3" name="İçerik Yer Tutucusu 2">
            <a:extLst>
              <a:ext uri="{FF2B5EF4-FFF2-40B4-BE49-F238E27FC236}">
                <a16:creationId xmlns:a16="http://schemas.microsoft.com/office/drawing/2014/main" id="{DFBE403F-40D7-40C6-02C9-7DAA7B077B8F}"/>
              </a:ext>
            </a:extLst>
          </p:cNvPr>
          <p:cNvSpPr>
            <a:spLocks noGrp="1"/>
          </p:cNvSpPr>
          <p:nvPr>
            <p:ph idx="1"/>
          </p:nvPr>
        </p:nvSpPr>
        <p:spPr/>
        <p:txBody>
          <a:bodyPr/>
          <a:lstStyle/>
          <a:p>
            <a:r>
              <a:rPr lang="tr-TR" sz="2800" b="1" dirty="0"/>
              <a:t>Strateji 1- </a:t>
            </a:r>
            <a:r>
              <a:rPr lang="tr-TR" sz="2800" dirty="0"/>
              <a:t>Yaşam Boyu Sağlığın Geliştirilmesi ve Sağlıklı Yaşlanma</a:t>
            </a:r>
          </a:p>
          <a:p>
            <a:r>
              <a:rPr lang="tr-TR" sz="2800" b="1" dirty="0"/>
              <a:t>Strateji 2- </a:t>
            </a:r>
            <a:r>
              <a:rPr lang="tr-TR" sz="2800" dirty="0"/>
              <a:t>Sağlığa Yönelik Risklerden Toplumun Korunması</a:t>
            </a:r>
          </a:p>
          <a:p>
            <a:r>
              <a:rPr lang="tr-TR" sz="2800" b="1" dirty="0"/>
              <a:t>Strateji 3- </a:t>
            </a:r>
            <a:r>
              <a:rPr lang="tr-TR" sz="2800" dirty="0"/>
              <a:t>Yaşlı Bireyler İçin Sağlık Hizmetlerinin Geliştirilmesi ve Sağlık Hizmetlerine Tam Erişimin Sağlanması</a:t>
            </a:r>
          </a:p>
          <a:p>
            <a:r>
              <a:rPr lang="tr-TR" sz="2800" b="1" dirty="0"/>
              <a:t>Strateji 4- </a:t>
            </a:r>
            <a:r>
              <a:rPr lang="tr-TR" sz="2800" dirty="0"/>
              <a:t>İzleme ve Değerlendirmenin Güçlendirilmesi</a:t>
            </a:r>
          </a:p>
          <a:p>
            <a:endParaRPr lang="tr-TR" dirty="0"/>
          </a:p>
        </p:txBody>
      </p:sp>
      <p:sp>
        <p:nvSpPr>
          <p:cNvPr id="4" name="Alt Bilgi Yer Tutucusu 4">
            <a:extLst>
              <a:ext uri="{FF2B5EF4-FFF2-40B4-BE49-F238E27FC236}">
                <a16:creationId xmlns:a16="http://schemas.microsoft.com/office/drawing/2014/main" id="{31B88DEE-9BCC-5AA3-E5F5-49736750F329}"/>
              </a:ext>
            </a:extLst>
          </p:cNvPr>
          <p:cNvSpPr>
            <a:spLocks noGrp="1"/>
          </p:cNvSpPr>
          <p:nvPr>
            <p:ph type="ftr" sz="quarter" idx="11"/>
          </p:nvPr>
        </p:nvSpPr>
        <p:spPr>
          <a:xfrm>
            <a:off x="3623052" y="6371038"/>
            <a:ext cx="5789197" cy="365125"/>
          </a:xfrm>
        </p:spPr>
        <p:txBody>
          <a:bodyPr/>
          <a:lstStyle/>
          <a:p>
            <a:r>
              <a:rPr lang="en-US" dirty="0"/>
              <a:t>T.C. </a:t>
            </a:r>
            <a:r>
              <a:rPr lang="en-US" dirty="0" err="1"/>
              <a:t>Sağlık</a:t>
            </a:r>
            <a:r>
              <a:rPr lang="en-US" dirty="0"/>
              <a:t> </a:t>
            </a:r>
            <a:r>
              <a:rPr lang="en-US" dirty="0" err="1"/>
              <a:t>Bakanlığı</a:t>
            </a:r>
            <a:r>
              <a:rPr lang="en-US" dirty="0"/>
              <a:t> (2021). Türkiye </a:t>
            </a:r>
            <a:r>
              <a:rPr lang="en-US" dirty="0" err="1"/>
              <a:t>Sağlıklı</a:t>
            </a:r>
            <a:r>
              <a:rPr lang="en-US" dirty="0"/>
              <a:t> </a:t>
            </a:r>
            <a:r>
              <a:rPr lang="en-US" dirty="0" err="1"/>
              <a:t>Yaşlanma</a:t>
            </a:r>
            <a:r>
              <a:rPr lang="en-US" dirty="0"/>
              <a:t> </a:t>
            </a:r>
            <a:r>
              <a:rPr lang="en-US" dirty="0" err="1"/>
              <a:t>Eylem</a:t>
            </a:r>
            <a:r>
              <a:rPr lang="en-US" dirty="0"/>
              <a:t> </a:t>
            </a:r>
            <a:r>
              <a:rPr lang="en-US" dirty="0" err="1"/>
              <a:t>Planı</a:t>
            </a:r>
            <a:r>
              <a:rPr lang="en-US" dirty="0"/>
              <a:t> </a:t>
            </a:r>
            <a:r>
              <a:rPr lang="en-US" dirty="0" err="1"/>
              <a:t>ve</a:t>
            </a:r>
            <a:r>
              <a:rPr lang="en-US" dirty="0"/>
              <a:t> </a:t>
            </a:r>
            <a:r>
              <a:rPr lang="en-US" dirty="0" err="1"/>
              <a:t>Uygulama</a:t>
            </a:r>
            <a:r>
              <a:rPr lang="en-US" dirty="0"/>
              <a:t> </a:t>
            </a:r>
            <a:r>
              <a:rPr lang="en-US" dirty="0" err="1"/>
              <a:t>Programı</a:t>
            </a:r>
            <a:r>
              <a:rPr lang="en-US" dirty="0"/>
              <a:t> 2021-2026. Ankara. </a:t>
            </a:r>
          </a:p>
        </p:txBody>
      </p:sp>
    </p:spTree>
    <p:extLst>
      <p:ext uri="{BB962C8B-B14F-4D97-AF65-F5344CB8AC3E}">
        <p14:creationId xmlns:p14="http://schemas.microsoft.com/office/powerpoint/2010/main" val="11006541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108192-76B4-DDB6-679C-A2CACE80EFBE}"/>
              </a:ext>
            </a:extLst>
          </p:cNvPr>
          <p:cNvSpPr>
            <a:spLocks noGrp="1"/>
          </p:cNvSpPr>
          <p:nvPr>
            <p:ph type="title"/>
          </p:nvPr>
        </p:nvSpPr>
        <p:spPr/>
        <p:txBody>
          <a:bodyPr/>
          <a:lstStyle/>
          <a:p>
            <a:r>
              <a:rPr lang="tr-TR" sz="3600" i="0" dirty="0" err="1"/>
              <a:t>İ.Türkiye</a:t>
            </a:r>
            <a:r>
              <a:rPr lang="tr-TR" sz="3600" i="0" dirty="0"/>
              <a:t> Sağlıklı Yaşlanma Eylem Planı ve Uygulama Programı (2021-2026)</a:t>
            </a:r>
            <a:endParaRPr lang="tr-TR" dirty="0"/>
          </a:p>
        </p:txBody>
      </p:sp>
      <p:sp>
        <p:nvSpPr>
          <p:cNvPr id="3" name="İçerik Yer Tutucusu 2">
            <a:extLst>
              <a:ext uri="{FF2B5EF4-FFF2-40B4-BE49-F238E27FC236}">
                <a16:creationId xmlns:a16="http://schemas.microsoft.com/office/drawing/2014/main" id="{DFBE403F-40D7-40C6-02C9-7DAA7B077B8F}"/>
              </a:ext>
            </a:extLst>
          </p:cNvPr>
          <p:cNvSpPr>
            <a:spLocks noGrp="1"/>
          </p:cNvSpPr>
          <p:nvPr>
            <p:ph idx="1"/>
          </p:nvPr>
        </p:nvSpPr>
        <p:spPr/>
        <p:txBody>
          <a:bodyPr>
            <a:normAutofit lnSpcReduction="10000"/>
          </a:bodyPr>
          <a:lstStyle/>
          <a:p>
            <a:pPr marL="0" indent="0">
              <a:buNone/>
            </a:pPr>
            <a:r>
              <a:rPr lang="tr-TR" sz="2400" b="1" dirty="0"/>
              <a:t>Hedef 1- </a:t>
            </a:r>
            <a:r>
              <a:rPr lang="tr-TR" sz="2400" dirty="0"/>
              <a:t>Doğuşta beklenen yaşam süresinin uzatılması için gerekli önlemlerin alınması </a:t>
            </a:r>
          </a:p>
          <a:p>
            <a:r>
              <a:rPr lang="tr-TR" sz="2400" dirty="0"/>
              <a:t>Strateji 1 Bulaşıcı olmayan hastalıkların görülme sıklığının ve bu hastalıklardan kaynaklanan ölümlerin azaltılması </a:t>
            </a:r>
          </a:p>
          <a:p>
            <a:r>
              <a:rPr lang="tr-TR" sz="2400" dirty="0"/>
              <a:t>Strateji 2 Bulaşıcı hastalıkların görülme sıklığının ve bu hastalıklardan kaynaklanan ölümlerin azaltılması </a:t>
            </a:r>
          </a:p>
          <a:p>
            <a:pPr marL="0" indent="0">
              <a:buNone/>
            </a:pPr>
            <a:r>
              <a:rPr lang="tr-TR" sz="2400" b="1" dirty="0"/>
              <a:t>Hedef 2- </a:t>
            </a:r>
            <a:r>
              <a:rPr lang="tr-TR" sz="2400" dirty="0"/>
              <a:t>Yaşlılık döneminde yaşamın niteliğinin arttırılması </a:t>
            </a:r>
          </a:p>
          <a:p>
            <a:r>
              <a:rPr lang="tr-TR" sz="2400" dirty="0"/>
              <a:t>Strateji 1 Yaşlılık dönemindeki kronik hastalıkların tedavisi </a:t>
            </a:r>
          </a:p>
          <a:p>
            <a:r>
              <a:rPr lang="tr-TR" sz="2400" dirty="0"/>
              <a:t>Strateji 2 Yaşlılık döneminde sağlıklı beslenme ve fiziksel aktivitenin arttırılması</a:t>
            </a:r>
          </a:p>
          <a:p>
            <a:endParaRPr lang="tr-TR" dirty="0"/>
          </a:p>
        </p:txBody>
      </p:sp>
      <p:sp>
        <p:nvSpPr>
          <p:cNvPr id="4" name="Alt Bilgi Yer Tutucusu 4">
            <a:extLst>
              <a:ext uri="{FF2B5EF4-FFF2-40B4-BE49-F238E27FC236}">
                <a16:creationId xmlns:a16="http://schemas.microsoft.com/office/drawing/2014/main" id="{31B88DEE-9BCC-5AA3-E5F5-49736750F329}"/>
              </a:ext>
            </a:extLst>
          </p:cNvPr>
          <p:cNvSpPr>
            <a:spLocks noGrp="1"/>
          </p:cNvSpPr>
          <p:nvPr>
            <p:ph type="ftr" sz="quarter" idx="11"/>
          </p:nvPr>
        </p:nvSpPr>
        <p:spPr>
          <a:xfrm>
            <a:off x="3623052" y="6371038"/>
            <a:ext cx="5789197" cy="365125"/>
          </a:xfrm>
        </p:spPr>
        <p:txBody>
          <a:bodyPr/>
          <a:lstStyle/>
          <a:p>
            <a:r>
              <a:rPr lang="en-US" dirty="0"/>
              <a:t>T.C. </a:t>
            </a:r>
            <a:r>
              <a:rPr lang="en-US" dirty="0" err="1"/>
              <a:t>Sağlık</a:t>
            </a:r>
            <a:r>
              <a:rPr lang="en-US" dirty="0"/>
              <a:t> </a:t>
            </a:r>
            <a:r>
              <a:rPr lang="en-US" dirty="0" err="1"/>
              <a:t>Bakanlığı</a:t>
            </a:r>
            <a:r>
              <a:rPr lang="en-US" dirty="0"/>
              <a:t> (2021). Türkiye </a:t>
            </a:r>
            <a:r>
              <a:rPr lang="en-US" dirty="0" err="1"/>
              <a:t>Sağlıklı</a:t>
            </a:r>
            <a:r>
              <a:rPr lang="en-US" dirty="0"/>
              <a:t> </a:t>
            </a:r>
            <a:r>
              <a:rPr lang="en-US" dirty="0" err="1"/>
              <a:t>Yaşlanma</a:t>
            </a:r>
            <a:r>
              <a:rPr lang="en-US" dirty="0"/>
              <a:t> </a:t>
            </a:r>
            <a:r>
              <a:rPr lang="en-US" dirty="0" err="1"/>
              <a:t>Eylem</a:t>
            </a:r>
            <a:r>
              <a:rPr lang="en-US" dirty="0"/>
              <a:t> </a:t>
            </a:r>
            <a:r>
              <a:rPr lang="en-US" dirty="0" err="1"/>
              <a:t>Planı</a:t>
            </a:r>
            <a:r>
              <a:rPr lang="en-US" dirty="0"/>
              <a:t> </a:t>
            </a:r>
            <a:r>
              <a:rPr lang="en-US" dirty="0" err="1"/>
              <a:t>ve</a:t>
            </a:r>
            <a:r>
              <a:rPr lang="en-US" dirty="0"/>
              <a:t> </a:t>
            </a:r>
            <a:r>
              <a:rPr lang="en-US" dirty="0" err="1"/>
              <a:t>Uygulama</a:t>
            </a:r>
            <a:r>
              <a:rPr lang="en-US" dirty="0"/>
              <a:t> </a:t>
            </a:r>
            <a:r>
              <a:rPr lang="en-US" dirty="0" err="1"/>
              <a:t>Programı</a:t>
            </a:r>
            <a:r>
              <a:rPr lang="en-US" dirty="0"/>
              <a:t> 2021-2026. Ankara. </a:t>
            </a:r>
          </a:p>
        </p:txBody>
      </p:sp>
    </p:spTree>
    <p:extLst>
      <p:ext uri="{BB962C8B-B14F-4D97-AF65-F5344CB8AC3E}">
        <p14:creationId xmlns:p14="http://schemas.microsoft.com/office/powerpoint/2010/main" val="38042059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108192-76B4-DDB6-679C-A2CACE80EFBE}"/>
              </a:ext>
            </a:extLst>
          </p:cNvPr>
          <p:cNvSpPr>
            <a:spLocks noGrp="1"/>
          </p:cNvSpPr>
          <p:nvPr>
            <p:ph type="title"/>
          </p:nvPr>
        </p:nvSpPr>
        <p:spPr/>
        <p:txBody>
          <a:bodyPr/>
          <a:lstStyle/>
          <a:p>
            <a:r>
              <a:rPr lang="tr-TR" sz="3600" i="0" dirty="0" err="1"/>
              <a:t>İ.Türkiye</a:t>
            </a:r>
            <a:r>
              <a:rPr lang="tr-TR" sz="3600" i="0" dirty="0"/>
              <a:t> Sağlıklı Yaşlanma Eylem Planı ve Uygulama Programı (2021-2026)</a:t>
            </a:r>
            <a:endParaRPr lang="tr-TR" dirty="0"/>
          </a:p>
        </p:txBody>
      </p:sp>
      <p:sp>
        <p:nvSpPr>
          <p:cNvPr id="3" name="İçerik Yer Tutucusu 2">
            <a:extLst>
              <a:ext uri="{FF2B5EF4-FFF2-40B4-BE49-F238E27FC236}">
                <a16:creationId xmlns:a16="http://schemas.microsoft.com/office/drawing/2014/main" id="{DFBE403F-40D7-40C6-02C9-7DAA7B077B8F}"/>
              </a:ext>
            </a:extLst>
          </p:cNvPr>
          <p:cNvSpPr>
            <a:spLocks noGrp="1"/>
          </p:cNvSpPr>
          <p:nvPr>
            <p:ph idx="1"/>
          </p:nvPr>
        </p:nvSpPr>
        <p:spPr/>
        <p:txBody>
          <a:bodyPr/>
          <a:lstStyle/>
          <a:p>
            <a:pPr marL="0" indent="0">
              <a:buNone/>
            </a:pPr>
            <a:r>
              <a:rPr lang="tr-TR" sz="2400" b="1" dirty="0"/>
              <a:t>Hedef 3- </a:t>
            </a:r>
            <a:r>
              <a:rPr lang="tr-TR" sz="2400" dirty="0"/>
              <a:t>Toplumda ve yaşlı bireyler arasında sağlıklı yaşam davranışlarının geliştirilmesi </a:t>
            </a:r>
          </a:p>
          <a:p>
            <a:r>
              <a:rPr lang="tr-TR" sz="2400" dirty="0"/>
              <a:t>Strateji 1 Yaşlı bireyler arasında sağlıklı yaşam davranışları hakkında farkındalığın arttırılması </a:t>
            </a:r>
          </a:p>
          <a:p>
            <a:r>
              <a:rPr lang="tr-TR" sz="2400" dirty="0"/>
              <a:t>Strateji 2 Sağlıklı yaşlanma konusunda toplumda farkındalığın arttırılması </a:t>
            </a:r>
          </a:p>
          <a:p>
            <a:pPr marL="0" indent="0">
              <a:buNone/>
            </a:pPr>
            <a:r>
              <a:rPr lang="tr-TR" sz="2400" b="1" dirty="0"/>
              <a:t>Hedef 4- </a:t>
            </a:r>
            <a:r>
              <a:rPr lang="tr-TR" sz="2400" dirty="0"/>
              <a:t>Yaşlılara yönelik güvenli ve sağlıklı çevrenin oluşturulması için gerekli düzenlemelerin yapılması </a:t>
            </a:r>
          </a:p>
          <a:p>
            <a:r>
              <a:rPr lang="tr-TR" sz="2400" dirty="0"/>
              <a:t>Strateji 1 Yaşlı için ev içi ve dışında güvenli ve sağlıklı çevre koşullarının sağlanması</a:t>
            </a:r>
          </a:p>
          <a:p>
            <a:endParaRPr lang="tr-TR" dirty="0"/>
          </a:p>
        </p:txBody>
      </p:sp>
      <p:sp>
        <p:nvSpPr>
          <p:cNvPr id="4" name="Alt Bilgi Yer Tutucusu 4">
            <a:extLst>
              <a:ext uri="{FF2B5EF4-FFF2-40B4-BE49-F238E27FC236}">
                <a16:creationId xmlns:a16="http://schemas.microsoft.com/office/drawing/2014/main" id="{31B88DEE-9BCC-5AA3-E5F5-49736750F329}"/>
              </a:ext>
            </a:extLst>
          </p:cNvPr>
          <p:cNvSpPr>
            <a:spLocks noGrp="1"/>
          </p:cNvSpPr>
          <p:nvPr>
            <p:ph type="ftr" sz="quarter" idx="11"/>
          </p:nvPr>
        </p:nvSpPr>
        <p:spPr>
          <a:xfrm>
            <a:off x="3623052" y="6371038"/>
            <a:ext cx="5789197" cy="365125"/>
          </a:xfrm>
        </p:spPr>
        <p:txBody>
          <a:bodyPr/>
          <a:lstStyle/>
          <a:p>
            <a:r>
              <a:rPr lang="en-US" dirty="0"/>
              <a:t>T.C. </a:t>
            </a:r>
            <a:r>
              <a:rPr lang="en-US" dirty="0" err="1"/>
              <a:t>Sağlık</a:t>
            </a:r>
            <a:r>
              <a:rPr lang="en-US" dirty="0"/>
              <a:t> </a:t>
            </a:r>
            <a:r>
              <a:rPr lang="en-US" dirty="0" err="1"/>
              <a:t>Bakanlığı</a:t>
            </a:r>
            <a:r>
              <a:rPr lang="en-US" dirty="0"/>
              <a:t> (2021). Türkiye </a:t>
            </a:r>
            <a:r>
              <a:rPr lang="en-US" dirty="0" err="1"/>
              <a:t>Sağlıklı</a:t>
            </a:r>
            <a:r>
              <a:rPr lang="en-US" dirty="0"/>
              <a:t> </a:t>
            </a:r>
            <a:r>
              <a:rPr lang="en-US" dirty="0" err="1"/>
              <a:t>Yaşlanma</a:t>
            </a:r>
            <a:r>
              <a:rPr lang="en-US" dirty="0"/>
              <a:t> </a:t>
            </a:r>
            <a:r>
              <a:rPr lang="en-US" dirty="0" err="1"/>
              <a:t>Eylem</a:t>
            </a:r>
            <a:r>
              <a:rPr lang="en-US" dirty="0"/>
              <a:t> </a:t>
            </a:r>
            <a:r>
              <a:rPr lang="en-US" dirty="0" err="1"/>
              <a:t>Planı</a:t>
            </a:r>
            <a:r>
              <a:rPr lang="en-US" dirty="0"/>
              <a:t> </a:t>
            </a:r>
            <a:r>
              <a:rPr lang="en-US" dirty="0" err="1"/>
              <a:t>ve</a:t>
            </a:r>
            <a:r>
              <a:rPr lang="en-US" dirty="0"/>
              <a:t> </a:t>
            </a:r>
            <a:r>
              <a:rPr lang="en-US" dirty="0" err="1"/>
              <a:t>Uygulama</a:t>
            </a:r>
            <a:r>
              <a:rPr lang="en-US" dirty="0"/>
              <a:t> </a:t>
            </a:r>
            <a:r>
              <a:rPr lang="en-US" dirty="0" err="1"/>
              <a:t>Programı</a:t>
            </a:r>
            <a:r>
              <a:rPr lang="en-US" dirty="0"/>
              <a:t> 2021-2026. Ankara. </a:t>
            </a:r>
          </a:p>
        </p:txBody>
      </p:sp>
    </p:spTree>
    <p:extLst>
      <p:ext uri="{BB962C8B-B14F-4D97-AF65-F5344CB8AC3E}">
        <p14:creationId xmlns:p14="http://schemas.microsoft.com/office/powerpoint/2010/main" val="26648564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DC1E5A-95D1-9CC1-19B8-13BBDF7039A2}"/>
              </a:ext>
            </a:extLst>
          </p:cNvPr>
          <p:cNvSpPr>
            <a:spLocks noGrp="1"/>
          </p:cNvSpPr>
          <p:nvPr>
            <p:ph type="title"/>
          </p:nvPr>
        </p:nvSpPr>
        <p:spPr/>
        <p:txBody>
          <a:bodyPr>
            <a:normAutofit fontScale="90000"/>
          </a:bodyPr>
          <a:lstStyle/>
          <a:p>
            <a:r>
              <a:rPr lang="tr-TR" dirty="0" err="1"/>
              <a:t>J.Erişkin</a:t>
            </a:r>
            <a:r>
              <a:rPr lang="tr-TR" dirty="0"/>
              <a:t> Bazı Metabolizma Hastalıkları (</a:t>
            </a:r>
            <a:r>
              <a:rPr lang="tr-TR" dirty="0" err="1"/>
              <a:t>Tiroid</a:t>
            </a:r>
            <a:r>
              <a:rPr lang="tr-TR" dirty="0"/>
              <a:t>, Osteoporoz, Gut) Ve Çölyak Hastalığı Kontrol Programı 2019-2023</a:t>
            </a:r>
            <a:br>
              <a:rPr lang="tr-TR" dirty="0"/>
            </a:br>
            <a:endParaRPr lang="tr-TR" dirty="0"/>
          </a:p>
        </p:txBody>
      </p:sp>
      <p:sp>
        <p:nvSpPr>
          <p:cNvPr id="3" name="İçerik Yer Tutucusu 2">
            <a:extLst>
              <a:ext uri="{FF2B5EF4-FFF2-40B4-BE49-F238E27FC236}">
                <a16:creationId xmlns:a16="http://schemas.microsoft.com/office/drawing/2014/main" id="{CA56DDB9-EB4A-928D-0810-D9D80353B7E8}"/>
              </a:ext>
            </a:extLst>
          </p:cNvPr>
          <p:cNvSpPr>
            <a:spLocks noGrp="1"/>
          </p:cNvSpPr>
          <p:nvPr>
            <p:ph idx="1"/>
          </p:nvPr>
        </p:nvSpPr>
        <p:spPr/>
        <p:txBody>
          <a:bodyPr/>
          <a:lstStyle/>
          <a:p>
            <a:r>
              <a:rPr lang="tr-TR" dirty="0"/>
              <a:t>Önemli halk sağlığı sorunlarından olan </a:t>
            </a:r>
            <a:r>
              <a:rPr lang="tr-TR" dirty="0">
                <a:solidFill>
                  <a:srgbClr val="FF0000"/>
                </a:solidFill>
              </a:rPr>
              <a:t>metabolizma hastalıklarının önlenmesi ve azaltılması, hastalık durumlarında ise tedavi ve rehabilitasyonu</a:t>
            </a:r>
            <a:r>
              <a:rPr lang="tr-TR" dirty="0"/>
              <a:t> son derece önemlidir. Bu nedenle ilgili kurum ve kuruluşlarla işbirliği içinde öncelikli “Erişkin Bazı Metabolizma Hastalıkları (</a:t>
            </a:r>
            <a:r>
              <a:rPr lang="tr-TR" dirty="0" err="1"/>
              <a:t>Tiroid</a:t>
            </a:r>
            <a:r>
              <a:rPr lang="tr-TR" dirty="0"/>
              <a:t>, Osteoporoz, Gut) ve Çölyak Hastalığı Kontrol Programı” hazırlanmıştır. </a:t>
            </a:r>
          </a:p>
          <a:p>
            <a:r>
              <a:rPr lang="tr-TR" dirty="0">
                <a:solidFill>
                  <a:srgbClr val="FF0000"/>
                </a:solidFill>
              </a:rPr>
              <a:t>Ülkemizde çölyak </a:t>
            </a:r>
            <a:r>
              <a:rPr lang="tr-TR" dirty="0"/>
              <a:t>hastalığı görülme </a:t>
            </a:r>
            <a:r>
              <a:rPr lang="tr-TR" dirty="0">
                <a:solidFill>
                  <a:srgbClr val="FF0000"/>
                </a:solidFill>
              </a:rPr>
              <a:t>sıklığı yüzde 1 ile binde 3 </a:t>
            </a:r>
            <a:r>
              <a:rPr lang="tr-TR" dirty="0"/>
              <a:t>arasında değişmekte olup </a:t>
            </a:r>
            <a:r>
              <a:rPr lang="tr-TR" dirty="0">
                <a:solidFill>
                  <a:srgbClr val="FF0000"/>
                </a:solidFill>
              </a:rPr>
              <a:t>Türkiye’de 250 bin ile 750 bin arasında çölyak hastası </a:t>
            </a:r>
            <a:r>
              <a:rPr lang="tr-TR" dirty="0"/>
              <a:t>olduğu tahmin edilmektedir. Ancak hastaların </a:t>
            </a:r>
            <a:r>
              <a:rPr lang="tr-TR" dirty="0">
                <a:solidFill>
                  <a:srgbClr val="FF0000"/>
                </a:solidFill>
              </a:rPr>
              <a:t>sadece %10’nuna tanı konulduğu</a:t>
            </a:r>
            <a:r>
              <a:rPr lang="tr-TR" dirty="0"/>
              <a:t> dikkate alındığında </a:t>
            </a:r>
            <a:r>
              <a:rPr lang="tr-TR" dirty="0">
                <a:solidFill>
                  <a:srgbClr val="FF0000"/>
                </a:solidFill>
              </a:rPr>
              <a:t>25 bin ile 75 bin arasında tanı almış hasta</a:t>
            </a:r>
            <a:r>
              <a:rPr lang="tr-TR" dirty="0"/>
              <a:t> bulunmaktadır. Toplumda tanı almamış hastalar buz dağının görünmeyen kısmıdır. </a:t>
            </a:r>
            <a:r>
              <a:rPr lang="tr-TR" dirty="0">
                <a:solidFill>
                  <a:srgbClr val="FF0000"/>
                </a:solidFill>
              </a:rPr>
              <a:t>2014 yılı </a:t>
            </a:r>
            <a:r>
              <a:rPr lang="tr-TR" dirty="0"/>
              <a:t>Sosyal Güvenlik Kurumu (SGK) verilerine göre bakılan </a:t>
            </a:r>
            <a:r>
              <a:rPr lang="tr-TR" dirty="0">
                <a:solidFill>
                  <a:srgbClr val="FF0000"/>
                </a:solidFill>
              </a:rPr>
              <a:t>osteoporozlu hasta sayısı 1.101.673 kişi</a:t>
            </a:r>
            <a:r>
              <a:rPr lang="tr-TR" dirty="0"/>
              <a:t> olup </a:t>
            </a:r>
            <a:r>
              <a:rPr lang="tr-TR" dirty="0">
                <a:solidFill>
                  <a:srgbClr val="FF0000"/>
                </a:solidFill>
              </a:rPr>
              <a:t>yapılan harcama 92.702.659.20TL olarak belirtilmiştir.</a:t>
            </a:r>
          </a:p>
        </p:txBody>
      </p:sp>
      <p:sp>
        <p:nvSpPr>
          <p:cNvPr id="5" name="Metin kutusu 4">
            <a:extLst>
              <a:ext uri="{FF2B5EF4-FFF2-40B4-BE49-F238E27FC236}">
                <a16:creationId xmlns:a16="http://schemas.microsoft.com/office/drawing/2014/main" id="{FDFC5E6D-3981-958D-2C0C-352506850C89}"/>
              </a:ext>
            </a:extLst>
          </p:cNvPr>
          <p:cNvSpPr txBox="1"/>
          <p:nvPr/>
        </p:nvSpPr>
        <p:spPr>
          <a:xfrm>
            <a:off x="3544770" y="6233020"/>
            <a:ext cx="6097604" cy="461665"/>
          </a:xfrm>
          <a:prstGeom prst="rect">
            <a:avLst/>
          </a:prstGeom>
          <a:noFill/>
        </p:spPr>
        <p:txBody>
          <a:bodyPr wrap="square">
            <a:spAutoFit/>
          </a:bodyPr>
          <a:lstStyle/>
          <a:p>
            <a:r>
              <a:rPr lang="tr-TR" sz="1200" dirty="0"/>
              <a:t>https://hsgm.saglik.gov.tr/depo/Yayinlarimiz/Programlar/Eriskin_Bazi_Metabolizma_Hastaliklari_Tiroid_Osteoporoz_Gut_ve_Colyak_Hastaligi_Kontrol_Programi_2019-2023.pdf</a:t>
            </a:r>
          </a:p>
        </p:txBody>
      </p:sp>
    </p:spTree>
    <p:extLst>
      <p:ext uri="{BB962C8B-B14F-4D97-AF65-F5344CB8AC3E}">
        <p14:creationId xmlns:p14="http://schemas.microsoft.com/office/powerpoint/2010/main" val="23722400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DC1E5A-95D1-9CC1-19B8-13BBDF7039A2}"/>
              </a:ext>
            </a:extLst>
          </p:cNvPr>
          <p:cNvSpPr>
            <a:spLocks noGrp="1"/>
          </p:cNvSpPr>
          <p:nvPr>
            <p:ph type="title"/>
          </p:nvPr>
        </p:nvSpPr>
        <p:spPr/>
        <p:txBody>
          <a:bodyPr>
            <a:normAutofit/>
          </a:bodyPr>
          <a:lstStyle/>
          <a:p>
            <a:r>
              <a:rPr lang="tr-TR" dirty="0" err="1"/>
              <a:t>Tiroid</a:t>
            </a:r>
            <a:r>
              <a:rPr lang="tr-TR" dirty="0"/>
              <a:t> Hastalıkları</a:t>
            </a:r>
            <a:br>
              <a:rPr lang="tr-TR" dirty="0"/>
            </a:br>
            <a:endParaRPr lang="tr-TR" dirty="0"/>
          </a:p>
        </p:txBody>
      </p:sp>
      <p:sp>
        <p:nvSpPr>
          <p:cNvPr id="3" name="İçerik Yer Tutucusu 2">
            <a:extLst>
              <a:ext uri="{FF2B5EF4-FFF2-40B4-BE49-F238E27FC236}">
                <a16:creationId xmlns:a16="http://schemas.microsoft.com/office/drawing/2014/main" id="{CA56DDB9-EB4A-928D-0810-D9D80353B7E8}"/>
              </a:ext>
            </a:extLst>
          </p:cNvPr>
          <p:cNvSpPr>
            <a:spLocks noGrp="1"/>
          </p:cNvSpPr>
          <p:nvPr>
            <p:ph idx="1"/>
          </p:nvPr>
        </p:nvSpPr>
        <p:spPr/>
        <p:txBody>
          <a:bodyPr/>
          <a:lstStyle/>
          <a:p>
            <a:r>
              <a:rPr lang="tr-TR" sz="2800" dirty="0"/>
              <a:t>Amaç: Önemli halk sağlığı sorunlarından biri olan </a:t>
            </a:r>
            <a:r>
              <a:rPr lang="tr-TR" sz="2800" dirty="0" err="1">
                <a:solidFill>
                  <a:srgbClr val="FF0000"/>
                </a:solidFill>
              </a:rPr>
              <a:t>tiroid</a:t>
            </a:r>
            <a:r>
              <a:rPr lang="tr-TR" sz="2800" dirty="0">
                <a:solidFill>
                  <a:srgbClr val="FF0000"/>
                </a:solidFill>
              </a:rPr>
              <a:t> hastalıklarının önlenmesi, saptanması, azaltılması ve tedavisi </a:t>
            </a:r>
            <a:r>
              <a:rPr lang="tr-TR" sz="2800" dirty="0"/>
              <a:t>için ilgili kurum ve kuruluşlarla işbirliği içinde </a:t>
            </a:r>
            <a:r>
              <a:rPr lang="tr-TR" sz="2800" dirty="0" err="1"/>
              <a:t>tiroid</a:t>
            </a:r>
            <a:r>
              <a:rPr lang="tr-TR" sz="2800" dirty="0"/>
              <a:t> hastalıkları ile mücadele eylem planının uygulanmasını sağlayarak etkin bir mücadele yapmak. </a:t>
            </a:r>
          </a:p>
          <a:p>
            <a:endParaRPr lang="tr-TR" dirty="0"/>
          </a:p>
        </p:txBody>
      </p:sp>
      <p:sp>
        <p:nvSpPr>
          <p:cNvPr id="4" name="Metin kutusu 3">
            <a:extLst>
              <a:ext uri="{FF2B5EF4-FFF2-40B4-BE49-F238E27FC236}">
                <a16:creationId xmlns:a16="http://schemas.microsoft.com/office/drawing/2014/main" id="{7E5F7E74-5714-8481-696C-6ED87EDDD13C}"/>
              </a:ext>
            </a:extLst>
          </p:cNvPr>
          <p:cNvSpPr txBox="1"/>
          <p:nvPr/>
        </p:nvSpPr>
        <p:spPr>
          <a:xfrm>
            <a:off x="3544770" y="6233020"/>
            <a:ext cx="6097604" cy="461665"/>
          </a:xfrm>
          <a:prstGeom prst="rect">
            <a:avLst/>
          </a:prstGeom>
          <a:noFill/>
        </p:spPr>
        <p:txBody>
          <a:bodyPr wrap="square">
            <a:spAutoFit/>
          </a:bodyPr>
          <a:lstStyle/>
          <a:p>
            <a:r>
              <a:rPr lang="tr-TR" sz="1200" dirty="0"/>
              <a:t>https://hsgm.saglik.gov.tr/depo/Yayinlarimiz/Programlar/Eriskin_Bazi_Metabolizma_Hastaliklari_Tiroid_Osteoporoz_Gut_ve_Colyak_Hastaligi_Kontrol_Programi_2019-2023.pdf</a:t>
            </a:r>
          </a:p>
        </p:txBody>
      </p:sp>
    </p:spTree>
    <p:extLst>
      <p:ext uri="{BB962C8B-B14F-4D97-AF65-F5344CB8AC3E}">
        <p14:creationId xmlns:p14="http://schemas.microsoft.com/office/powerpoint/2010/main" val="19279990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94C2AC8E-D4EE-9879-1E82-FA75024E085C}"/>
              </a:ext>
            </a:extLst>
          </p:cNvPr>
          <p:cNvPicPr>
            <a:picLocks noChangeAspect="1"/>
          </p:cNvPicPr>
          <p:nvPr/>
        </p:nvPicPr>
        <p:blipFill>
          <a:blip r:embed="rId2"/>
          <a:stretch>
            <a:fillRect/>
          </a:stretch>
        </p:blipFill>
        <p:spPr>
          <a:xfrm>
            <a:off x="235042" y="144614"/>
            <a:ext cx="11344150" cy="5410424"/>
          </a:xfrm>
          <a:prstGeom prst="rect">
            <a:avLst/>
          </a:prstGeom>
        </p:spPr>
      </p:pic>
      <p:pic>
        <p:nvPicPr>
          <p:cNvPr id="5" name="Resim 4">
            <a:extLst>
              <a:ext uri="{FF2B5EF4-FFF2-40B4-BE49-F238E27FC236}">
                <a16:creationId xmlns:a16="http://schemas.microsoft.com/office/drawing/2014/main" id="{E3A458FF-B890-68E0-35E9-6B6CCAC1C060}"/>
              </a:ext>
            </a:extLst>
          </p:cNvPr>
          <p:cNvPicPr>
            <a:picLocks noChangeAspect="1"/>
          </p:cNvPicPr>
          <p:nvPr/>
        </p:nvPicPr>
        <p:blipFill>
          <a:blip r:embed="rId3"/>
          <a:stretch>
            <a:fillRect/>
          </a:stretch>
        </p:blipFill>
        <p:spPr>
          <a:xfrm>
            <a:off x="235041" y="5555038"/>
            <a:ext cx="11344149" cy="1028642"/>
          </a:xfrm>
          <a:prstGeom prst="rect">
            <a:avLst/>
          </a:prstGeom>
        </p:spPr>
      </p:pic>
    </p:spTree>
    <p:extLst>
      <p:ext uri="{BB962C8B-B14F-4D97-AF65-F5344CB8AC3E}">
        <p14:creationId xmlns:p14="http://schemas.microsoft.com/office/powerpoint/2010/main" val="8199231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2F80D223-D2C9-7475-31B2-D9E2CD1C2CB4}"/>
              </a:ext>
            </a:extLst>
          </p:cNvPr>
          <p:cNvPicPr>
            <a:picLocks noChangeAspect="1"/>
          </p:cNvPicPr>
          <p:nvPr/>
        </p:nvPicPr>
        <p:blipFill>
          <a:blip r:embed="rId2"/>
          <a:stretch>
            <a:fillRect/>
          </a:stretch>
        </p:blipFill>
        <p:spPr>
          <a:xfrm>
            <a:off x="0" y="360844"/>
            <a:ext cx="12025266" cy="6136311"/>
          </a:xfrm>
          <a:prstGeom prst="rect">
            <a:avLst/>
          </a:prstGeom>
        </p:spPr>
      </p:pic>
    </p:spTree>
    <p:extLst>
      <p:ext uri="{BB962C8B-B14F-4D97-AF65-F5344CB8AC3E}">
        <p14:creationId xmlns:p14="http://schemas.microsoft.com/office/powerpoint/2010/main" val="15873347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424A82D-B013-2DCB-4BFF-4D00BA792239}"/>
              </a:ext>
            </a:extLst>
          </p:cNvPr>
          <p:cNvSpPr>
            <a:spLocks noGrp="1"/>
          </p:cNvSpPr>
          <p:nvPr>
            <p:ph type="title"/>
          </p:nvPr>
        </p:nvSpPr>
        <p:spPr/>
        <p:txBody>
          <a:bodyPr/>
          <a:lstStyle/>
          <a:p>
            <a:r>
              <a:rPr lang="tr-TR" dirty="0"/>
              <a:t>Osteoporoz </a:t>
            </a:r>
          </a:p>
        </p:txBody>
      </p:sp>
      <p:sp>
        <p:nvSpPr>
          <p:cNvPr id="3" name="İçerik Yer Tutucusu 2">
            <a:extLst>
              <a:ext uri="{FF2B5EF4-FFF2-40B4-BE49-F238E27FC236}">
                <a16:creationId xmlns:a16="http://schemas.microsoft.com/office/drawing/2014/main" id="{56CAA1F4-64B5-0E1D-42CF-82FEB7A1F527}"/>
              </a:ext>
            </a:extLst>
          </p:cNvPr>
          <p:cNvSpPr>
            <a:spLocks noGrp="1"/>
          </p:cNvSpPr>
          <p:nvPr>
            <p:ph idx="1"/>
          </p:nvPr>
        </p:nvSpPr>
        <p:spPr/>
        <p:txBody>
          <a:bodyPr>
            <a:normAutofit/>
          </a:bodyPr>
          <a:lstStyle/>
          <a:p>
            <a:r>
              <a:rPr lang="tr-TR" sz="2400" dirty="0"/>
              <a:t>Amaç: Sağlık kuruluşlarına başvuran bireyleri </a:t>
            </a:r>
            <a:r>
              <a:rPr lang="tr-TR" sz="2400" dirty="0">
                <a:solidFill>
                  <a:srgbClr val="FF0000"/>
                </a:solidFill>
              </a:rPr>
              <a:t>Osteoporoz ve Kemik hastalıkları açısından değerlendirmek</a:t>
            </a:r>
            <a:r>
              <a:rPr lang="tr-TR" sz="2400" dirty="0"/>
              <a:t>, teşhisi konan hastaların hastalıklar yönünden </a:t>
            </a:r>
            <a:r>
              <a:rPr lang="tr-TR" sz="2400" dirty="0">
                <a:solidFill>
                  <a:srgbClr val="FF0000"/>
                </a:solidFill>
              </a:rPr>
              <a:t>danışmanlık tedavi ve/veya bir üst basamak sağlık kuruluşuna yönlendirmek </a:t>
            </a:r>
            <a:r>
              <a:rPr lang="tr-TR" sz="2400" dirty="0"/>
              <a:t>böylelikle </a:t>
            </a:r>
            <a:r>
              <a:rPr lang="tr-TR" sz="2400" dirty="0">
                <a:solidFill>
                  <a:srgbClr val="FF0000"/>
                </a:solidFill>
              </a:rPr>
              <a:t>hastalıkların yol açtığı komplikasyonları ve bunun sonucu oluşan sağlık harcamalarını azaltmak</a:t>
            </a:r>
          </a:p>
        </p:txBody>
      </p:sp>
      <p:sp>
        <p:nvSpPr>
          <p:cNvPr id="4" name="Metin kutusu 3">
            <a:extLst>
              <a:ext uri="{FF2B5EF4-FFF2-40B4-BE49-F238E27FC236}">
                <a16:creationId xmlns:a16="http://schemas.microsoft.com/office/drawing/2014/main" id="{C58B0871-70D5-B632-CF2B-F6EB7DFF999F}"/>
              </a:ext>
            </a:extLst>
          </p:cNvPr>
          <p:cNvSpPr txBox="1"/>
          <p:nvPr/>
        </p:nvSpPr>
        <p:spPr>
          <a:xfrm>
            <a:off x="3544770" y="6241487"/>
            <a:ext cx="6097604" cy="461665"/>
          </a:xfrm>
          <a:prstGeom prst="rect">
            <a:avLst/>
          </a:prstGeom>
          <a:noFill/>
        </p:spPr>
        <p:txBody>
          <a:bodyPr wrap="square">
            <a:spAutoFit/>
          </a:bodyPr>
          <a:lstStyle/>
          <a:p>
            <a:r>
              <a:rPr lang="tr-TR" sz="1200" dirty="0"/>
              <a:t>https://hsgm.saglik.gov.tr/depo/Yayinlarimiz/Programlar/Eriskin_Bazi_Metabolizma_Hastaliklari_Tiroid_Osteoporoz_Gut_ve_Colyak_Hastaligi_Kontrol_Programi_2019-2023.pdf</a:t>
            </a:r>
          </a:p>
        </p:txBody>
      </p:sp>
    </p:spTree>
    <p:extLst>
      <p:ext uri="{BB962C8B-B14F-4D97-AF65-F5344CB8AC3E}">
        <p14:creationId xmlns:p14="http://schemas.microsoft.com/office/powerpoint/2010/main" val="2291115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FEA976E8-EE22-C183-C835-558D8524E7BA}"/>
              </a:ext>
            </a:extLst>
          </p:cNvPr>
          <p:cNvPicPr>
            <a:picLocks noChangeAspect="1"/>
          </p:cNvPicPr>
          <p:nvPr/>
        </p:nvPicPr>
        <p:blipFill>
          <a:blip r:embed="rId2"/>
          <a:stretch>
            <a:fillRect/>
          </a:stretch>
        </p:blipFill>
        <p:spPr>
          <a:xfrm>
            <a:off x="0" y="0"/>
            <a:ext cx="12098956" cy="5120640"/>
          </a:xfrm>
          <a:prstGeom prst="rect">
            <a:avLst/>
          </a:prstGeom>
        </p:spPr>
      </p:pic>
      <p:pic>
        <p:nvPicPr>
          <p:cNvPr id="5" name="Resim 4">
            <a:extLst>
              <a:ext uri="{FF2B5EF4-FFF2-40B4-BE49-F238E27FC236}">
                <a16:creationId xmlns:a16="http://schemas.microsoft.com/office/drawing/2014/main" id="{ADD789A4-9BDD-4AF5-3168-53C96FA4CBCE}"/>
              </a:ext>
            </a:extLst>
          </p:cNvPr>
          <p:cNvPicPr>
            <a:picLocks noChangeAspect="1"/>
          </p:cNvPicPr>
          <p:nvPr/>
        </p:nvPicPr>
        <p:blipFill>
          <a:blip r:embed="rId3"/>
          <a:stretch>
            <a:fillRect/>
          </a:stretch>
        </p:blipFill>
        <p:spPr>
          <a:xfrm>
            <a:off x="0" y="5120640"/>
            <a:ext cx="12098956" cy="1737360"/>
          </a:xfrm>
          <a:prstGeom prst="rect">
            <a:avLst/>
          </a:prstGeom>
        </p:spPr>
      </p:pic>
    </p:spTree>
    <p:extLst>
      <p:ext uri="{BB962C8B-B14F-4D97-AF65-F5344CB8AC3E}">
        <p14:creationId xmlns:p14="http://schemas.microsoft.com/office/powerpoint/2010/main" val="4071984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528B0A-809F-01A3-9E23-43393423522F}"/>
              </a:ext>
            </a:extLst>
          </p:cNvPr>
          <p:cNvSpPr>
            <a:spLocks noGrp="1"/>
          </p:cNvSpPr>
          <p:nvPr>
            <p:ph type="title"/>
          </p:nvPr>
        </p:nvSpPr>
        <p:spPr/>
        <p:txBody>
          <a:bodyPr/>
          <a:lstStyle/>
          <a:p>
            <a:r>
              <a:rPr lang="tr-TR" dirty="0"/>
              <a:t>Gut Hastalığı</a:t>
            </a:r>
          </a:p>
        </p:txBody>
      </p:sp>
      <p:sp>
        <p:nvSpPr>
          <p:cNvPr id="3" name="İçerik Yer Tutucusu 2">
            <a:extLst>
              <a:ext uri="{FF2B5EF4-FFF2-40B4-BE49-F238E27FC236}">
                <a16:creationId xmlns:a16="http://schemas.microsoft.com/office/drawing/2014/main" id="{F2A8B9C6-8495-A9E5-BB44-E8748FA3AA66}"/>
              </a:ext>
            </a:extLst>
          </p:cNvPr>
          <p:cNvSpPr>
            <a:spLocks noGrp="1"/>
          </p:cNvSpPr>
          <p:nvPr>
            <p:ph idx="1"/>
          </p:nvPr>
        </p:nvSpPr>
        <p:spPr>
          <a:xfrm>
            <a:off x="3544771" y="864108"/>
            <a:ext cx="8147696" cy="5257292"/>
          </a:xfrm>
        </p:spPr>
        <p:txBody>
          <a:bodyPr>
            <a:normAutofit fontScale="92500" lnSpcReduction="20000"/>
          </a:bodyPr>
          <a:lstStyle/>
          <a:p>
            <a:r>
              <a:rPr lang="tr-TR" dirty="0"/>
              <a:t>1. Önemli halk sağlığı sorunlarından olan </a:t>
            </a:r>
            <a:r>
              <a:rPr lang="tr-TR" dirty="0">
                <a:solidFill>
                  <a:srgbClr val="FF0000"/>
                </a:solidFill>
              </a:rPr>
              <a:t>gut hastalığının önlenmesi ve azaltılması, hastalık tanısı, tedavi ve rehabilitasyonu </a:t>
            </a:r>
            <a:r>
              <a:rPr lang="tr-TR" dirty="0"/>
              <a:t>için ilgili kurum ve kuruluşlarla işbirliği içinde gut hastalığı ile mücadele eylem planının uygulanmasını sağlayarak etkin bir mücadele yapmak</a:t>
            </a:r>
          </a:p>
          <a:p>
            <a:r>
              <a:rPr lang="tr-TR" dirty="0"/>
              <a:t>2. Gut Hastalığı Eylem Planının etkin olarak yürütülmesi amacıyla gerekli </a:t>
            </a:r>
            <a:r>
              <a:rPr lang="tr-TR" dirty="0">
                <a:solidFill>
                  <a:srgbClr val="FF0000"/>
                </a:solidFill>
              </a:rPr>
              <a:t>finansal desteği bütçe imkanları çerçevesinde sağlamak.</a:t>
            </a:r>
          </a:p>
          <a:p>
            <a:r>
              <a:rPr lang="tr-TR" dirty="0"/>
              <a:t>3. Gut hastalığı kapsamında bireylerin </a:t>
            </a:r>
            <a:r>
              <a:rPr lang="tr-TR" dirty="0">
                <a:solidFill>
                  <a:srgbClr val="FF0000"/>
                </a:solidFill>
              </a:rPr>
              <a:t>koruyucu ve tedavi edici sağlık hizmetlerine yönelik mevzuat düzenlemesi </a:t>
            </a:r>
            <a:r>
              <a:rPr lang="tr-TR" dirty="0"/>
              <a:t>yapmak</a:t>
            </a:r>
          </a:p>
          <a:p>
            <a:r>
              <a:rPr lang="tr-TR" dirty="0"/>
              <a:t>4. Gut hastalığının ne olduğu, hastalığın önlenmesine ve hastalık durumlarında tedavi ve rehabilitasyonları ile ilgili konularda </a:t>
            </a:r>
            <a:r>
              <a:rPr lang="tr-TR" dirty="0">
                <a:solidFill>
                  <a:srgbClr val="FF0000"/>
                </a:solidFill>
              </a:rPr>
              <a:t>toplumun bilgilendirilmesi amacıyla yazılı ve görsel basını etkin </a:t>
            </a:r>
            <a:r>
              <a:rPr lang="tr-TR" dirty="0"/>
              <a:t>bir şekilde kullanmak ve buna yönelik faaliyetler geliştirmek.</a:t>
            </a:r>
          </a:p>
          <a:p>
            <a:r>
              <a:rPr lang="tr-TR" dirty="0"/>
              <a:t>5. Gut Hastalığı ile ilgili olarak </a:t>
            </a:r>
            <a:r>
              <a:rPr lang="tr-TR" dirty="0">
                <a:solidFill>
                  <a:srgbClr val="FF0000"/>
                </a:solidFill>
              </a:rPr>
              <a:t>toplum ve çocuklara yönelik eğitimler yapmak</a:t>
            </a:r>
            <a:r>
              <a:rPr lang="tr-TR" dirty="0"/>
              <a:t>.</a:t>
            </a:r>
          </a:p>
          <a:p>
            <a:r>
              <a:rPr lang="tr-TR" dirty="0"/>
              <a:t>6. Gut Hastalığında </a:t>
            </a:r>
            <a:r>
              <a:rPr lang="tr-TR" dirty="0">
                <a:solidFill>
                  <a:srgbClr val="FF0000"/>
                </a:solidFill>
              </a:rPr>
              <a:t>iş gücü kaybını önlemek ve verimliliği arttırmak; bu kişilerin işyerlerinde özellikli beslenmelerini sağlamak için toplu beslenme hizmetlerini düzenlemek. </a:t>
            </a:r>
          </a:p>
          <a:p>
            <a:r>
              <a:rPr lang="tr-TR" dirty="0"/>
              <a:t>7. Sağlık kuruluşlarına başvuran bireyleri gut hastalığı açısından değerlendirmek, </a:t>
            </a:r>
            <a:r>
              <a:rPr lang="tr-TR" dirty="0">
                <a:solidFill>
                  <a:srgbClr val="FF0000"/>
                </a:solidFill>
              </a:rPr>
              <a:t>teşhisi konan hastalara danışmanlık verilerek bir üst basamak sağlık kuruluşuna yönlendirmek böylelikle hastalıkların yol açtığı komplikasyonları ve bunun sonucu oluşan sağlık harcamalarını azaltmak. </a:t>
            </a:r>
          </a:p>
        </p:txBody>
      </p:sp>
      <p:sp>
        <p:nvSpPr>
          <p:cNvPr id="4" name="Metin kutusu 3">
            <a:extLst>
              <a:ext uri="{FF2B5EF4-FFF2-40B4-BE49-F238E27FC236}">
                <a16:creationId xmlns:a16="http://schemas.microsoft.com/office/drawing/2014/main" id="{07866629-875F-813E-39B0-A9B2305AD8C8}"/>
              </a:ext>
            </a:extLst>
          </p:cNvPr>
          <p:cNvSpPr txBox="1"/>
          <p:nvPr/>
        </p:nvSpPr>
        <p:spPr>
          <a:xfrm>
            <a:off x="3544770" y="6233020"/>
            <a:ext cx="6097604" cy="461665"/>
          </a:xfrm>
          <a:prstGeom prst="rect">
            <a:avLst/>
          </a:prstGeom>
          <a:noFill/>
        </p:spPr>
        <p:txBody>
          <a:bodyPr wrap="square">
            <a:spAutoFit/>
          </a:bodyPr>
          <a:lstStyle/>
          <a:p>
            <a:r>
              <a:rPr lang="tr-TR" sz="1200" dirty="0"/>
              <a:t>https://hsgm.saglik.gov.tr/depo/Yayinlarimiz/Programlar/Eriskin_Bazi_Metabolizma_Hastaliklari_Tiroid_Osteoporoz_Gut_ve_Colyak_Hastaligi_Kontrol_Programi_2019-2023.pdf</a:t>
            </a:r>
          </a:p>
        </p:txBody>
      </p:sp>
    </p:spTree>
    <p:extLst>
      <p:ext uri="{BB962C8B-B14F-4D97-AF65-F5344CB8AC3E}">
        <p14:creationId xmlns:p14="http://schemas.microsoft.com/office/powerpoint/2010/main" val="1676006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8">
            <a:extLst>
              <a:ext uri="{FF2B5EF4-FFF2-40B4-BE49-F238E27FC236}">
                <a16:creationId xmlns:a16="http://schemas.microsoft.com/office/drawing/2014/main" id="{0CB6839E-04EC-B380-96C5-1EAE2E3C6E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917" y="368994"/>
            <a:ext cx="10880020" cy="6120012"/>
          </a:xfrm>
          <a:prstGeom prst="rect">
            <a:avLst/>
          </a:prstGeom>
        </p:spPr>
      </p:pic>
    </p:spTree>
    <p:extLst>
      <p:ext uri="{BB962C8B-B14F-4D97-AF65-F5344CB8AC3E}">
        <p14:creationId xmlns:p14="http://schemas.microsoft.com/office/powerpoint/2010/main" val="41795331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B42B4221-AD39-8DF3-D48C-3458B2C93E5E}"/>
              </a:ext>
            </a:extLst>
          </p:cNvPr>
          <p:cNvPicPr>
            <a:picLocks noChangeAspect="1"/>
          </p:cNvPicPr>
          <p:nvPr/>
        </p:nvPicPr>
        <p:blipFill>
          <a:blip r:embed="rId2"/>
          <a:stretch>
            <a:fillRect/>
          </a:stretch>
        </p:blipFill>
        <p:spPr>
          <a:xfrm>
            <a:off x="0" y="0"/>
            <a:ext cx="12192000" cy="5236144"/>
          </a:xfrm>
          <a:prstGeom prst="rect">
            <a:avLst/>
          </a:prstGeom>
        </p:spPr>
      </p:pic>
      <p:pic>
        <p:nvPicPr>
          <p:cNvPr id="5" name="Resim 4">
            <a:extLst>
              <a:ext uri="{FF2B5EF4-FFF2-40B4-BE49-F238E27FC236}">
                <a16:creationId xmlns:a16="http://schemas.microsoft.com/office/drawing/2014/main" id="{E5B8B35A-FE0D-7494-C713-255507E66A25}"/>
              </a:ext>
            </a:extLst>
          </p:cNvPr>
          <p:cNvPicPr>
            <a:picLocks noChangeAspect="1"/>
          </p:cNvPicPr>
          <p:nvPr/>
        </p:nvPicPr>
        <p:blipFill>
          <a:blip r:embed="rId3"/>
          <a:stretch>
            <a:fillRect/>
          </a:stretch>
        </p:blipFill>
        <p:spPr>
          <a:xfrm>
            <a:off x="0" y="5236144"/>
            <a:ext cx="12192000" cy="1713296"/>
          </a:xfrm>
          <a:prstGeom prst="rect">
            <a:avLst/>
          </a:prstGeom>
        </p:spPr>
      </p:pic>
    </p:spTree>
    <p:extLst>
      <p:ext uri="{BB962C8B-B14F-4D97-AF65-F5344CB8AC3E}">
        <p14:creationId xmlns:p14="http://schemas.microsoft.com/office/powerpoint/2010/main" val="17540308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49B9368-9154-DE57-0C81-8754992CBEC3}"/>
              </a:ext>
            </a:extLst>
          </p:cNvPr>
          <p:cNvSpPr>
            <a:spLocks noGrp="1"/>
          </p:cNvSpPr>
          <p:nvPr>
            <p:ph type="title"/>
          </p:nvPr>
        </p:nvSpPr>
        <p:spPr/>
        <p:txBody>
          <a:bodyPr/>
          <a:lstStyle/>
          <a:p>
            <a:r>
              <a:rPr lang="tr-TR" dirty="0"/>
              <a:t>Çölyak Hastalığı</a:t>
            </a:r>
          </a:p>
        </p:txBody>
      </p:sp>
      <p:sp>
        <p:nvSpPr>
          <p:cNvPr id="3" name="İçerik Yer Tutucusu 2">
            <a:extLst>
              <a:ext uri="{FF2B5EF4-FFF2-40B4-BE49-F238E27FC236}">
                <a16:creationId xmlns:a16="http://schemas.microsoft.com/office/drawing/2014/main" id="{8CCC8A7D-2FB0-3D4E-9B16-198D7270C1FD}"/>
              </a:ext>
            </a:extLst>
          </p:cNvPr>
          <p:cNvSpPr>
            <a:spLocks noGrp="1"/>
          </p:cNvSpPr>
          <p:nvPr>
            <p:ph idx="1"/>
          </p:nvPr>
        </p:nvSpPr>
        <p:spPr/>
        <p:txBody>
          <a:bodyPr>
            <a:normAutofit fontScale="92500"/>
          </a:bodyPr>
          <a:lstStyle/>
          <a:p>
            <a:r>
              <a:rPr lang="tr-TR" sz="2400" dirty="0"/>
              <a:t>1. : Önemli halk sağlığı sorunlarından olan Çölyak hastalığının </a:t>
            </a:r>
            <a:r>
              <a:rPr lang="tr-TR" sz="2400" dirty="0">
                <a:solidFill>
                  <a:srgbClr val="FF0000"/>
                </a:solidFill>
              </a:rPr>
              <a:t>önlenmesi ve azaltılması, hastalık durumlarında ise tedavi ve rehabilitasyonu için ilgili kurum ve kuruluşlarla işbirliği</a:t>
            </a:r>
            <a:r>
              <a:rPr lang="tr-TR" sz="2400" dirty="0"/>
              <a:t> içinde öncelikli eylem planının uygulanmasını sağlayarak etkin bir mücadele yapmak.</a:t>
            </a:r>
          </a:p>
          <a:p>
            <a:r>
              <a:rPr lang="tr-TR" sz="2400" dirty="0"/>
              <a:t>2. Çölyak hastalığı eylem planının etkin olarak yürütülmesi amacıyla </a:t>
            </a:r>
            <a:r>
              <a:rPr lang="tr-TR" sz="2400" dirty="0">
                <a:solidFill>
                  <a:srgbClr val="FF0000"/>
                </a:solidFill>
              </a:rPr>
              <a:t>gerekli finansal desteği bütçe imkanları çerçevesinde sağlamak.</a:t>
            </a:r>
          </a:p>
          <a:p>
            <a:r>
              <a:rPr lang="tr-TR" sz="2400" dirty="0"/>
              <a:t>3. Çölyak hastalığı kapsamında bireylerin </a:t>
            </a:r>
            <a:r>
              <a:rPr lang="tr-TR" sz="2400" dirty="0">
                <a:solidFill>
                  <a:srgbClr val="FF0000"/>
                </a:solidFill>
              </a:rPr>
              <a:t>koruyucu ve tedavi edici sağlık hizmetlerine yönelik mevzuat düzenlemesini yapmak.</a:t>
            </a:r>
          </a:p>
          <a:p>
            <a:r>
              <a:rPr lang="tr-TR" sz="2400" dirty="0"/>
              <a:t>4. Çölyak hastalığı tedavi ve rehabilitasyonu ile ilgili konularda toplumun bilgilendirilmesi amacıyla </a:t>
            </a:r>
            <a:r>
              <a:rPr lang="tr-TR" sz="2400" dirty="0">
                <a:solidFill>
                  <a:srgbClr val="FF0000"/>
                </a:solidFill>
              </a:rPr>
              <a:t>yazılı ve görsel basını etkin bir şekilde kullanmak ve buna yönelik faaliyetler geliştirmek. </a:t>
            </a:r>
          </a:p>
        </p:txBody>
      </p:sp>
      <p:sp>
        <p:nvSpPr>
          <p:cNvPr id="4" name="Metin kutusu 3">
            <a:extLst>
              <a:ext uri="{FF2B5EF4-FFF2-40B4-BE49-F238E27FC236}">
                <a16:creationId xmlns:a16="http://schemas.microsoft.com/office/drawing/2014/main" id="{F337D5CC-4E17-7308-A5B1-29FF33534A13}"/>
              </a:ext>
            </a:extLst>
          </p:cNvPr>
          <p:cNvSpPr txBox="1"/>
          <p:nvPr/>
        </p:nvSpPr>
        <p:spPr>
          <a:xfrm>
            <a:off x="3544770" y="6233020"/>
            <a:ext cx="6097604" cy="461665"/>
          </a:xfrm>
          <a:prstGeom prst="rect">
            <a:avLst/>
          </a:prstGeom>
          <a:noFill/>
        </p:spPr>
        <p:txBody>
          <a:bodyPr wrap="square">
            <a:spAutoFit/>
          </a:bodyPr>
          <a:lstStyle/>
          <a:p>
            <a:r>
              <a:rPr lang="tr-TR" sz="1200" dirty="0"/>
              <a:t>https://hsgm.saglik.gov.tr/depo/Yayinlarimiz/Programlar/Eriskin_Bazi_Metabolizma_Hastaliklari_Tiroid_Osteoporoz_Gut_ve_Colyak_Hastaligi_Kontrol_Programi_2019-2023.pdf</a:t>
            </a:r>
          </a:p>
        </p:txBody>
      </p:sp>
    </p:spTree>
    <p:extLst>
      <p:ext uri="{BB962C8B-B14F-4D97-AF65-F5344CB8AC3E}">
        <p14:creationId xmlns:p14="http://schemas.microsoft.com/office/powerpoint/2010/main" val="18298612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FD87D07C-9AF2-4F72-584E-E21B84812DFF}"/>
              </a:ext>
            </a:extLst>
          </p:cNvPr>
          <p:cNvPicPr>
            <a:picLocks noChangeAspect="1"/>
          </p:cNvPicPr>
          <p:nvPr/>
        </p:nvPicPr>
        <p:blipFill>
          <a:blip r:embed="rId2"/>
          <a:stretch>
            <a:fillRect/>
          </a:stretch>
        </p:blipFill>
        <p:spPr>
          <a:xfrm>
            <a:off x="259143" y="731336"/>
            <a:ext cx="11673713" cy="5640588"/>
          </a:xfrm>
          <a:prstGeom prst="rect">
            <a:avLst/>
          </a:prstGeom>
        </p:spPr>
      </p:pic>
    </p:spTree>
    <p:extLst>
      <p:ext uri="{BB962C8B-B14F-4D97-AF65-F5344CB8AC3E}">
        <p14:creationId xmlns:p14="http://schemas.microsoft.com/office/powerpoint/2010/main" val="34921992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6DBF13-53DB-2933-2B59-D1F77CFB56B7}"/>
              </a:ext>
            </a:extLst>
          </p:cNvPr>
          <p:cNvSpPr>
            <a:spLocks noGrp="1"/>
          </p:cNvSpPr>
          <p:nvPr>
            <p:ph type="title"/>
          </p:nvPr>
        </p:nvSpPr>
        <p:spPr/>
        <p:txBody>
          <a:bodyPr/>
          <a:lstStyle/>
          <a:p>
            <a:r>
              <a:rPr lang="tr-TR" i="1" dirty="0" err="1"/>
              <a:t>K.Sağlığı</a:t>
            </a:r>
            <a:r>
              <a:rPr lang="tr-TR" i="1" dirty="0"/>
              <a:t> Geliştiren Belediye Uygulama Rehberi 2021</a:t>
            </a:r>
            <a:br>
              <a:rPr lang="tr-TR" i="1" dirty="0"/>
            </a:br>
            <a:endParaRPr lang="tr-TR" dirty="0"/>
          </a:p>
        </p:txBody>
      </p:sp>
      <p:sp>
        <p:nvSpPr>
          <p:cNvPr id="3" name="İçerik Yer Tutucusu 2">
            <a:extLst>
              <a:ext uri="{FF2B5EF4-FFF2-40B4-BE49-F238E27FC236}">
                <a16:creationId xmlns:a16="http://schemas.microsoft.com/office/drawing/2014/main" id="{15A592CF-9BDF-1E63-573B-4E9615D25AA7}"/>
              </a:ext>
            </a:extLst>
          </p:cNvPr>
          <p:cNvSpPr>
            <a:spLocks noGrp="1"/>
          </p:cNvSpPr>
          <p:nvPr>
            <p:ph idx="1"/>
          </p:nvPr>
        </p:nvSpPr>
        <p:spPr/>
        <p:txBody>
          <a:bodyPr/>
          <a:lstStyle/>
          <a:p>
            <a:r>
              <a:rPr lang="tr-TR" dirty="0"/>
              <a:t>Bireylerin fiziksel aktivite yapmalarını kolaylaştıracak fiziki altyapının oluşturulması, belediyelere şehir planlama konusunda yardımcı olunması ve belediyelerin pozitif etiketlenme gibi faaliyetlerle hareketli hayat alışkanlıklarının yaygınlaştırılması amacıyla, Çevre ve Şehircilik Bakanlığı ve belediyeler başta olmak üzere diğer kamu ve özel kuruluşlarla iş birliği geliştirilmesi olarak belirlenen ihtiyaçlar doğrultusunda yerel yönetimler tarafından fiziksel aktivitenin arttırılması için fiziksel ortamların oluşturulması ve bu fiziksel ortamların günlük yaşama entegrasyonuna ilişkin çalışmaların belirlenmesi amacıyla, Ankara’da 27-28 Kasım 2018 tarihlerinde “Sağlığı Geliştiren Belediye (SAGEB) Platformu Çalıştayı” gerçekleştirilmiştir.</a:t>
            </a:r>
          </a:p>
          <a:p>
            <a:r>
              <a:rPr lang="tr-TR" dirty="0"/>
              <a:t> Ülkemizde BOH önemli morbidite ve mortalite nedenidir . </a:t>
            </a:r>
            <a:r>
              <a:rPr lang="tr-TR" dirty="0" err="1"/>
              <a:t>BOH’nin</a:t>
            </a:r>
            <a:r>
              <a:rPr lang="tr-TR" dirty="0"/>
              <a:t> azaltılmasında risk faktörlerinden olan sağlıklı beslenme ve fiziksel aktivitenin artırılmasında Belediyelerin </a:t>
            </a:r>
            <a:r>
              <a:rPr lang="tr-TR" dirty="0">
                <a:solidFill>
                  <a:srgbClr val="FF0000"/>
                </a:solidFill>
              </a:rPr>
              <a:t>“Aktif Şehirler” </a:t>
            </a:r>
            <a:r>
              <a:rPr lang="tr-TR" dirty="0"/>
              <a:t>çerçevesinde önemli sorumlulukları bulunmaktadır. </a:t>
            </a:r>
            <a:r>
              <a:rPr lang="tr-TR" dirty="0">
                <a:solidFill>
                  <a:srgbClr val="FF0000"/>
                </a:solidFill>
              </a:rPr>
              <a:t>“Aktif Şehir” sağlıklı şehir kavramının önemli bileşeni ve parçasıdır .</a:t>
            </a:r>
          </a:p>
        </p:txBody>
      </p:sp>
      <p:sp>
        <p:nvSpPr>
          <p:cNvPr id="5" name="Metin kutusu 4">
            <a:extLst>
              <a:ext uri="{FF2B5EF4-FFF2-40B4-BE49-F238E27FC236}">
                <a16:creationId xmlns:a16="http://schemas.microsoft.com/office/drawing/2014/main" id="{F74EB49A-8DC6-8A7E-D738-D724FB50A211}"/>
              </a:ext>
            </a:extLst>
          </p:cNvPr>
          <p:cNvSpPr txBox="1"/>
          <p:nvPr/>
        </p:nvSpPr>
        <p:spPr>
          <a:xfrm>
            <a:off x="4030579" y="6223080"/>
            <a:ext cx="6097604" cy="461665"/>
          </a:xfrm>
          <a:prstGeom prst="rect">
            <a:avLst/>
          </a:prstGeom>
          <a:noFill/>
        </p:spPr>
        <p:txBody>
          <a:bodyPr wrap="square">
            <a:spAutoFit/>
          </a:bodyPr>
          <a:lstStyle/>
          <a:p>
            <a:r>
              <a:rPr lang="tr-TR" sz="1200" dirty="0"/>
              <a:t>https://hsgm.saglik.gov.tr/depo/birimler/saglikli-beslenme-ve-hareketli-hayat-db/Dokumanlar/Rehberler/sageb_uygulama_rehberi.pdf</a:t>
            </a:r>
          </a:p>
        </p:txBody>
      </p:sp>
    </p:spTree>
    <p:extLst>
      <p:ext uri="{BB962C8B-B14F-4D97-AF65-F5344CB8AC3E}">
        <p14:creationId xmlns:p14="http://schemas.microsoft.com/office/powerpoint/2010/main" val="21217166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99F2A4-24D6-8E1C-BE8A-9FA23A738A1B}"/>
              </a:ext>
            </a:extLst>
          </p:cNvPr>
          <p:cNvSpPr>
            <a:spLocks noGrp="1"/>
          </p:cNvSpPr>
          <p:nvPr>
            <p:ph type="title"/>
          </p:nvPr>
        </p:nvSpPr>
        <p:spPr/>
        <p:txBody>
          <a:bodyPr/>
          <a:lstStyle/>
          <a:p>
            <a:r>
              <a:rPr lang="tr-TR" i="1" dirty="0" err="1"/>
              <a:t>K.Sağlığı</a:t>
            </a:r>
            <a:r>
              <a:rPr lang="tr-TR" i="1" dirty="0"/>
              <a:t> Geliştiren Belediye Uygulama Rehberi 2021</a:t>
            </a:r>
            <a:endParaRPr lang="tr-TR" dirty="0"/>
          </a:p>
        </p:txBody>
      </p:sp>
      <p:sp>
        <p:nvSpPr>
          <p:cNvPr id="3" name="İçerik Yer Tutucusu 2">
            <a:extLst>
              <a:ext uri="{FF2B5EF4-FFF2-40B4-BE49-F238E27FC236}">
                <a16:creationId xmlns:a16="http://schemas.microsoft.com/office/drawing/2014/main" id="{CDA34107-17A9-E1C4-9BBA-DB26E98891D1}"/>
              </a:ext>
            </a:extLst>
          </p:cNvPr>
          <p:cNvSpPr>
            <a:spLocks noGrp="1"/>
          </p:cNvSpPr>
          <p:nvPr>
            <p:ph idx="1"/>
          </p:nvPr>
        </p:nvSpPr>
        <p:spPr/>
        <p:txBody>
          <a:bodyPr>
            <a:normAutofit/>
          </a:bodyPr>
          <a:lstStyle/>
          <a:p>
            <a:r>
              <a:rPr lang="tr-TR" sz="2400" dirty="0"/>
              <a:t>AMAÇ: Ülke genelinde, yerel yönetimlerle işbirliği sağlanarak </a:t>
            </a:r>
            <a:r>
              <a:rPr lang="tr-TR" sz="2400" dirty="0">
                <a:solidFill>
                  <a:srgbClr val="FF0000"/>
                </a:solidFill>
              </a:rPr>
              <a:t>toplumun hareketli hayat konusunda teşvik edilmesi, sağlıklı çevrenin oluşturulması ve bu konuda yapılan ve yapılacak olan iyi uygulamaların desteklenmesi ile toplum sağlığının geliştirilmesi</a:t>
            </a:r>
            <a:r>
              <a:rPr lang="tr-TR" sz="2400" dirty="0"/>
              <a:t>, Sağlık Bakanlığı çalışmalarının ana eksenlerindendir.</a:t>
            </a:r>
          </a:p>
          <a:p>
            <a:r>
              <a:rPr lang="tr-TR" sz="2400" dirty="0"/>
              <a:t> Bu doküman, </a:t>
            </a:r>
            <a:r>
              <a:rPr lang="tr-TR" sz="2400" dirty="0">
                <a:solidFill>
                  <a:srgbClr val="FF0000"/>
                </a:solidFill>
              </a:rPr>
              <a:t>yerel yönetimlere, sağlıklı çevreler oluşturmak konusunda yol göstermek ve fiziksel aktivite, aktif yaşam ve spor için yapacakları çalışmalara yardımcı olmanın yanı sıra sürdürmekte oldukları çalışmaların ölçülebilir olmasının sağlanması amacı</a:t>
            </a:r>
            <a:r>
              <a:rPr lang="tr-TR" sz="2400" dirty="0"/>
              <a:t> ile hazırlanmıştır. </a:t>
            </a:r>
          </a:p>
        </p:txBody>
      </p:sp>
      <p:sp>
        <p:nvSpPr>
          <p:cNvPr id="4" name="Metin kutusu 3">
            <a:extLst>
              <a:ext uri="{FF2B5EF4-FFF2-40B4-BE49-F238E27FC236}">
                <a16:creationId xmlns:a16="http://schemas.microsoft.com/office/drawing/2014/main" id="{EEB3472A-1A1C-D181-2C2D-348890705DB9}"/>
              </a:ext>
            </a:extLst>
          </p:cNvPr>
          <p:cNvSpPr txBox="1"/>
          <p:nvPr/>
        </p:nvSpPr>
        <p:spPr>
          <a:xfrm>
            <a:off x="4030579" y="6223080"/>
            <a:ext cx="6097604" cy="461665"/>
          </a:xfrm>
          <a:prstGeom prst="rect">
            <a:avLst/>
          </a:prstGeom>
          <a:noFill/>
        </p:spPr>
        <p:txBody>
          <a:bodyPr wrap="square">
            <a:spAutoFit/>
          </a:bodyPr>
          <a:lstStyle/>
          <a:p>
            <a:r>
              <a:rPr lang="tr-TR" sz="1200" dirty="0"/>
              <a:t>https://hsgm.saglik.gov.tr/depo/birimler/saglikli-beslenme-ve-hareketli-hayat-db/Dokumanlar/Rehberler/sageb_uygulama_rehberi.pdf</a:t>
            </a:r>
          </a:p>
        </p:txBody>
      </p:sp>
    </p:spTree>
    <p:extLst>
      <p:ext uri="{BB962C8B-B14F-4D97-AF65-F5344CB8AC3E}">
        <p14:creationId xmlns:p14="http://schemas.microsoft.com/office/powerpoint/2010/main" val="42419770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753604C-080F-5B98-9531-74D9913FE917}"/>
              </a:ext>
            </a:extLst>
          </p:cNvPr>
          <p:cNvSpPr>
            <a:spLocks noGrp="1"/>
          </p:cNvSpPr>
          <p:nvPr>
            <p:ph type="title"/>
          </p:nvPr>
        </p:nvSpPr>
        <p:spPr/>
        <p:txBody>
          <a:bodyPr/>
          <a:lstStyle/>
          <a:p>
            <a:r>
              <a:rPr lang="tr-TR" i="1" dirty="0" err="1"/>
              <a:t>K.Sağlığı</a:t>
            </a:r>
            <a:r>
              <a:rPr lang="tr-TR" i="1" dirty="0"/>
              <a:t> Geliştiren Belediye Uygulama Rehberi 2021</a:t>
            </a:r>
            <a:endParaRPr lang="tr-TR" dirty="0"/>
          </a:p>
        </p:txBody>
      </p:sp>
      <p:sp>
        <p:nvSpPr>
          <p:cNvPr id="3" name="İçerik Yer Tutucusu 2">
            <a:extLst>
              <a:ext uri="{FF2B5EF4-FFF2-40B4-BE49-F238E27FC236}">
                <a16:creationId xmlns:a16="http://schemas.microsoft.com/office/drawing/2014/main" id="{8F82F4CB-EBAE-FA58-23ED-100E48DACD63}"/>
              </a:ext>
            </a:extLst>
          </p:cNvPr>
          <p:cNvSpPr>
            <a:spLocks noGrp="1"/>
          </p:cNvSpPr>
          <p:nvPr>
            <p:ph idx="1"/>
          </p:nvPr>
        </p:nvSpPr>
        <p:spPr>
          <a:xfrm>
            <a:off x="3682999" y="524933"/>
            <a:ext cx="8256081" cy="5459815"/>
          </a:xfrm>
        </p:spPr>
        <p:txBody>
          <a:bodyPr>
            <a:normAutofit/>
          </a:bodyPr>
          <a:lstStyle/>
          <a:p>
            <a:r>
              <a:rPr lang="tr-TR" b="1" dirty="0"/>
              <a:t>1. Planlama: </a:t>
            </a:r>
            <a:r>
              <a:rPr lang="tr-TR" dirty="0"/>
              <a:t>Bu aşamada “İdari Kararlılık Göstergeleri” olan </a:t>
            </a:r>
            <a:r>
              <a:rPr lang="tr-TR" dirty="0">
                <a:solidFill>
                  <a:srgbClr val="FF0000"/>
                </a:solidFill>
              </a:rPr>
              <a:t>“Şehir Sağlık Profili” çıkarılması </a:t>
            </a:r>
            <a:r>
              <a:rPr lang="tr-TR" dirty="0"/>
              <a:t>ve </a:t>
            </a:r>
            <a:r>
              <a:rPr lang="tr-TR" dirty="0">
                <a:solidFill>
                  <a:srgbClr val="FF0000"/>
                </a:solidFill>
              </a:rPr>
              <a:t>“Şehir Sağlığını Geliştirme Planı” oluşturulması </a:t>
            </a:r>
            <a:r>
              <a:rPr lang="tr-TR" dirty="0"/>
              <a:t>beklenmektedir.</a:t>
            </a:r>
          </a:p>
          <a:p>
            <a:r>
              <a:rPr lang="tr-TR" dirty="0"/>
              <a:t> </a:t>
            </a:r>
            <a:r>
              <a:rPr lang="tr-TR" b="1" dirty="0"/>
              <a:t>2. Uygulama: </a:t>
            </a:r>
            <a:r>
              <a:rPr lang="tr-TR" dirty="0"/>
              <a:t>Bu aşamada </a:t>
            </a:r>
            <a:r>
              <a:rPr lang="tr-TR" dirty="0">
                <a:solidFill>
                  <a:srgbClr val="FF0000"/>
                </a:solidFill>
              </a:rPr>
              <a:t>mekânsal düzenlemeler, tesis düzenlemeleri, farkındalık ve eğitim çalışmaları </a:t>
            </a:r>
            <a:r>
              <a:rPr lang="tr-TR" dirty="0"/>
              <a:t>yer almaktadır. </a:t>
            </a:r>
          </a:p>
          <a:p>
            <a:r>
              <a:rPr lang="tr-TR" b="1" dirty="0"/>
              <a:t>3. Değerlendirme: </a:t>
            </a:r>
            <a:r>
              <a:rPr lang="tr-TR" dirty="0"/>
              <a:t>Her aşamada yer alan kriterler üzerinden bir </a:t>
            </a:r>
            <a:r>
              <a:rPr lang="tr-TR" dirty="0">
                <a:solidFill>
                  <a:srgbClr val="FF0000"/>
                </a:solidFill>
              </a:rPr>
              <a:t>puanlama sistemi ile bir değerlendirme </a:t>
            </a:r>
            <a:r>
              <a:rPr lang="tr-TR" dirty="0"/>
              <a:t>çerçevesi öngörülmüştür. Bu sayede </a:t>
            </a:r>
            <a:r>
              <a:rPr lang="tr-TR" dirty="0">
                <a:solidFill>
                  <a:srgbClr val="FF0000"/>
                </a:solidFill>
              </a:rPr>
              <a:t>Belediyeler, kendi kendilerini objektif kriterlere göre değerlendirerek, sürecin geldiği aşamayı görerek yeniden planlama yapabileceklerdir. </a:t>
            </a:r>
          </a:p>
          <a:p>
            <a:r>
              <a:rPr lang="tr-TR" dirty="0"/>
              <a:t>Bu amaçla </a:t>
            </a:r>
            <a:r>
              <a:rPr lang="tr-TR" dirty="0">
                <a:solidFill>
                  <a:srgbClr val="FF0000"/>
                </a:solidFill>
              </a:rPr>
              <a:t>Sağlığı Geliştiren Belediye Değerlendirme Tablosu </a:t>
            </a:r>
            <a:r>
              <a:rPr lang="tr-TR" dirty="0"/>
              <a:t>adı verilen bir puanlama tablosu oluşturulmuştur. “Değerlendirme Tablosu” </a:t>
            </a:r>
            <a:r>
              <a:rPr lang="tr-TR" dirty="0">
                <a:solidFill>
                  <a:srgbClr val="FF0000"/>
                </a:solidFill>
              </a:rPr>
              <a:t>dört bölümden oluşmaktadır ve toplam 100 puan </a:t>
            </a:r>
            <a:r>
              <a:rPr lang="tr-TR" dirty="0"/>
              <a:t>üzerinden değerlendirilmektedir.</a:t>
            </a:r>
          </a:p>
        </p:txBody>
      </p:sp>
      <p:sp>
        <p:nvSpPr>
          <p:cNvPr id="4" name="Metin kutusu 3">
            <a:extLst>
              <a:ext uri="{FF2B5EF4-FFF2-40B4-BE49-F238E27FC236}">
                <a16:creationId xmlns:a16="http://schemas.microsoft.com/office/drawing/2014/main" id="{91143E93-BC8C-283D-FBCB-3739CF377956}"/>
              </a:ext>
            </a:extLst>
          </p:cNvPr>
          <p:cNvSpPr txBox="1"/>
          <p:nvPr/>
        </p:nvSpPr>
        <p:spPr>
          <a:xfrm>
            <a:off x="4030579" y="6223080"/>
            <a:ext cx="6097604" cy="461665"/>
          </a:xfrm>
          <a:prstGeom prst="rect">
            <a:avLst/>
          </a:prstGeom>
          <a:noFill/>
        </p:spPr>
        <p:txBody>
          <a:bodyPr wrap="square">
            <a:spAutoFit/>
          </a:bodyPr>
          <a:lstStyle/>
          <a:p>
            <a:r>
              <a:rPr lang="tr-TR" sz="1200" dirty="0"/>
              <a:t>https://hsgm.saglik.gov.tr/depo/birimler/saglikli-beslenme-ve-hareketli-hayat-db/Dokumanlar/Rehberler/sageb_uygulama_rehberi.pdf</a:t>
            </a:r>
          </a:p>
        </p:txBody>
      </p:sp>
    </p:spTree>
    <p:extLst>
      <p:ext uri="{BB962C8B-B14F-4D97-AF65-F5344CB8AC3E}">
        <p14:creationId xmlns:p14="http://schemas.microsoft.com/office/powerpoint/2010/main" val="35055004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9AAB6A-FC9A-959B-78C6-154238ED1760}"/>
              </a:ext>
            </a:extLst>
          </p:cNvPr>
          <p:cNvSpPr>
            <a:spLocks noGrp="1"/>
          </p:cNvSpPr>
          <p:nvPr>
            <p:ph type="title"/>
          </p:nvPr>
        </p:nvSpPr>
        <p:spPr/>
        <p:txBody>
          <a:bodyPr/>
          <a:lstStyle/>
          <a:p>
            <a:r>
              <a:rPr lang="tr-TR" i="1" dirty="0" err="1"/>
              <a:t>K.Sağlığı</a:t>
            </a:r>
            <a:r>
              <a:rPr lang="tr-TR" i="1" dirty="0"/>
              <a:t> Geliştiren Belediye Uygulama Rehberi 2021</a:t>
            </a:r>
            <a:endParaRPr lang="tr-TR" dirty="0"/>
          </a:p>
        </p:txBody>
      </p:sp>
      <p:sp>
        <p:nvSpPr>
          <p:cNvPr id="3" name="İçerik Yer Tutucusu 2">
            <a:extLst>
              <a:ext uri="{FF2B5EF4-FFF2-40B4-BE49-F238E27FC236}">
                <a16:creationId xmlns:a16="http://schemas.microsoft.com/office/drawing/2014/main" id="{BFE0BE33-ADC1-20FF-1217-D0FCC890475E}"/>
              </a:ext>
            </a:extLst>
          </p:cNvPr>
          <p:cNvSpPr>
            <a:spLocks noGrp="1"/>
          </p:cNvSpPr>
          <p:nvPr>
            <p:ph idx="1"/>
          </p:nvPr>
        </p:nvSpPr>
        <p:spPr/>
        <p:txBody>
          <a:bodyPr>
            <a:normAutofit lnSpcReduction="10000"/>
          </a:bodyPr>
          <a:lstStyle/>
          <a:p>
            <a:r>
              <a:rPr lang="tr-TR" sz="2400" dirty="0"/>
              <a:t>Başvuruda bulunan belediye </a:t>
            </a:r>
            <a:r>
              <a:rPr lang="tr-TR" sz="2400" dirty="0">
                <a:solidFill>
                  <a:srgbClr val="FF0000"/>
                </a:solidFill>
              </a:rPr>
              <a:t>“değerlendirme ekibi”</a:t>
            </a:r>
            <a:r>
              <a:rPr lang="tr-TR" sz="2400" dirty="0"/>
              <a:t> tarafından değerlendirilir.</a:t>
            </a:r>
          </a:p>
          <a:p>
            <a:r>
              <a:rPr lang="tr-TR" sz="2400" dirty="0"/>
              <a:t> Değerlendirme ekibi; </a:t>
            </a:r>
            <a:r>
              <a:rPr lang="tr-TR" sz="2400" dirty="0">
                <a:solidFill>
                  <a:srgbClr val="FF0000"/>
                </a:solidFill>
              </a:rPr>
              <a:t>İl Sağlık Müdürlüğü sağlıklı beslenme ve hareketli hayat biriminden bir ve çevre sağlığı biriminden bir kişi olacak şekilde en az iki kişiden oluşur. </a:t>
            </a:r>
          </a:p>
          <a:p>
            <a:r>
              <a:rPr lang="tr-TR" sz="2400" dirty="0"/>
              <a:t>Yapılan değerlendirme sonucunda </a:t>
            </a:r>
            <a:r>
              <a:rPr lang="tr-TR" sz="2400" dirty="0">
                <a:solidFill>
                  <a:srgbClr val="FF0000"/>
                </a:solidFill>
              </a:rPr>
              <a:t>en az 75 puan alınması Sağlığı Geliştiren Belediye (SAGEB) kriterleri açısından, varılması amaçlanan bir düzey olarak tanımlanabilir. </a:t>
            </a:r>
          </a:p>
          <a:p>
            <a:r>
              <a:rPr lang="tr-TR" sz="2400" dirty="0"/>
              <a:t>Sağlığı Geliştiren Belediye (SAGEB) için öngörülen uygulamaların Sağlığı Geliştiren Belediye Uygulama Kılavuzu doğrultusunda yapılması gerektiği unutulmamalıdır.</a:t>
            </a:r>
          </a:p>
        </p:txBody>
      </p:sp>
      <p:sp>
        <p:nvSpPr>
          <p:cNvPr id="4" name="Metin kutusu 3">
            <a:extLst>
              <a:ext uri="{FF2B5EF4-FFF2-40B4-BE49-F238E27FC236}">
                <a16:creationId xmlns:a16="http://schemas.microsoft.com/office/drawing/2014/main" id="{93257F1A-6418-BCF2-514C-F89F367ABBAC}"/>
              </a:ext>
            </a:extLst>
          </p:cNvPr>
          <p:cNvSpPr txBox="1"/>
          <p:nvPr/>
        </p:nvSpPr>
        <p:spPr>
          <a:xfrm>
            <a:off x="4030579" y="6223080"/>
            <a:ext cx="6097604" cy="461665"/>
          </a:xfrm>
          <a:prstGeom prst="rect">
            <a:avLst/>
          </a:prstGeom>
          <a:noFill/>
        </p:spPr>
        <p:txBody>
          <a:bodyPr wrap="square">
            <a:spAutoFit/>
          </a:bodyPr>
          <a:lstStyle/>
          <a:p>
            <a:r>
              <a:rPr lang="tr-TR" sz="1200" dirty="0"/>
              <a:t>https://hsgm.saglik.gov.tr/depo/birimler/saglikli-beslenme-ve-hareketli-hayat-db/Dokumanlar/Rehberler/sageb_uygulama_rehberi.pdf</a:t>
            </a:r>
          </a:p>
        </p:txBody>
      </p:sp>
    </p:spTree>
    <p:extLst>
      <p:ext uri="{BB962C8B-B14F-4D97-AF65-F5344CB8AC3E}">
        <p14:creationId xmlns:p14="http://schemas.microsoft.com/office/powerpoint/2010/main" val="16513445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5B22DC-017B-FD6B-6CC3-34F5AF4FF3FC}"/>
              </a:ext>
            </a:extLst>
          </p:cNvPr>
          <p:cNvSpPr>
            <a:spLocks noGrp="1"/>
          </p:cNvSpPr>
          <p:nvPr>
            <p:ph type="title"/>
          </p:nvPr>
        </p:nvSpPr>
        <p:spPr/>
        <p:txBody>
          <a:bodyPr/>
          <a:lstStyle/>
          <a:p>
            <a:r>
              <a:rPr lang="tr-TR" i="1" dirty="0" err="1"/>
              <a:t>K.Sağlığı</a:t>
            </a:r>
            <a:r>
              <a:rPr lang="tr-TR" i="1" dirty="0"/>
              <a:t> Geliştiren Belediye Uygulama Rehberi 2021</a:t>
            </a:r>
            <a:endParaRPr lang="tr-TR" dirty="0"/>
          </a:p>
        </p:txBody>
      </p:sp>
      <p:sp>
        <p:nvSpPr>
          <p:cNvPr id="3" name="İçerik Yer Tutucusu 2">
            <a:extLst>
              <a:ext uri="{FF2B5EF4-FFF2-40B4-BE49-F238E27FC236}">
                <a16:creationId xmlns:a16="http://schemas.microsoft.com/office/drawing/2014/main" id="{5DEB57BB-F3AD-8FB5-BD20-B8344DF922AB}"/>
              </a:ext>
            </a:extLst>
          </p:cNvPr>
          <p:cNvSpPr>
            <a:spLocks noGrp="1"/>
          </p:cNvSpPr>
          <p:nvPr>
            <p:ph idx="1"/>
          </p:nvPr>
        </p:nvSpPr>
        <p:spPr/>
        <p:txBody>
          <a:bodyPr>
            <a:normAutofit/>
          </a:bodyPr>
          <a:lstStyle/>
          <a:p>
            <a:r>
              <a:rPr lang="tr-TR" sz="2400" dirty="0"/>
              <a:t>Sağlığı geliştiren belediye olabilmek için öncelikle belediyenin </a:t>
            </a:r>
            <a:r>
              <a:rPr lang="tr-TR" sz="2400" dirty="0">
                <a:solidFill>
                  <a:srgbClr val="FF0000"/>
                </a:solidFill>
              </a:rPr>
              <a:t>“Şehir Sağlık Profili” </a:t>
            </a:r>
            <a:r>
              <a:rPr lang="tr-TR" sz="2400" dirty="0"/>
              <a:t>çıkarılmalıdır.</a:t>
            </a:r>
          </a:p>
          <a:p>
            <a:r>
              <a:rPr lang="tr-TR" sz="2400" dirty="0"/>
              <a:t> Daha sonra </a:t>
            </a:r>
            <a:r>
              <a:rPr lang="tr-TR" sz="2400" dirty="0">
                <a:solidFill>
                  <a:srgbClr val="FF0000"/>
                </a:solidFill>
              </a:rPr>
              <a:t>“Şehir Sağlığı Geliştirme Planı” </a:t>
            </a:r>
            <a:r>
              <a:rPr lang="tr-TR" sz="2400" dirty="0"/>
              <a:t>oluşturulmalıdır. </a:t>
            </a:r>
          </a:p>
          <a:p>
            <a:r>
              <a:rPr lang="tr-TR" sz="2400" dirty="0"/>
              <a:t>Bu adımların tamamlanmasından sonra; SAGEB Değerlendirme adımlarında yer alan uygulamalara göre </a:t>
            </a:r>
            <a:r>
              <a:rPr lang="tr-TR" sz="2400" dirty="0" err="1"/>
              <a:t>Ek’te</a:t>
            </a:r>
            <a:r>
              <a:rPr lang="tr-TR" sz="2400" dirty="0"/>
              <a:t> verilen Değerlendirme </a:t>
            </a:r>
            <a:r>
              <a:rPr lang="tr-TR" sz="2400" dirty="0" err="1"/>
              <a:t>Tablosu’ndan</a:t>
            </a:r>
            <a:r>
              <a:rPr lang="tr-TR" sz="2400" dirty="0"/>
              <a:t> alınacak </a:t>
            </a:r>
            <a:r>
              <a:rPr lang="tr-TR" sz="2400" dirty="0">
                <a:solidFill>
                  <a:srgbClr val="FF0000"/>
                </a:solidFill>
              </a:rPr>
              <a:t>puanların 75 ve üzeri olması durumunda SAGEB açısından belirli bir düzeye erişmiş olacaktır.</a:t>
            </a:r>
          </a:p>
          <a:p>
            <a:r>
              <a:rPr lang="tr-TR" sz="2400" dirty="0"/>
              <a:t> </a:t>
            </a:r>
            <a:r>
              <a:rPr lang="tr-TR" sz="2400" dirty="0">
                <a:solidFill>
                  <a:srgbClr val="FF0000"/>
                </a:solidFill>
              </a:rPr>
              <a:t>Belge almaya hak kazanan belediye 3 yılda bir tekrar değerlendirilir. koşulları sağlamayan belediyeye 3 ay süre verilir. Bu süre sonunda belge yenilenir yada iptal edilir. </a:t>
            </a:r>
          </a:p>
        </p:txBody>
      </p:sp>
      <p:sp>
        <p:nvSpPr>
          <p:cNvPr id="4" name="Metin kutusu 3">
            <a:extLst>
              <a:ext uri="{FF2B5EF4-FFF2-40B4-BE49-F238E27FC236}">
                <a16:creationId xmlns:a16="http://schemas.microsoft.com/office/drawing/2014/main" id="{8C2E390B-126E-269A-ADB7-D7EE82AA477C}"/>
              </a:ext>
            </a:extLst>
          </p:cNvPr>
          <p:cNvSpPr txBox="1"/>
          <p:nvPr/>
        </p:nvSpPr>
        <p:spPr>
          <a:xfrm>
            <a:off x="4030579" y="6223080"/>
            <a:ext cx="6097604" cy="461665"/>
          </a:xfrm>
          <a:prstGeom prst="rect">
            <a:avLst/>
          </a:prstGeom>
          <a:noFill/>
        </p:spPr>
        <p:txBody>
          <a:bodyPr wrap="square">
            <a:spAutoFit/>
          </a:bodyPr>
          <a:lstStyle/>
          <a:p>
            <a:r>
              <a:rPr lang="tr-TR" sz="1200" dirty="0"/>
              <a:t>https://hsgm.saglik.gov.tr/depo/birimler/saglikli-beslenme-ve-hareketli-hayat-db/Dokumanlar/Rehberler/sageb_uygulama_rehberi.pdf</a:t>
            </a:r>
          </a:p>
        </p:txBody>
      </p:sp>
    </p:spTree>
    <p:extLst>
      <p:ext uri="{BB962C8B-B14F-4D97-AF65-F5344CB8AC3E}">
        <p14:creationId xmlns:p14="http://schemas.microsoft.com/office/powerpoint/2010/main" val="29274159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8F4B7A3-A9EC-3D98-E203-FF4A71625CE2}"/>
              </a:ext>
            </a:extLst>
          </p:cNvPr>
          <p:cNvSpPr>
            <a:spLocks noGrp="1"/>
          </p:cNvSpPr>
          <p:nvPr>
            <p:ph type="title"/>
          </p:nvPr>
        </p:nvSpPr>
        <p:spPr/>
        <p:txBody>
          <a:bodyPr/>
          <a:lstStyle/>
          <a:p>
            <a:r>
              <a:rPr lang="tr-TR" dirty="0"/>
              <a:t>Kaynaklar </a:t>
            </a:r>
          </a:p>
        </p:txBody>
      </p:sp>
      <p:sp>
        <p:nvSpPr>
          <p:cNvPr id="3" name="İçerik Yer Tutucusu 2">
            <a:extLst>
              <a:ext uri="{FF2B5EF4-FFF2-40B4-BE49-F238E27FC236}">
                <a16:creationId xmlns:a16="http://schemas.microsoft.com/office/drawing/2014/main" id="{5354C7FE-586F-D6FB-C7AE-2F6D18526782}"/>
              </a:ext>
            </a:extLst>
          </p:cNvPr>
          <p:cNvSpPr>
            <a:spLocks noGrp="1"/>
          </p:cNvSpPr>
          <p:nvPr>
            <p:ph idx="1"/>
          </p:nvPr>
        </p:nvSpPr>
        <p:spPr>
          <a:xfrm>
            <a:off x="3676851" y="365761"/>
            <a:ext cx="8262230" cy="6314172"/>
          </a:xfrm>
        </p:spPr>
        <p:txBody>
          <a:bodyPr>
            <a:normAutofit fontScale="85000" lnSpcReduction="20000"/>
          </a:bodyPr>
          <a:lstStyle/>
          <a:p>
            <a:r>
              <a:rPr lang="tr-TR" dirty="0"/>
              <a:t>1. https://www.who.int/news-room/fact-sheets/detail/noncommunicable-diseases</a:t>
            </a:r>
          </a:p>
          <a:p>
            <a:r>
              <a:rPr lang="tr-TR" dirty="0"/>
              <a:t>2.https://halksagligi.hacettepe.edu.tr/</a:t>
            </a:r>
            <a:r>
              <a:rPr lang="tr-TR" dirty="0" err="1"/>
              <a:t>diger</a:t>
            </a:r>
            <a:r>
              <a:rPr lang="tr-TR" dirty="0"/>
              <a:t>/avrupahalk2023/bilginotu_gun4.pdf</a:t>
            </a:r>
          </a:p>
          <a:p>
            <a:r>
              <a:rPr lang="tr-TR" dirty="0"/>
              <a:t>3. https://www.who.int/news-room/fact-sheets/detail/noncommunicable-diseases</a:t>
            </a:r>
          </a:p>
          <a:p>
            <a:r>
              <a:rPr lang="tr-TR" dirty="0"/>
              <a:t>4.https://www.who.int/news-room/fact-sheets/detail/noncommunicable-diseases</a:t>
            </a:r>
          </a:p>
          <a:p>
            <a:r>
              <a:rPr lang="tr-TR" dirty="0"/>
              <a:t>5.https://halksagligi.hacettepe.edu.tr/diger/avrupahalk2023/bilginotu_gun4.pdf</a:t>
            </a:r>
          </a:p>
          <a:p>
            <a:r>
              <a:rPr lang="tr-TR" dirty="0"/>
              <a:t>6.https://www.sbb.gov.tr/wp-content/uploads/2023/10/2024-Yili-Cumhurbaskanligi-Yillik-Programi.pdf</a:t>
            </a:r>
          </a:p>
          <a:p>
            <a:r>
              <a:rPr lang="tr-TR" sz="2000" dirty="0"/>
              <a:t>7.https://www.sbb.gov.tr/wp-content/uploads/2023/12/On-Ikinci-Kalkinma-Plani_2024-2028_11122023.pdf</a:t>
            </a:r>
          </a:p>
          <a:p>
            <a:r>
              <a:rPr lang="tr-TR" sz="2000" dirty="0"/>
              <a:t>8.https://hsgm.saglik.gov.tr/tr/haberler/tr-hanehalki-saglik-arastirmasi-hk.html</a:t>
            </a:r>
          </a:p>
          <a:p>
            <a:r>
              <a:rPr lang="tr-TR" dirty="0"/>
              <a:t>9.T.C. Sağlık Bakanlığı (2017). Türkiye Bulaşıcı Olmayan Hastalıklar Çok Paydaşlı Eylem Planı 2017–2025. Ankara.</a:t>
            </a:r>
            <a:endParaRPr lang="en-US" dirty="0"/>
          </a:p>
          <a:p>
            <a:r>
              <a:rPr lang="tr-TR" dirty="0"/>
              <a:t>10.T.C. Sağlık Bakanlığı (2018). Tütün Kontrolü Strateji Belgesi ve Eylem Planı (2018-2023). Ankara.</a:t>
            </a:r>
          </a:p>
          <a:p>
            <a:r>
              <a:rPr lang="tr-TR" dirty="0"/>
              <a:t>11.</a:t>
            </a:r>
            <a:r>
              <a:rPr lang="en-US" dirty="0"/>
              <a:t>T.C. </a:t>
            </a:r>
            <a:r>
              <a:rPr lang="en-US" dirty="0" err="1"/>
              <a:t>Sağlık</a:t>
            </a:r>
            <a:r>
              <a:rPr lang="en-US" dirty="0"/>
              <a:t> </a:t>
            </a:r>
            <a:r>
              <a:rPr lang="en-US" dirty="0" err="1"/>
              <a:t>Bakanlığı</a:t>
            </a:r>
            <a:r>
              <a:rPr lang="en-US" dirty="0"/>
              <a:t> (2019). Türkiye </a:t>
            </a:r>
            <a:r>
              <a:rPr lang="en-US" dirty="0" err="1"/>
              <a:t>Sağlıklı</a:t>
            </a:r>
            <a:r>
              <a:rPr lang="en-US" dirty="0"/>
              <a:t> </a:t>
            </a:r>
            <a:r>
              <a:rPr lang="en-US" dirty="0" err="1"/>
              <a:t>Beslenme</a:t>
            </a:r>
            <a:r>
              <a:rPr lang="en-US" dirty="0"/>
              <a:t> </a:t>
            </a:r>
            <a:r>
              <a:rPr lang="en-US" dirty="0" err="1"/>
              <a:t>ve</a:t>
            </a:r>
            <a:r>
              <a:rPr lang="en-US" dirty="0"/>
              <a:t> </a:t>
            </a:r>
            <a:r>
              <a:rPr lang="en-US" dirty="0" err="1"/>
              <a:t>Hareketli</a:t>
            </a:r>
            <a:r>
              <a:rPr lang="en-US" dirty="0"/>
              <a:t> Hayat </a:t>
            </a:r>
            <a:r>
              <a:rPr lang="en-US" dirty="0" err="1"/>
              <a:t>Programı</a:t>
            </a:r>
            <a:r>
              <a:rPr lang="en-US" dirty="0"/>
              <a:t> </a:t>
            </a:r>
            <a:r>
              <a:rPr lang="en-US" dirty="0" err="1"/>
              <a:t>Yetişkin</a:t>
            </a:r>
            <a:r>
              <a:rPr lang="en-US" dirty="0"/>
              <a:t> </a:t>
            </a:r>
            <a:r>
              <a:rPr lang="en-US" dirty="0" err="1"/>
              <a:t>ve</a:t>
            </a:r>
            <a:r>
              <a:rPr lang="en-US" dirty="0"/>
              <a:t> </a:t>
            </a:r>
            <a:r>
              <a:rPr lang="en-US" dirty="0" err="1"/>
              <a:t>Çocukluk</a:t>
            </a:r>
            <a:r>
              <a:rPr lang="en-US" dirty="0"/>
              <a:t> </a:t>
            </a:r>
            <a:r>
              <a:rPr lang="en-US" dirty="0" err="1"/>
              <a:t>Çağı</a:t>
            </a:r>
            <a:r>
              <a:rPr lang="en-US" dirty="0"/>
              <a:t> </a:t>
            </a:r>
            <a:r>
              <a:rPr lang="en-US" dirty="0" err="1"/>
              <a:t>Obezitesinin</a:t>
            </a:r>
            <a:r>
              <a:rPr lang="en-US" dirty="0"/>
              <a:t> </a:t>
            </a:r>
            <a:r>
              <a:rPr lang="en-US" dirty="0" err="1"/>
              <a:t>Önlenmesi</a:t>
            </a:r>
            <a:r>
              <a:rPr lang="en-US" dirty="0"/>
              <a:t> </a:t>
            </a:r>
            <a:r>
              <a:rPr lang="en-US" dirty="0" err="1"/>
              <a:t>ve</a:t>
            </a:r>
            <a:r>
              <a:rPr lang="en-US" dirty="0"/>
              <a:t> </a:t>
            </a:r>
            <a:r>
              <a:rPr lang="en-US" dirty="0" err="1"/>
              <a:t>Fiziksel</a:t>
            </a:r>
            <a:r>
              <a:rPr lang="en-US" dirty="0"/>
              <a:t> </a:t>
            </a:r>
            <a:r>
              <a:rPr lang="en-US" dirty="0" err="1"/>
              <a:t>Aktivite</a:t>
            </a:r>
            <a:r>
              <a:rPr lang="en-US" dirty="0"/>
              <a:t> </a:t>
            </a:r>
            <a:r>
              <a:rPr lang="en-US" dirty="0" err="1"/>
              <a:t>Eylem</a:t>
            </a:r>
            <a:r>
              <a:rPr lang="en-US" dirty="0"/>
              <a:t> </a:t>
            </a:r>
            <a:r>
              <a:rPr lang="en-US" dirty="0" err="1"/>
              <a:t>Planı</a:t>
            </a:r>
            <a:r>
              <a:rPr lang="en-US" dirty="0"/>
              <a:t> 2019-2023. Ankara </a:t>
            </a:r>
          </a:p>
          <a:p>
            <a:r>
              <a:rPr lang="tr-TR" dirty="0"/>
              <a:t>12.</a:t>
            </a:r>
            <a:r>
              <a:rPr lang="en-US" dirty="0"/>
              <a:t>T.C. </a:t>
            </a:r>
            <a:r>
              <a:rPr lang="en-US" dirty="0" err="1"/>
              <a:t>Sağlık</a:t>
            </a:r>
            <a:r>
              <a:rPr lang="en-US" dirty="0"/>
              <a:t> </a:t>
            </a:r>
            <a:r>
              <a:rPr lang="en-US" dirty="0" err="1"/>
              <a:t>Bakanlığı</a:t>
            </a:r>
            <a:r>
              <a:rPr lang="en-US" dirty="0"/>
              <a:t> (2018). Türkiye </a:t>
            </a:r>
            <a:r>
              <a:rPr lang="en-US" dirty="0" err="1"/>
              <a:t>Aşırı</a:t>
            </a:r>
            <a:r>
              <a:rPr lang="en-US" dirty="0"/>
              <a:t> </a:t>
            </a:r>
            <a:r>
              <a:rPr lang="en-US" dirty="0" err="1"/>
              <a:t>Tuz</a:t>
            </a:r>
            <a:r>
              <a:rPr lang="en-US" dirty="0"/>
              <a:t> </a:t>
            </a:r>
            <a:r>
              <a:rPr lang="en-US" dirty="0" err="1"/>
              <a:t>Tüketiminin</a:t>
            </a:r>
            <a:r>
              <a:rPr lang="en-US" dirty="0"/>
              <a:t> </a:t>
            </a:r>
            <a:r>
              <a:rPr lang="en-US" dirty="0" err="1"/>
              <a:t>Azaltılması</a:t>
            </a:r>
            <a:r>
              <a:rPr lang="en-US" dirty="0"/>
              <a:t> </a:t>
            </a:r>
            <a:r>
              <a:rPr lang="en-US" dirty="0" err="1"/>
              <a:t>Programı</a:t>
            </a:r>
            <a:r>
              <a:rPr lang="en-US" dirty="0"/>
              <a:t> (2017-2021). Ankara</a:t>
            </a:r>
            <a:endParaRPr lang="tr-TR" dirty="0"/>
          </a:p>
          <a:p>
            <a:r>
              <a:rPr lang="tr-TR" sz="2000" dirty="0"/>
              <a:t>13.https://www.saglik.gov.tr/TR,52847/ambalajli-gida-ve-iceceklerde-tuz-azaltma-protokolu-imzalandi.html#:~:text=Sa%C4%9Fl%C4%B1k%20Bakanl%C4%B1%C4%9F%C4%B1%20ile%20T%C3%BCrkiye%20G%C4%B1da,tuz%20t%C3%BCketimi%209%2C9%20gram.</a:t>
            </a:r>
          </a:p>
          <a:p>
            <a:endParaRPr lang="tr-TR" dirty="0"/>
          </a:p>
          <a:p>
            <a:endParaRPr lang="tr-TR" dirty="0"/>
          </a:p>
        </p:txBody>
      </p:sp>
    </p:spTree>
    <p:extLst>
      <p:ext uri="{BB962C8B-B14F-4D97-AF65-F5344CB8AC3E}">
        <p14:creationId xmlns:p14="http://schemas.microsoft.com/office/powerpoint/2010/main" val="39249092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0F98E2-6E3F-84FC-4531-A0564171617F}"/>
              </a:ext>
            </a:extLst>
          </p:cNvPr>
          <p:cNvSpPr>
            <a:spLocks noGrp="1"/>
          </p:cNvSpPr>
          <p:nvPr>
            <p:ph type="title"/>
          </p:nvPr>
        </p:nvSpPr>
        <p:spPr/>
        <p:txBody>
          <a:bodyPr/>
          <a:lstStyle/>
          <a:p>
            <a:r>
              <a:rPr lang="tr-TR" dirty="0"/>
              <a:t>Kaynaklar </a:t>
            </a:r>
          </a:p>
        </p:txBody>
      </p:sp>
      <p:sp>
        <p:nvSpPr>
          <p:cNvPr id="3" name="İçerik Yer Tutucusu 2">
            <a:extLst>
              <a:ext uri="{FF2B5EF4-FFF2-40B4-BE49-F238E27FC236}">
                <a16:creationId xmlns:a16="http://schemas.microsoft.com/office/drawing/2014/main" id="{39230C9C-16CD-CD13-A01B-023F0E290452}"/>
              </a:ext>
            </a:extLst>
          </p:cNvPr>
          <p:cNvSpPr>
            <a:spLocks noGrp="1"/>
          </p:cNvSpPr>
          <p:nvPr>
            <p:ph idx="1"/>
          </p:nvPr>
        </p:nvSpPr>
        <p:spPr>
          <a:xfrm>
            <a:off x="3869268" y="864107"/>
            <a:ext cx="7315200" cy="5858425"/>
          </a:xfrm>
        </p:spPr>
        <p:txBody>
          <a:bodyPr>
            <a:normAutofit fontScale="70000" lnSpcReduction="20000"/>
          </a:bodyPr>
          <a:lstStyle/>
          <a:p>
            <a:r>
              <a:rPr lang="tr-TR" dirty="0"/>
              <a:t>14.T.C. Sağlık Bakanlığı, Türkiye Halk Sağlığı Kurumu (2014). Türkiye Diyabet Programı (2015-2020). Ankara. Yayın </a:t>
            </a:r>
            <a:r>
              <a:rPr lang="tr-TR" dirty="0" err="1"/>
              <a:t>no</a:t>
            </a:r>
            <a:r>
              <a:rPr lang="tr-TR" dirty="0"/>
              <a:t>: 816.</a:t>
            </a:r>
            <a:endParaRPr lang="en-US" dirty="0"/>
          </a:p>
          <a:p>
            <a:r>
              <a:rPr lang="tr-TR" dirty="0"/>
              <a:t>15.T.C. Sağlık Bakanlığı (2018). Türkiye Böbrek Hastalıkları Önleme ve Kontrol Programı 2018-2023. Ankara.</a:t>
            </a:r>
            <a:endParaRPr lang="en-US" dirty="0"/>
          </a:p>
          <a:p>
            <a:r>
              <a:rPr lang="tr-TR" dirty="0"/>
              <a:t>16.https://nefroloji.org.tr/uploads/pdf/REGISTRY2022_web.pdf</a:t>
            </a:r>
          </a:p>
          <a:p>
            <a:r>
              <a:rPr lang="tr-TR" dirty="0"/>
              <a:t>17.T.C. Sağlık Bakanlığı (2018). </a:t>
            </a:r>
            <a:r>
              <a:rPr lang="tr-TR" sz="2000" dirty="0"/>
              <a:t>Türkiye Kronik Hava Yolu Hastalıkları Önleme ve Kontrol Programı 2018-2023. Ankara.</a:t>
            </a:r>
            <a:endParaRPr lang="en-US" dirty="0"/>
          </a:p>
          <a:p>
            <a:r>
              <a:rPr lang="tr-TR" sz="2000" dirty="0"/>
              <a:t>18.T.C. Sağlık Bakanlığı (2021). Türkiye Kalp ve Damar Hastalıkları Önleme ve Kontrol Programı (2021-2026). Ankara. </a:t>
            </a:r>
            <a:endParaRPr lang="en-US" sz="2000" dirty="0"/>
          </a:p>
          <a:p>
            <a:r>
              <a:rPr lang="tr-TR" dirty="0"/>
              <a:t>19.https://data.tuik.gov.tr/Bulten/Index?p=Olum-ve-Olum-Nedeni-Istatistikleri-2022-49679</a:t>
            </a:r>
          </a:p>
          <a:p>
            <a:r>
              <a:rPr lang="tr-TR" dirty="0"/>
              <a:t>20.</a:t>
            </a:r>
            <a:r>
              <a:rPr lang="en-US" dirty="0"/>
              <a:t>T.C. </a:t>
            </a:r>
            <a:r>
              <a:rPr lang="en-US" dirty="0" err="1"/>
              <a:t>Sağlık</a:t>
            </a:r>
            <a:r>
              <a:rPr lang="en-US" dirty="0"/>
              <a:t> </a:t>
            </a:r>
            <a:r>
              <a:rPr lang="en-US" dirty="0" err="1"/>
              <a:t>Bakanlığı</a:t>
            </a:r>
            <a:r>
              <a:rPr lang="en-US" dirty="0"/>
              <a:t> (2021). Kas </a:t>
            </a:r>
            <a:r>
              <a:rPr lang="en-US" dirty="0" err="1"/>
              <a:t>ve</a:t>
            </a:r>
            <a:r>
              <a:rPr lang="en-US" dirty="0"/>
              <a:t> </a:t>
            </a:r>
            <a:r>
              <a:rPr lang="en-US" dirty="0" err="1"/>
              <a:t>İskelet</a:t>
            </a:r>
            <a:r>
              <a:rPr lang="en-US" dirty="0"/>
              <a:t> </a:t>
            </a:r>
            <a:r>
              <a:rPr lang="en-US" dirty="0" err="1"/>
              <a:t>Sistemi</a:t>
            </a:r>
            <a:r>
              <a:rPr lang="en-US" dirty="0"/>
              <a:t> </a:t>
            </a:r>
            <a:r>
              <a:rPr lang="en-US" dirty="0" err="1"/>
              <a:t>Hastalıkları</a:t>
            </a:r>
            <a:r>
              <a:rPr lang="en-US" dirty="0"/>
              <a:t> </a:t>
            </a:r>
            <a:r>
              <a:rPr lang="en-US" dirty="0" err="1"/>
              <a:t>Önleme</a:t>
            </a:r>
            <a:r>
              <a:rPr lang="en-US" dirty="0"/>
              <a:t> </a:t>
            </a:r>
            <a:r>
              <a:rPr lang="en-US" dirty="0" err="1"/>
              <a:t>ve</a:t>
            </a:r>
            <a:r>
              <a:rPr lang="en-US" dirty="0"/>
              <a:t> </a:t>
            </a:r>
            <a:r>
              <a:rPr lang="en-US" dirty="0" err="1"/>
              <a:t>Kontrol</a:t>
            </a:r>
            <a:r>
              <a:rPr lang="en-US" dirty="0"/>
              <a:t> </a:t>
            </a:r>
            <a:r>
              <a:rPr lang="en-US" dirty="0" err="1"/>
              <a:t>Programı</a:t>
            </a:r>
            <a:r>
              <a:rPr lang="en-US" dirty="0"/>
              <a:t> (2021-2026). Ankara</a:t>
            </a:r>
            <a:endParaRPr lang="tr-TR" dirty="0"/>
          </a:p>
          <a:p>
            <a:r>
              <a:rPr lang="tr-TR" dirty="0"/>
              <a:t>21.https://data.tuik.gov.tr/Bulten/Index?p=Turkiye-Saglik-Arastirmasi-2022-49747</a:t>
            </a:r>
          </a:p>
          <a:p>
            <a:r>
              <a:rPr lang="tr-TR" dirty="0"/>
              <a:t>22.</a:t>
            </a:r>
            <a:r>
              <a:rPr lang="en-US" dirty="0"/>
              <a:t>T.C. </a:t>
            </a:r>
            <a:r>
              <a:rPr lang="en-US" dirty="0" err="1"/>
              <a:t>Sağlık</a:t>
            </a:r>
            <a:r>
              <a:rPr lang="en-US" dirty="0"/>
              <a:t> </a:t>
            </a:r>
            <a:r>
              <a:rPr lang="en-US" dirty="0" err="1"/>
              <a:t>Bakanlığı</a:t>
            </a:r>
            <a:r>
              <a:rPr lang="en-US" dirty="0"/>
              <a:t> (2021). Türkiye </a:t>
            </a:r>
            <a:r>
              <a:rPr lang="en-US" dirty="0" err="1"/>
              <a:t>Kanser</a:t>
            </a:r>
            <a:r>
              <a:rPr lang="en-US" dirty="0"/>
              <a:t> </a:t>
            </a:r>
            <a:r>
              <a:rPr lang="en-US" dirty="0" err="1"/>
              <a:t>Kontrol</a:t>
            </a:r>
            <a:r>
              <a:rPr lang="en-US" dirty="0"/>
              <a:t> </a:t>
            </a:r>
            <a:r>
              <a:rPr lang="en-US" dirty="0" err="1"/>
              <a:t>Programı.Ankara</a:t>
            </a:r>
            <a:endParaRPr lang="tr-TR" dirty="0"/>
          </a:p>
          <a:p>
            <a:r>
              <a:rPr lang="tr-TR" dirty="0">
                <a:solidFill>
                  <a:schemeClr val="tx1"/>
                </a:solidFill>
                <a:hlinkClick r:id="rId2">
                  <a:extLst>
                    <a:ext uri="{A12FA001-AC4F-418D-AE19-62706E023703}">
                      <ahyp:hlinkClr xmlns:ahyp="http://schemas.microsoft.com/office/drawing/2018/hyperlinkcolor" val="tx"/>
                    </a:ext>
                  </a:extLst>
                </a:hlinkClick>
              </a:rPr>
              <a:t>23.https://hsgm.saglik.gov.tr/depo/birimler/kanser-db/Dokumanlar/Istatistikler/Kanser_Rapor_2018.pdf</a:t>
            </a:r>
            <a:endParaRPr lang="tr-TR" dirty="0">
              <a:solidFill>
                <a:schemeClr val="tx1"/>
              </a:solidFill>
            </a:endParaRPr>
          </a:p>
          <a:p>
            <a:r>
              <a:rPr lang="tr-TR" dirty="0"/>
              <a:t>24.</a:t>
            </a:r>
            <a:r>
              <a:rPr lang="en-US" dirty="0"/>
              <a:t>T.C. </a:t>
            </a:r>
            <a:r>
              <a:rPr lang="en-US" dirty="0" err="1"/>
              <a:t>Sağlık</a:t>
            </a:r>
            <a:r>
              <a:rPr lang="en-US" dirty="0"/>
              <a:t> </a:t>
            </a:r>
            <a:r>
              <a:rPr lang="en-US" dirty="0" err="1"/>
              <a:t>Bakanlığı</a:t>
            </a:r>
            <a:r>
              <a:rPr lang="en-US" dirty="0"/>
              <a:t> (2021). Türkiye </a:t>
            </a:r>
            <a:r>
              <a:rPr lang="en-US" dirty="0" err="1"/>
              <a:t>Kanser</a:t>
            </a:r>
            <a:r>
              <a:rPr lang="en-US" dirty="0"/>
              <a:t> </a:t>
            </a:r>
            <a:r>
              <a:rPr lang="en-US" dirty="0" err="1"/>
              <a:t>Kontrol</a:t>
            </a:r>
            <a:r>
              <a:rPr lang="en-US" dirty="0"/>
              <a:t> </a:t>
            </a:r>
            <a:r>
              <a:rPr lang="en-US" dirty="0" err="1"/>
              <a:t>Programı.Ankara</a:t>
            </a:r>
            <a:endParaRPr lang="tr-TR" dirty="0"/>
          </a:p>
          <a:p>
            <a:r>
              <a:rPr lang="tr-TR" dirty="0"/>
              <a:t>25.</a:t>
            </a:r>
            <a:r>
              <a:rPr lang="en-US" dirty="0"/>
              <a:t>T.C. </a:t>
            </a:r>
            <a:r>
              <a:rPr lang="en-US" dirty="0" err="1"/>
              <a:t>Sağlık</a:t>
            </a:r>
            <a:r>
              <a:rPr lang="en-US" dirty="0"/>
              <a:t> </a:t>
            </a:r>
            <a:r>
              <a:rPr lang="en-US" dirty="0" err="1"/>
              <a:t>Bakanlığı</a:t>
            </a:r>
            <a:r>
              <a:rPr lang="en-US" dirty="0"/>
              <a:t> (2021). Türkiye </a:t>
            </a:r>
            <a:r>
              <a:rPr lang="en-US" dirty="0" err="1"/>
              <a:t>Sağlıklı</a:t>
            </a:r>
            <a:r>
              <a:rPr lang="en-US" dirty="0"/>
              <a:t> </a:t>
            </a:r>
            <a:r>
              <a:rPr lang="en-US" dirty="0" err="1"/>
              <a:t>Yaşlanma</a:t>
            </a:r>
            <a:r>
              <a:rPr lang="en-US" dirty="0"/>
              <a:t> </a:t>
            </a:r>
            <a:r>
              <a:rPr lang="en-US" dirty="0" err="1"/>
              <a:t>Eylem</a:t>
            </a:r>
            <a:r>
              <a:rPr lang="en-US" dirty="0"/>
              <a:t> </a:t>
            </a:r>
            <a:r>
              <a:rPr lang="en-US" dirty="0" err="1"/>
              <a:t>Planı</a:t>
            </a:r>
            <a:r>
              <a:rPr lang="en-US" dirty="0"/>
              <a:t> </a:t>
            </a:r>
            <a:r>
              <a:rPr lang="en-US" dirty="0" err="1"/>
              <a:t>ve</a:t>
            </a:r>
            <a:r>
              <a:rPr lang="en-US" dirty="0"/>
              <a:t> </a:t>
            </a:r>
            <a:r>
              <a:rPr lang="en-US" dirty="0" err="1"/>
              <a:t>Uygulama</a:t>
            </a:r>
            <a:r>
              <a:rPr lang="en-US" dirty="0"/>
              <a:t> </a:t>
            </a:r>
            <a:r>
              <a:rPr lang="en-US" dirty="0" err="1"/>
              <a:t>Programı</a:t>
            </a:r>
            <a:r>
              <a:rPr lang="en-US" dirty="0"/>
              <a:t> 2021-2026. Ankara. </a:t>
            </a:r>
          </a:p>
          <a:p>
            <a:r>
              <a:rPr lang="tr-TR" dirty="0"/>
              <a:t>26.https://hsgm.saglik.gov.tr/depo/Yayinlarimiz/Programlar/Eriskin_Bazi_Metabolizma_Hastaliklari_Tiroid_Osteoporoz_Gut_ve_Colyak_Hastaligi_Kontrol_Programi_2019-2023.pdf</a:t>
            </a:r>
          </a:p>
          <a:p>
            <a:r>
              <a:rPr lang="tr-TR" sz="2000" dirty="0"/>
              <a:t>26.https://hsgm.saglik.gov.tr/depo/birimler/saglikli-beslenme-ve-hareketli-hayat-db/Dokumanlar/Rehberler/sageb_uygulama_rehberi.pdf</a:t>
            </a:r>
          </a:p>
          <a:p>
            <a:endParaRPr lang="tr-TR" dirty="0"/>
          </a:p>
        </p:txBody>
      </p:sp>
    </p:spTree>
    <p:extLst>
      <p:ext uri="{BB962C8B-B14F-4D97-AF65-F5344CB8AC3E}">
        <p14:creationId xmlns:p14="http://schemas.microsoft.com/office/powerpoint/2010/main" val="772296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10">
            <a:extLst>
              <a:ext uri="{FF2B5EF4-FFF2-40B4-BE49-F238E27FC236}">
                <a16:creationId xmlns:a16="http://schemas.microsoft.com/office/drawing/2014/main" id="{F2BAB83A-9E3B-FE07-C5AC-8CACAE6435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5172"/>
            <a:ext cx="5724861" cy="6152827"/>
          </a:xfrm>
          <a:prstGeom prst="rect">
            <a:avLst/>
          </a:prstGeom>
        </p:spPr>
      </p:pic>
      <p:pic>
        <p:nvPicPr>
          <p:cNvPr id="3" name="İçerik Yer Tutucusu 12">
            <a:extLst>
              <a:ext uri="{FF2B5EF4-FFF2-40B4-BE49-F238E27FC236}">
                <a16:creationId xmlns:a16="http://schemas.microsoft.com/office/drawing/2014/main" id="{ED0B280E-31D3-6555-9FBD-86A5368BA4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861" y="705172"/>
            <a:ext cx="6194989" cy="6152828"/>
          </a:xfrm>
          <a:prstGeom prst="rect">
            <a:avLst/>
          </a:prstGeom>
        </p:spPr>
      </p:pic>
      <p:sp>
        <p:nvSpPr>
          <p:cNvPr id="5" name="Metin kutusu 4">
            <a:extLst>
              <a:ext uri="{FF2B5EF4-FFF2-40B4-BE49-F238E27FC236}">
                <a16:creationId xmlns:a16="http://schemas.microsoft.com/office/drawing/2014/main" id="{F8502BFB-8A98-7674-B4C4-072DF16ACC84}"/>
              </a:ext>
            </a:extLst>
          </p:cNvPr>
          <p:cNvSpPr txBox="1"/>
          <p:nvPr/>
        </p:nvSpPr>
        <p:spPr>
          <a:xfrm>
            <a:off x="-82296" y="-96608"/>
            <a:ext cx="12274296" cy="954107"/>
          </a:xfrm>
          <a:prstGeom prst="rect">
            <a:avLst/>
          </a:prstGeom>
          <a:noFill/>
        </p:spPr>
        <p:txBody>
          <a:bodyPr wrap="square">
            <a:spAutoFit/>
          </a:bodyPr>
          <a:lstStyle/>
          <a:p>
            <a:r>
              <a:rPr lang="tr-TR" sz="2800" b="1" dirty="0"/>
              <a:t>Bulaşıcı Olmayan Hastalıkların Önlenmesine ve Kontrolüne ilişkin Küresel Eylem Planı (2013-2020)</a:t>
            </a:r>
            <a:r>
              <a:rPr lang="tr-TR" sz="2800" b="1" dirty="0">
                <a:sym typeface="Wingdings" panose="05000000000000000000" pitchFamily="2" charset="2"/>
              </a:rPr>
              <a:t>(2023-2030)</a:t>
            </a:r>
            <a:endParaRPr lang="tr-TR" sz="2800" b="1" dirty="0"/>
          </a:p>
        </p:txBody>
      </p:sp>
      <mc:AlternateContent xmlns:mc="http://schemas.openxmlformats.org/markup-compatibility/2006">
        <mc:Choice xmlns:p14="http://schemas.microsoft.com/office/powerpoint/2010/main" Requires="p14">
          <p:contentPart p14:bwMode="auto" r:id="rId4">
            <p14:nvContentPartPr>
              <p14:cNvPr id="6" name="Mürekkep 5">
                <a:extLst>
                  <a:ext uri="{FF2B5EF4-FFF2-40B4-BE49-F238E27FC236}">
                    <a16:creationId xmlns:a16="http://schemas.microsoft.com/office/drawing/2014/main" id="{39F3179B-5FC5-AC16-92F0-14FB23753E1D}"/>
                  </a:ext>
                </a:extLst>
              </p14:cNvPr>
              <p14:cNvContentPartPr/>
              <p14:nvPr/>
            </p14:nvContentPartPr>
            <p14:xfrm>
              <a:off x="-402336" y="2011680"/>
              <a:ext cx="360" cy="360"/>
            </p14:xfrm>
          </p:contentPart>
        </mc:Choice>
        <mc:Fallback>
          <p:pic>
            <p:nvPicPr>
              <p:cNvPr id="6" name="Mürekkep 5">
                <a:extLst>
                  <a:ext uri="{FF2B5EF4-FFF2-40B4-BE49-F238E27FC236}">
                    <a16:creationId xmlns:a16="http://schemas.microsoft.com/office/drawing/2014/main" id="{39F3179B-5FC5-AC16-92F0-14FB23753E1D}"/>
                  </a:ext>
                </a:extLst>
              </p:cNvPr>
              <p:cNvPicPr/>
              <p:nvPr/>
            </p:nvPicPr>
            <p:blipFill>
              <a:blip r:embed="rId5"/>
              <a:stretch>
                <a:fillRect/>
              </a:stretch>
            </p:blipFill>
            <p:spPr>
              <a:xfrm>
                <a:off x="-455976" y="1904040"/>
                <a:ext cx="108000" cy="216000"/>
              </a:xfrm>
              <a:prstGeom prst="rect">
                <a:avLst/>
              </a:prstGeom>
            </p:spPr>
          </p:pic>
        </mc:Fallback>
      </mc:AlternateContent>
      <p:cxnSp>
        <p:nvCxnSpPr>
          <p:cNvPr id="13" name="Düz Bağlayıcı 12">
            <a:extLst>
              <a:ext uri="{FF2B5EF4-FFF2-40B4-BE49-F238E27FC236}">
                <a16:creationId xmlns:a16="http://schemas.microsoft.com/office/drawing/2014/main" id="{4FD8BE10-CCA8-AD59-F2A9-D76931CADAEF}"/>
              </a:ext>
            </a:extLst>
          </p:cNvPr>
          <p:cNvCxnSpPr/>
          <p:nvPr/>
        </p:nvCxnSpPr>
        <p:spPr>
          <a:xfrm>
            <a:off x="384048" y="1746504"/>
            <a:ext cx="21945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Düz Bağlayıcı 13">
            <a:extLst>
              <a:ext uri="{FF2B5EF4-FFF2-40B4-BE49-F238E27FC236}">
                <a16:creationId xmlns:a16="http://schemas.microsoft.com/office/drawing/2014/main" id="{7E67307B-7B3F-1306-147A-90080DA9677F}"/>
              </a:ext>
            </a:extLst>
          </p:cNvPr>
          <p:cNvCxnSpPr>
            <a:cxnSpLocks/>
          </p:cNvCxnSpPr>
          <p:nvPr/>
        </p:nvCxnSpPr>
        <p:spPr>
          <a:xfrm>
            <a:off x="1313688" y="1588008"/>
            <a:ext cx="410870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Düz Bağlayıcı 15">
            <a:extLst>
              <a:ext uri="{FF2B5EF4-FFF2-40B4-BE49-F238E27FC236}">
                <a16:creationId xmlns:a16="http://schemas.microsoft.com/office/drawing/2014/main" id="{D9EB0608-167E-42F3-C8EB-F4AE51D59882}"/>
              </a:ext>
            </a:extLst>
          </p:cNvPr>
          <p:cNvCxnSpPr>
            <a:cxnSpLocks/>
          </p:cNvCxnSpPr>
          <p:nvPr/>
        </p:nvCxnSpPr>
        <p:spPr>
          <a:xfrm>
            <a:off x="307848" y="2977896"/>
            <a:ext cx="33223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Düz Bağlayıcı 17">
            <a:extLst>
              <a:ext uri="{FF2B5EF4-FFF2-40B4-BE49-F238E27FC236}">
                <a16:creationId xmlns:a16="http://schemas.microsoft.com/office/drawing/2014/main" id="{63B81574-2AEC-405F-C44A-BB0A5056B85C}"/>
              </a:ext>
            </a:extLst>
          </p:cNvPr>
          <p:cNvCxnSpPr/>
          <p:nvPr/>
        </p:nvCxnSpPr>
        <p:spPr>
          <a:xfrm>
            <a:off x="307848" y="2767584"/>
            <a:ext cx="21945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Düz Bağlayıcı 18">
            <a:extLst>
              <a:ext uri="{FF2B5EF4-FFF2-40B4-BE49-F238E27FC236}">
                <a16:creationId xmlns:a16="http://schemas.microsoft.com/office/drawing/2014/main" id="{6BEB80A3-A790-D1F0-09D2-D374C5AF9612}"/>
              </a:ext>
            </a:extLst>
          </p:cNvPr>
          <p:cNvCxnSpPr>
            <a:cxnSpLocks/>
          </p:cNvCxnSpPr>
          <p:nvPr/>
        </p:nvCxnSpPr>
        <p:spPr>
          <a:xfrm>
            <a:off x="4800600" y="2593848"/>
            <a:ext cx="36271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Düz Bağlayıcı 21">
            <a:extLst>
              <a:ext uri="{FF2B5EF4-FFF2-40B4-BE49-F238E27FC236}">
                <a16:creationId xmlns:a16="http://schemas.microsoft.com/office/drawing/2014/main" id="{26468AFF-93EE-9E25-B31B-F95DB7A2CBB0}"/>
              </a:ext>
            </a:extLst>
          </p:cNvPr>
          <p:cNvCxnSpPr>
            <a:cxnSpLocks/>
            <a:endCxn id="2" idx="3"/>
          </p:cNvCxnSpPr>
          <p:nvPr/>
        </p:nvCxnSpPr>
        <p:spPr>
          <a:xfrm flipV="1">
            <a:off x="1972056" y="3781586"/>
            <a:ext cx="3752805" cy="1012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Düz Bağlayıcı 22">
            <a:extLst>
              <a:ext uri="{FF2B5EF4-FFF2-40B4-BE49-F238E27FC236}">
                <a16:creationId xmlns:a16="http://schemas.microsoft.com/office/drawing/2014/main" id="{703FDF3E-C9FC-B504-067C-E6247BA854E7}"/>
              </a:ext>
            </a:extLst>
          </p:cNvPr>
          <p:cNvCxnSpPr/>
          <p:nvPr/>
        </p:nvCxnSpPr>
        <p:spPr>
          <a:xfrm>
            <a:off x="216408" y="3992880"/>
            <a:ext cx="21945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Düz Bağlayıcı 24">
            <a:extLst>
              <a:ext uri="{FF2B5EF4-FFF2-40B4-BE49-F238E27FC236}">
                <a16:creationId xmlns:a16="http://schemas.microsoft.com/office/drawing/2014/main" id="{BD0F0C25-764A-0DC0-ED6C-4F743AC6C988}"/>
              </a:ext>
            </a:extLst>
          </p:cNvPr>
          <p:cNvCxnSpPr>
            <a:cxnSpLocks/>
          </p:cNvCxnSpPr>
          <p:nvPr/>
        </p:nvCxnSpPr>
        <p:spPr>
          <a:xfrm>
            <a:off x="384048" y="4651248"/>
            <a:ext cx="134416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Düz Bağlayıcı 26">
            <a:extLst>
              <a:ext uri="{FF2B5EF4-FFF2-40B4-BE49-F238E27FC236}">
                <a16:creationId xmlns:a16="http://schemas.microsoft.com/office/drawing/2014/main" id="{0BDC7FE6-54DE-9CFF-9177-201458735831}"/>
              </a:ext>
            </a:extLst>
          </p:cNvPr>
          <p:cNvCxnSpPr/>
          <p:nvPr/>
        </p:nvCxnSpPr>
        <p:spPr>
          <a:xfrm>
            <a:off x="984504" y="5163312"/>
            <a:ext cx="21945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Düz Bağlayıcı 27">
            <a:extLst>
              <a:ext uri="{FF2B5EF4-FFF2-40B4-BE49-F238E27FC236}">
                <a16:creationId xmlns:a16="http://schemas.microsoft.com/office/drawing/2014/main" id="{FEAF0CE2-90C0-A0A7-61BC-D1C0282F719C}"/>
              </a:ext>
            </a:extLst>
          </p:cNvPr>
          <p:cNvCxnSpPr>
            <a:cxnSpLocks/>
          </p:cNvCxnSpPr>
          <p:nvPr/>
        </p:nvCxnSpPr>
        <p:spPr>
          <a:xfrm>
            <a:off x="917448" y="5739384"/>
            <a:ext cx="480741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Düz Bağlayıcı 29">
            <a:extLst>
              <a:ext uri="{FF2B5EF4-FFF2-40B4-BE49-F238E27FC236}">
                <a16:creationId xmlns:a16="http://schemas.microsoft.com/office/drawing/2014/main" id="{445E4FC6-25BB-3F4B-19FC-B1E8EFEF9F1E}"/>
              </a:ext>
            </a:extLst>
          </p:cNvPr>
          <p:cNvCxnSpPr>
            <a:cxnSpLocks/>
          </p:cNvCxnSpPr>
          <p:nvPr/>
        </p:nvCxnSpPr>
        <p:spPr>
          <a:xfrm>
            <a:off x="384048" y="5931408"/>
            <a:ext cx="101498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Düz Bağlayıcı 32">
            <a:extLst>
              <a:ext uri="{FF2B5EF4-FFF2-40B4-BE49-F238E27FC236}">
                <a16:creationId xmlns:a16="http://schemas.microsoft.com/office/drawing/2014/main" id="{E853929B-0E60-107D-62B9-EA9D3FABC47F}"/>
              </a:ext>
            </a:extLst>
          </p:cNvPr>
          <p:cNvCxnSpPr>
            <a:cxnSpLocks/>
          </p:cNvCxnSpPr>
          <p:nvPr/>
        </p:nvCxnSpPr>
        <p:spPr>
          <a:xfrm>
            <a:off x="2502408" y="6736080"/>
            <a:ext cx="291998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7609417"/>
      </p:ext>
    </p:extLst>
  </p:cSld>
  <p:clrMapOvr>
    <a:masterClrMapping/>
  </p:clrMapOvr>
</p:sld>
</file>

<file path=ppt/theme/theme1.xml><?xml version="1.0" encoding="utf-8"?>
<a:theme xmlns:a="http://schemas.openxmlformats.org/drawingml/2006/main" name="Çerçeve">
  <a:themeElements>
    <a:clrScheme name="Çerçev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Çerçev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Çerçev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Çerçeve</Template>
  <TotalTime>508</TotalTime>
  <Words>8207</Words>
  <Application>Microsoft Office PowerPoint</Application>
  <PresentationFormat>Geniş ekran</PresentationFormat>
  <Paragraphs>437</Paragraphs>
  <Slides>89</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89</vt:i4>
      </vt:variant>
    </vt:vector>
  </HeadingPairs>
  <TitlesOfParts>
    <vt:vector size="98" baseType="lpstr">
      <vt:lpstr>Arial</vt:lpstr>
      <vt:lpstr>Corbel</vt:lpstr>
      <vt:lpstr>font_default</vt:lpstr>
      <vt:lpstr>GothamNarrow-Book</vt:lpstr>
      <vt:lpstr>Noto Sans</vt:lpstr>
      <vt:lpstr>Roboto</vt:lpstr>
      <vt:lpstr>Wingdings</vt:lpstr>
      <vt:lpstr>Wingdings 2</vt:lpstr>
      <vt:lpstr>Çerçeve</vt:lpstr>
      <vt:lpstr>BULAŞICI OLMAYAN HASTALIKLARIN KONTROLÜ-2</vt:lpstr>
      <vt:lpstr>SUNUM PLANI </vt:lpstr>
      <vt:lpstr>SUNUM PLANI</vt:lpstr>
      <vt:lpstr>Bulaşıcı Olmayan Hastalıklara Genel Bakış</vt:lpstr>
      <vt:lpstr>Kronik Hastalıklar Neden Bir Halk Sağlığı Sorunudur?</vt:lpstr>
      <vt:lpstr>DÜNYA’DA DURUM</vt:lpstr>
      <vt:lpstr>2030 Sürdürülebilir Kalkınma Gündemi</vt:lpstr>
      <vt:lpstr>PowerPoint Sunusu</vt:lpstr>
      <vt:lpstr>PowerPoint Sunusu</vt:lpstr>
      <vt:lpstr>TÜRKİYE’DE DURUM</vt:lpstr>
      <vt:lpstr>PowerPoint Sunusu</vt:lpstr>
      <vt:lpstr>2024 Yılı Cumhurbaşkanlığı Yıllık Programı</vt:lpstr>
      <vt:lpstr>2024 Yılı     Cumhurbaşkanlığı Yıllık Programı</vt:lpstr>
      <vt:lpstr>12. Kalkınma planı  (2024-2028)</vt:lpstr>
      <vt:lpstr>12. Kalkınma planı  (2024-2028)</vt:lpstr>
      <vt:lpstr>Türkiye Hanehalkı Sağlık Araştırması: Bulaşıcı Olmayan Hastalıkların Risk Faktörleri Prevalansı </vt:lpstr>
      <vt:lpstr>Türkiye Bulaşıcı Olmayan Hastalıklar Çok Paydaşlı Eylem Planı  2017–2025</vt:lpstr>
      <vt:lpstr>PowerPoint Sunusu</vt:lpstr>
      <vt:lpstr>PowerPoint Sunusu</vt:lpstr>
      <vt:lpstr>A. Tütün Kontrolü Strateji Belgesi ve Eylem Planı (2018-2023)</vt:lpstr>
      <vt:lpstr>PowerPoint Sunusu</vt:lpstr>
      <vt:lpstr>PowerPoint Sunusu</vt:lpstr>
      <vt:lpstr>PowerPoint Sunusu</vt:lpstr>
      <vt:lpstr>B. Türkiye Sağlıklı Beslenme ve Hareketli Hayat Programı  Yetişkin ve Çocukluk Çağı Obezitesinin Önlenmesi ve Fiziksel Aktivite Eylem Planı (2019-2023)</vt:lpstr>
      <vt:lpstr>BÖLÜM I.  YETİŞKİNLERE YÖNELİK EYLEM PLANI HEDEF VE STRATEJİLER</vt:lpstr>
      <vt:lpstr>BÖLÜM II.  ÇOCUKLUK ÇAĞI OBEZİTESİNİN ÖNLENMESİ EYLEM PLANI</vt:lpstr>
      <vt:lpstr>BÖLÜM III.  FİZİKSEL AKTİVİTE EYLEM PLANI</vt:lpstr>
      <vt:lpstr>PowerPoint Sunusu</vt:lpstr>
      <vt:lpstr>C. Türkiye Aşırı Tuz Tüketiminin Azaltılması Programı  (2017-2021)</vt:lpstr>
      <vt:lpstr>PowerPoint Sunusu</vt:lpstr>
      <vt:lpstr>C. Türkiye Aşırı Tuz Tüketiminin Azaltılması Programı  (2017-2021)</vt:lpstr>
      <vt:lpstr>C. Türkiye Aşırı Tuz Tüketiminin Azaltılması Programı  (2017-2021)</vt:lpstr>
      <vt:lpstr>C. Türkiye Aşırı Tuz Tüketiminin Azaltılması Programı  (2017-2021)</vt:lpstr>
      <vt:lpstr>D.Türkiye Diyabet Programı (2015-2020)</vt:lpstr>
      <vt:lpstr>E. Türkiye Böbrek Hastalıkları Önleme ve Kontrol Programı 2018-2023</vt:lpstr>
      <vt:lpstr>PowerPoint Sunusu</vt:lpstr>
      <vt:lpstr>E. Türkiye Böbrek Hastalıkları Önleme ve Kontrol Programı 2018-2023</vt:lpstr>
      <vt:lpstr>E. Türkiye Böbrek Hastalıkları Önleme ve Kontrol Programı 2018-2023</vt:lpstr>
      <vt:lpstr>F. Türkiye Kronik Hava Yolu Hastalıkları Önleme ve Kontrol Programı 2018-2023</vt:lpstr>
      <vt:lpstr>G. Türkiye Kalp ve Damar Hastalıkları Önleme ve Kontrol Programı 2021-2026</vt:lpstr>
      <vt:lpstr>G. Türkiye Kalp ve Damar Hastalıkları Önleme ve Kontrol Programı 2021-2026</vt:lpstr>
      <vt:lpstr>G. Türkiye Kalp ve Damar Hastalıkları Önleme ve Kontrol Programı 2021-2026</vt:lpstr>
      <vt:lpstr>G. Türkiye Kalp ve Damar Hastalıkları Önleme ve Kontrol Programı 2021-2026</vt:lpstr>
      <vt:lpstr>G. Türkiye Kalp ve Damar Hastalıkları Önleme ve Kontrol Programı 2021-2026</vt:lpstr>
      <vt:lpstr>G. Türkiye Kalp ve Damar Hastalıkları Önleme ve Kontrol Programı 2021-2026</vt:lpstr>
      <vt:lpstr>G. Türkiye Kalp ve Damar Hastalıkları Önleme ve Kontrol Programı 2021-2026</vt:lpstr>
      <vt:lpstr>G. Türkiye Kalp ve Damar Hastalıkları Önleme ve Kontrol Programı 2021-2026</vt:lpstr>
      <vt:lpstr>G. Türkiye Kalp ve Damar Hastalıkları Önleme ve Kontrol Programı 2021-2026</vt:lpstr>
      <vt:lpstr>G. Türkiye Kalp ve Damar Hastalıkları Önleme ve Kontrol Programı 2021-2026</vt:lpstr>
      <vt:lpstr>H.Kas ve İskelet Sistemi Hastalıkları Önleme ve Kontrol Programı (2021-2026) </vt:lpstr>
      <vt:lpstr>PowerPoint Sunusu</vt:lpstr>
      <vt:lpstr>I.Türkiye Kanser Kontrol Programı </vt:lpstr>
      <vt:lpstr>I.Türkiye Kanser Kontrol Programı </vt:lpstr>
      <vt:lpstr>I.Türkiye Kanser Kontrol Programı </vt:lpstr>
      <vt:lpstr>I.Türkiye Kanser Kontrol Programı</vt:lpstr>
      <vt:lpstr>PowerPoint Sunusu</vt:lpstr>
      <vt:lpstr>KANSER TARAMALARI</vt:lpstr>
      <vt:lpstr>KANSER TARAMALARI</vt:lpstr>
      <vt:lpstr>   MEME     KANSERİ</vt:lpstr>
      <vt:lpstr>PowerPoint Sunusu</vt:lpstr>
      <vt:lpstr>MAMOGRAFİ</vt:lpstr>
      <vt:lpstr>PowerPoint Sunusu</vt:lpstr>
      <vt:lpstr>Serviks (Rahim ağzı) Kanseri </vt:lpstr>
      <vt:lpstr>Serviks (Rahim ağzı) Kanseri </vt:lpstr>
      <vt:lpstr>PowerPoint Sunusu</vt:lpstr>
      <vt:lpstr>Kolorektal Kanser</vt:lpstr>
      <vt:lpstr>PowerPoint Sunusu</vt:lpstr>
      <vt:lpstr>Yüksek risklilerde tarama</vt:lpstr>
      <vt:lpstr>İ.Türkiye Sağlıklı Yaşlanma Eylem Planı ve Uygulama Programı (2021-2026)</vt:lpstr>
      <vt:lpstr>İ.Türkiye Sağlıklı Yaşlanma Eylem Planı ve Uygulama Programı (2021-2026)</vt:lpstr>
      <vt:lpstr>İ.Türkiye Sağlıklı Yaşlanma Eylem Planı ve Uygulama Programı (2021-2026)</vt:lpstr>
      <vt:lpstr>İ.Türkiye Sağlıklı Yaşlanma Eylem Planı ve Uygulama Programı (2021-2026)</vt:lpstr>
      <vt:lpstr>J.Erişkin Bazı Metabolizma Hastalıkları (Tiroid, Osteoporoz, Gut) Ve Çölyak Hastalığı Kontrol Programı 2019-2023 </vt:lpstr>
      <vt:lpstr>Tiroid Hastalıkları </vt:lpstr>
      <vt:lpstr>PowerPoint Sunusu</vt:lpstr>
      <vt:lpstr>PowerPoint Sunusu</vt:lpstr>
      <vt:lpstr>Osteoporoz </vt:lpstr>
      <vt:lpstr>PowerPoint Sunusu</vt:lpstr>
      <vt:lpstr>Gut Hastalığı</vt:lpstr>
      <vt:lpstr>PowerPoint Sunusu</vt:lpstr>
      <vt:lpstr>Çölyak Hastalığı</vt:lpstr>
      <vt:lpstr>PowerPoint Sunusu</vt:lpstr>
      <vt:lpstr>K.Sağlığı Geliştiren Belediye Uygulama Rehberi 2021 </vt:lpstr>
      <vt:lpstr>K.Sağlığı Geliştiren Belediye Uygulama Rehberi 2021</vt:lpstr>
      <vt:lpstr>K.Sağlığı Geliştiren Belediye Uygulama Rehberi 2021</vt:lpstr>
      <vt:lpstr>K.Sağlığı Geliştiren Belediye Uygulama Rehberi 2021</vt:lpstr>
      <vt:lpstr>K.Sağlığı Geliştiren Belediye Uygulama Rehberi 2021</vt:lpstr>
      <vt:lpstr>Kaynaklar </vt:lpstr>
      <vt:lpstr>Kaynaklar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BULAŞICI OLMAYAN HASTALIKLARIN KONTROLÜ-2</dc:title>
  <dc:creator>Büşra Hancan</dc:creator>
  <cp:lastModifiedBy>Büşra Hancan</cp:lastModifiedBy>
  <cp:revision>1</cp:revision>
  <dcterms:created xsi:type="dcterms:W3CDTF">2024-01-05T16:01:42Z</dcterms:created>
  <dcterms:modified xsi:type="dcterms:W3CDTF">2024-01-07T20:57:27Z</dcterms:modified>
</cp:coreProperties>
</file>