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1" r:id="rId6"/>
    <p:sldId id="260" r:id="rId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8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el kara" userId="08917beac29e1184" providerId="LiveId" clId="{3748E80A-3B84-4817-9AD4-CA90194C2CEC}"/>
    <pc:docChg chg="undo custSel addSld modSld">
      <pc:chgData name="emel kara" userId="08917beac29e1184" providerId="LiveId" clId="{3748E80A-3B84-4817-9AD4-CA90194C2CEC}" dt="2024-03-08T09:58:22.416" v="102" actId="20577"/>
      <pc:docMkLst>
        <pc:docMk/>
      </pc:docMkLst>
      <pc:sldChg chg="addSp modSp new mod">
        <pc:chgData name="emel kara" userId="08917beac29e1184" providerId="LiveId" clId="{3748E80A-3B84-4817-9AD4-CA90194C2CEC}" dt="2024-03-08T09:58:22.416" v="102" actId="20577"/>
        <pc:sldMkLst>
          <pc:docMk/>
          <pc:sldMk cId="2486938763" sldId="256"/>
        </pc:sldMkLst>
        <pc:spChg chg="mod">
          <ac:chgData name="emel kara" userId="08917beac29e1184" providerId="LiveId" clId="{3748E80A-3B84-4817-9AD4-CA90194C2CEC}" dt="2024-03-08T09:58:22.416" v="102" actId="20577"/>
          <ac:spMkLst>
            <pc:docMk/>
            <pc:sldMk cId="2486938763" sldId="256"/>
            <ac:spMk id="2" creationId="{500A6A6F-EBA4-625F-39A7-8EFCB576B8DC}"/>
          </ac:spMkLst>
        </pc:spChg>
        <pc:spChg chg="mod">
          <ac:chgData name="emel kara" userId="08917beac29e1184" providerId="LiveId" clId="{3748E80A-3B84-4817-9AD4-CA90194C2CEC}" dt="2024-03-04T05:28:19.336" v="72" actId="20577"/>
          <ac:spMkLst>
            <pc:docMk/>
            <pc:sldMk cId="2486938763" sldId="256"/>
            <ac:spMk id="3" creationId="{C231DBE0-5EB0-0337-8247-852714E62F9E}"/>
          </ac:spMkLst>
        </pc:spChg>
        <pc:spChg chg="add mod">
          <ac:chgData name="emel kara" userId="08917beac29e1184" providerId="LiveId" clId="{3748E80A-3B84-4817-9AD4-CA90194C2CEC}" dt="2024-03-04T05:28:25.926" v="73" actId="767"/>
          <ac:spMkLst>
            <pc:docMk/>
            <pc:sldMk cId="2486938763" sldId="256"/>
            <ac:spMk id="4" creationId="{DAF84F4C-9E6C-F668-108E-3EDFE7382712}"/>
          </ac:spMkLst>
        </pc:spChg>
      </pc:sldChg>
      <pc:sldChg chg="addSp delSp modSp new mod">
        <pc:chgData name="emel kara" userId="08917beac29e1184" providerId="LiveId" clId="{3748E80A-3B84-4817-9AD4-CA90194C2CEC}" dt="2024-03-08T09:56:52.880" v="88"/>
        <pc:sldMkLst>
          <pc:docMk/>
          <pc:sldMk cId="1408409234" sldId="257"/>
        </pc:sldMkLst>
        <pc:spChg chg="add mod">
          <ac:chgData name="emel kara" userId="08917beac29e1184" providerId="LiveId" clId="{3748E80A-3B84-4817-9AD4-CA90194C2CEC}" dt="2024-03-08T09:56:52.880" v="88"/>
          <ac:spMkLst>
            <pc:docMk/>
            <pc:sldMk cId="1408409234" sldId="257"/>
            <ac:spMk id="3" creationId="{86D0E4F7-8BCB-AC38-0A66-0EA53AAEB570}"/>
          </ac:spMkLst>
        </pc:spChg>
        <pc:spChg chg="add del">
          <ac:chgData name="emel kara" userId="08917beac29e1184" providerId="LiveId" clId="{3748E80A-3B84-4817-9AD4-CA90194C2CEC}" dt="2024-03-04T05:20:54.111" v="4"/>
          <ac:spMkLst>
            <pc:docMk/>
            <pc:sldMk cId="1408409234" sldId="257"/>
            <ac:spMk id="3" creationId="{905BA6F2-C58B-B570-A3E2-3589C2F6675E}"/>
          </ac:spMkLst>
        </pc:spChg>
        <pc:picChg chg="add mod">
          <ac:chgData name="emel kara" userId="08917beac29e1184" providerId="LiveId" clId="{3748E80A-3B84-4817-9AD4-CA90194C2CEC}" dt="2024-03-04T05:20:44.921" v="3"/>
          <ac:picMkLst>
            <pc:docMk/>
            <pc:sldMk cId="1408409234" sldId="257"/>
            <ac:picMk id="5" creationId="{B0449703-C08A-E225-3057-060B37D994F0}"/>
          </ac:picMkLst>
        </pc:picChg>
        <pc:picChg chg="add mod">
          <ac:chgData name="emel kara" userId="08917beac29e1184" providerId="LiveId" clId="{3748E80A-3B84-4817-9AD4-CA90194C2CEC}" dt="2024-03-08T09:56:44.488" v="86" actId="1076"/>
          <ac:picMkLst>
            <pc:docMk/>
            <pc:sldMk cId="1408409234" sldId="257"/>
            <ac:picMk id="7" creationId="{52638072-4402-C1B0-E064-9284B058B709}"/>
          </ac:picMkLst>
        </pc:picChg>
      </pc:sldChg>
      <pc:sldChg chg="addSp delSp modSp new mod">
        <pc:chgData name="emel kara" userId="08917beac29e1184" providerId="LiveId" clId="{3748E80A-3B84-4817-9AD4-CA90194C2CEC}" dt="2024-03-08T09:57:46.222" v="90"/>
        <pc:sldMkLst>
          <pc:docMk/>
          <pc:sldMk cId="4054606273" sldId="258"/>
        </pc:sldMkLst>
        <pc:spChg chg="del">
          <ac:chgData name="emel kara" userId="08917beac29e1184" providerId="LiveId" clId="{3748E80A-3B84-4817-9AD4-CA90194C2CEC}" dt="2024-03-04T05:21:56.508" v="12"/>
          <ac:spMkLst>
            <pc:docMk/>
            <pc:sldMk cId="4054606273" sldId="258"/>
            <ac:spMk id="3" creationId="{2932B959-CE28-9B2C-446B-7A43083F9779}"/>
          </ac:spMkLst>
        </pc:spChg>
        <pc:spChg chg="add mod">
          <ac:chgData name="emel kara" userId="08917beac29e1184" providerId="LiveId" clId="{3748E80A-3B84-4817-9AD4-CA90194C2CEC}" dt="2024-03-08T09:57:46.222" v="90"/>
          <ac:spMkLst>
            <pc:docMk/>
            <pc:sldMk cId="4054606273" sldId="258"/>
            <ac:spMk id="3" creationId="{CB67868B-2894-BF69-AA2E-E974150445B3}"/>
          </ac:spMkLst>
        </pc:spChg>
        <pc:picChg chg="add mod">
          <ac:chgData name="emel kara" userId="08917beac29e1184" providerId="LiveId" clId="{3748E80A-3B84-4817-9AD4-CA90194C2CEC}" dt="2024-03-04T05:22:08.690" v="18" actId="14100"/>
          <ac:picMkLst>
            <pc:docMk/>
            <pc:sldMk cId="4054606273" sldId="258"/>
            <ac:picMk id="5" creationId="{6DCFC583-800E-82A0-100B-1B5F9A51DAB0}"/>
          </ac:picMkLst>
        </pc:picChg>
      </pc:sldChg>
      <pc:sldChg chg="addSp modSp new mod">
        <pc:chgData name="emel kara" userId="08917beac29e1184" providerId="LiveId" clId="{3748E80A-3B84-4817-9AD4-CA90194C2CEC}" dt="2024-03-08T09:51:47.234" v="82" actId="1076"/>
        <pc:sldMkLst>
          <pc:docMk/>
          <pc:sldMk cId="2578576481" sldId="259"/>
        </pc:sldMkLst>
        <pc:spChg chg="mod">
          <ac:chgData name="emel kara" userId="08917beac29e1184" providerId="LiveId" clId="{3748E80A-3B84-4817-9AD4-CA90194C2CEC}" dt="2024-03-04T05:24:46.406" v="24" actId="27636"/>
          <ac:spMkLst>
            <pc:docMk/>
            <pc:sldMk cId="2578576481" sldId="259"/>
            <ac:spMk id="2" creationId="{47097CB6-671F-9416-893E-AFC30CE933AD}"/>
          </ac:spMkLst>
        </pc:spChg>
        <pc:spChg chg="mod">
          <ac:chgData name="emel kara" userId="08917beac29e1184" providerId="LiveId" clId="{3748E80A-3B84-4817-9AD4-CA90194C2CEC}" dt="2024-03-04T05:24:55.544" v="25" actId="2711"/>
          <ac:spMkLst>
            <pc:docMk/>
            <pc:sldMk cId="2578576481" sldId="259"/>
            <ac:spMk id="3" creationId="{CB7CD9C5-5D29-20CA-AB8B-94071283AE2B}"/>
          </ac:spMkLst>
        </pc:spChg>
        <pc:spChg chg="add mod">
          <ac:chgData name="emel kara" userId="08917beac29e1184" providerId="LiveId" clId="{3748E80A-3B84-4817-9AD4-CA90194C2CEC}" dt="2024-03-08T09:51:47.234" v="82" actId="1076"/>
          <ac:spMkLst>
            <pc:docMk/>
            <pc:sldMk cId="2578576481" sldId="259"/>
            <ac:spMk id="6" creationId="{373E17C1-2E2B-403B-BAEA-638A9110EDB4}"/>
          </ac:spMkLst>
        </pc:spChg>
      </pc:sldChg>
      <pc:sldChg chg="modSp new mod">
        <pc:chgData name="emel kara" userId="08917beac29e1184" providerId="LiveId" clId="{3748E80A-3B84-4817-9AD4-CA90194C2CEC}" dt="2024-03-04T05:27:10.282" v="34" actId="2711"/>
        <pc:sldMkLst>
          <pc:docMk/>
          <pc:sldMk cId="2989926032" sldId="260"/>
        </pc:sldMkLst>
        <pc:spChg chg="mod">
          <ac:chgData name="emel kara" userId="08917beac29e1184" providerId="LiveId" clId="{3748E80A-3B84-4817-9AD4-CA90194C2CEC}" dt="2024-03-04T05:27:10.282" v="34" actId="2711"/>
          <ac:spMkLst>
            <pc:docMk/>
            <pc:sldMk cId="2989926032" sldId="260"/>
            <ac:spMk id="2" creationId="{6BB73718-B476-1618-CE26-5A16879ECA4F}"/>
          </ac:spMkLst>
        </pc:spChg>
        <pc:spChg chg="mod">
          <ac:chgData name="emel kara" userId="08917beac29e1184" providerId="LiveId" clId="{3748E80A-3B84-4817-9AD4-CA90194C2CEC}" dt="2024-03-04T05:26:33.325" v="29" actId="2711"/>
          <ac:spMkLst>
            <pc:docMk/>
            <pc:sldMk cId="2989926032" sldId="260"/>
            <ac:spMk id="3" creationId="{8E1AC33F-5D10-89EC-F68D-35638F478CAD}"/>
          </ac:spMkLst>
        </pc:spChg>
      </pc:sldChg>
      <pc:sldChg chg="addSp delSp modSp new mod">
        <pc:chgData name="emel kara" userId="08917beac29e1184" providerId="LiveId" clId="{3748E80A-3B84-4817-9AD4-CA90194C2CEC}" dt="2024-03-04T05:27:54.421" v="41" actId="14100"/>
        <pc:sldMkLst>
          <pc:docMk/>
          <pc:sldMk cId="2011449320" sldId="261"/>
        </pc:sldMkLst>
        <pc:spChg chg="del">
          <ac:chgData name="emel kara" userId="08917beac29e1184" providerId="LiveId" clId="{3748E80A-3B84-4817-9AD4-CA90194C2CEC}" dt="2024-03-04T05:27:45.076" v="36"/>
          <ac:spMkLst>
            <pc:docMk/>
            <pc:sldMk cId="2011449320" sldId="261"/>
            <ac:spMk id="3" creationId="{3CF239E0-B9CA-00E4-D5A4-B289033BF0F9}"/>
          </ac:spMkLst>
        </pc:spChg>
        <pc:picChg chg="add mod">
          <ac:chgData name="emel kara" userId="08917beac29e1184" providerId="LiveId" clId="{3748E80A-3B84-4817-9AD4-CA90194C2CEC}" dt="2024-03-04T05:27:54.421" v="41" actId="14100"/>
          <ac:picMkLst>
            <pc:docMk/>
            <pc:sldMk cId="2011449320" sldId="261"/>
            <ac:picMk id="5" creationId="{170F89DC-00B4-12A0-35B7-F0D34D9E21B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1B3827-9489-4618-910D-045C98EF4794}" type="datetimeFigureOut">
              <a:rPr lang="tr-TR" smtClean="0"/>
              <a:t>8.03.2024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71FA2E-97CD-4C40-8778-FB3022C63DA0}" type="slidenum">
              <a:rPr lang="tr-TR" smtClean="0"/>
              <a:t>‹#›</a:t>
            </a:fld>
            <a:endParaRPr lang="tr-TR"/>
          </a:p>
        </p:txBody>
      </p:sp>
    </p:spTree>
    <p:extLst>
      <p:ext uri="{BB962C8B-B14F-4D97-AF65-F5344CB8AC3E}">
        <p14:creationId xmlns:p14="http://schemas.microsoft.com/office/powerpoint/2010/main" val="3671004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276053-41F8-C991-0B10-F35FC92680A5}"/>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514AD054-A821-8CC8-E22F-6445FDB39D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2ADF456E-1698-2C12-6060-FD25740896D2}"/>
              </a:ext>
            </a:extLst>
          </p:cNvPr>
          <p:cNvSpPr>
            <a:spLocks noGrp="1"/>
          </p:cNvSpPr>
          <p:nvPr>
            <p:ph type="dt" sz="half" idx="10"/>
          </p:nvPr>
        </p:nvSpPr>
        <p:spPr/>
        <p:txBody>
          <a:bodyPr/>
          <a:lstStyle/>
          <a:p>
            <a:fld id="{94B75381-8CAF-4543-9C7B-595A41B28C36}" type="datetime1">
              <a:rPr lang="tr-TR" smtClean="0"/>
              <a:t>8.03.2024</a:t>
            </a:fld>
            <a:endParaRPr lang="tr-TR"/>
          </a:p>
        </p:txBody>
      </p:sp>
      <p:sp>
        <p:nvSpPr>
          <p:cNvPr id="5" name="Alt Bilgi Yer Tutucusu 4">
            <a:extLst>
              <a:ext uri="{FF2B5EF4-FFF2-40B4-BE49-F238E27FC236}">
                <a16:creationId xmlns:a16="http://schemas.microsoft.com/office/drawing/2014/main" id="{91491561-EE9E-CFF8-E597-56AB6A65060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B70883C-8421-7BB3-9D9F-3B908E21D40F}"/>
              </a:ext>
            </a:extLst>
          </p:cNvPr>
          <p:cNvSpPr>
            <a:spLocks noGrp="1"/>
          </p:cNvSpPr>
          <p:nvPr>
            <p:ph type="sldNum" sz="quarter" idx="12"/>
          </p:nvPr>
        </p:nvSpPr>
        <p:spPr/>
        <p:txBody>
          <a:bodyPr/>
          <a:lstStyle/>
          <a:p>
            <a:fld id="{DD8739AC-A0F8-4B0B-90F8-C996C2E1423C}" type="slidenum">
              <a:rPr lang="tr-TR" smtClean="0"/>
              <a:t>‹#›</a:t>
            </a:fld>
            <a:endParaRPr lang="tr-TR"/>
          </a:p>
        </p:txBody>
      </p:sp>
    </p:spTree>
    <p:extLst>
      <p:ext uri="{BB962C8B-B14F-4D97-AF65-F5344CB8AC3E}">
        <p14:creationId xmlns:p14="http://schemas.microsoft.com/office/powerpoint/2010/main" val="1604372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BE1384-D35B-5383-42B9-6DE732CE022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124B3DED-07BD-DACE-0966-359174144D6E}"/>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7DFF866-8529-3A2D-96C7-04930DBEF1FE}"/>
              </a:ext>
            </a:extLst>
          </p:cNvPr>
          <p:cNvSpPr>
            <a:spLocks noGrp="1"/>
          </p:cNvSpPr>
          <p:nvPr>
            <p:ph type="dt" sz="half" idx="10"/>
          </p:nvPr>
        </p:nvSpPr>
        <p:spPr/>
        <p:txBody>
          <a:bodyPr/>
          <a:lstStyle/>
          <a:p>
            <a:fld id="{90D9C0B6-6810-4961-855F-DC811D09CA28}" type="datetime1">
              <a:rPr lang="tr-TR" smtClean="0"/>
              <a:t>8.03.2024</a:t>
            </a:fld>
            <a:endParaRPr lang="tr-TR"/>
          </a:p>
        </p:txBody>
      </p:sp>
      <p:sp>
        <p:nvSpPr>
          <p:cNvPr id="5" name="Alt Bilgi Yer Tutucusu 4">
            <a:extLst>
              <a:ext uri="{FF2B5EF4-FFF2-40B4-BE49-F238E27FC236}">
                <a16:creationId xmlns:a16="http://schemas.microsoft.com/office/drawing/2014/main" id="{9DF6DC46-2E27-2F83-542E-957E167E0F5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AF3B02E-BE38-02B2-3C72-DBC209451FDC}"/>
              </a:ext>
            </a:extLst>
          </p:cNvPr>
          <p:cNvSpPr>
            <a:spLocks noGrp="1"/>
          </p:cNvSpPr>
          <p:nvPr>
            <p:ph type="sldNum" sz="quarter" idx="12"/>
          </p:nvPr>
        </p:nvSpPr>
        <p:spPr/>
        <p:txBody>
          <a:bodyPr/>
          <a:lstStyle/>
          <a:p>
            <a:fld id="{DD8739AC-A0F8-4B0B-90F8-C996C2E1423C}" type="slidenum">
              <a:rPr lang="tr-TR" smtClean="0"/>
              <a:t>‹#›</a:t>
            </a:fld>
            <a:endParaRPr lang="tr-TR"/>
          </a:p>
        </p:txBody>
      </p:sp>
    </p:spTree>
    <p:extLst>
      <p:ext uri="{BB962C8B-B14F-4D97-AF65-F5344CB8AC3E}">
        <p14:creationId xmlns:p14="http://schemas.microsoft.com/office/powerpoint/2010/main" val="561609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CEE2215-65CE-710A-AAE5-303F132D918F}"/>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CF0DE8A-F6A1-D603-016C-806A0DCEDD71}"/>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EA7144B-12EC-0CBC-4116-7754861D4C11}"/>
              </a:ext>
            </a:extLst>
          </p:cNvPr>
          <p:cNvSpPr>
            <a:spLocks noGrp="1"/>
          </p:cNvSpPr>
          <p:nvPr>
            <p:ph type="dt" sz="half" idx="10"/>
          </p:nvPr>
        </p:nvSpPr>
        <p:spPr/>
        <p:txBody>
          <a:bodyPr/>
          <a:lstStyle/>
          <a:p>
            <a:fld id="{63394172-62FC-4033-A0C9-20E92DB89520}" type="datetime1">
              <a:rPr lang="tr-TR" smtClean="0"/>
              <a:t>8.03.2024</a:t>
            </a:fld>
            <a:endParaRPr lang="tr-TR"/>
          </a:p>
        </p:txBody>
      </p:sp>
      <p:sp>
        <p:nvSpPr>
          <p:cNvPr id="5" name="Alt Bilgi Yer Tutucusu 4">
            <a:extLst>
              <a:ext uri="{FF2B5EF4-FFF2-40B4-BE49-F238E27FC236}">
                <a16:creationId xmlns:a16="http://schemas.microsoft.com/office/drawing/2014/main" id="{87B221D6-287F-FD17-4291-2ABCF8343D7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A4D723B-8650-600C-8BD5-E73F7E33E4DD}"/>
              </a:ext>
            </a:extLst>
          </p:cNvPr>
          <p:cNvSpPr>
            <a:spLocks noGrp="1"/>
          </p:cNvSpPr>
          <p:nvPr>
            <p:ph type="sldNum" sz="quarter" idx="12"/>
          </p:nvPr>
        </p:nvSpPr>
        <p:spPr/>
        <p:txBody>
          <a:bodyPr/>
          <a:lstStyle/>
          <a:p>
            <a:fld id="{DD8739AC-A0F8-4B0B-90F8-C996C2E1423C}" type="slidenum">
              <a:rPr lang="tr-TR" smtClean="0"/>
              <a:t>‹#›</a:t>
            </a:fld>
            <a:endParaRPr lang="tr-TR"/>
          </a:p>
        </p:txBody>
      </p:sp>
    </p:spTree>
    <p:extLst>
      <p:ext uri="{BB962C8B-B14F-4D97-AF65-F5344CB8AC3E}">
        <p14:creationId xmlns:p14="http://schemas.microsoft.com/office/powerpoint/2010/main" val="371876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939BB5-750E-9CC5-E5D4-2C135478319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E3AD130-82AB-F718-E022-19D30B65A531}"/>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650458D-5BD9-4348-36D9-C66F6AD820B6}"/>
              </a:ext>
            </a:extLst>
          </p:cNvPr>
          <p:cNvSpPr>
            <a:spLocks noGrp="1"/>
          </p:cNvSpPr>
          <p:nvPr>
            <p:ph type="dt" sz="half" idx="10"/>
          </p:nvPr>
        </p:nvSpPr>
        <p:spPr/>
        <p:txBody>
          <a:bodyPr/>
          <a:lstStyle/>
          <a:p>
            <a:fld id="{FB0F4667-00F3-48B2-80B3-7EECD0125837}" type="datetime1">
              <a:rPr lang="tr-TR" smtClean="0"/>
              <a:t>8.03.2024</a:t>
            </a:fld>
            <a:endParaRPr lang="tr-TR"/>
          </a:p>
        </p:txBody>
      </p:sp>
      <p:sp>
        <p:nvSpPr>
          <p:cNvPr id="5" name="Alt Bilgi Yer Tutucusu 4">
            <a:extLst>
              <a:ext uri="{FF2B5EF4-FFF2-40B4-BE49-F238E27FC236}">
                <a16:creationId xmlns:a16="http://schemas.microsoft.com/office/drawing/2014/main" id="{50152457-A2EA-0D07-946F-E3DDB9BDF20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991A5CC-7F67-C734-2C8B-1204AFC189D2}"/>
              </a:ext>
            </a:extLst>
          </p:cNvPr>
          <p:cNvSpPr>
            <a:spLocks noGrp="1"/>
          </p:cNvSpPr>
          <p:nvPr>
            <p:ph type="sldNum" sz="quarter" idx="12"/>
          </p:nvPr>
        </p:nvSpPr>
        <p:spPr/>
        <p:txBody>
          <a:bodyPr/>
          <a:lstStyle/>
          <a:p>
            <a:fld id="{DD8739AC-A0F8-4B0B-90F8-C996C2E1423C}" type="slidenum">
              <a:rPr lang="tr-TR" smtClean="0"/>
              <a:t>‹#›</a:t>
            </a:fld>
            <a:endParaRPr lang="tr-TR"/>
          </a:p>
        </p:txBody>
      </p:sp>
    </p:spTree>
    <p:extLst>
      <p:ext uri="{BB962C8B-B14F-4D97-AF65-F5344CB8AC3E}">
        <p14:creationId xmlns:p14="http://schemas.microsoft.com/office/powerpoint/2010/main" val="4082772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23C006-F13D-F15F-951A-448B8BE7EF34}"/>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8E56A0E-13BB-A968-8100-F164D185FD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0D5A70CC-A718-2044-1051-E26F3E29F724}"/>
              </a:ext>
            </a:extLst>
          </p:cNvPr>
          <p:cNvSpPr>
            <a:spLocks noGrp="1"/>
          </p:cNvSpPr>
          <p:nvPr>
            <p:ph type="dt" sz="half" idx="10"/>
          </p:nvPr>
        </p:nvSpPr>
        <p:spPr/>
        <p:txBody>
          <a:bodyPr/>
          <a:lstStyle/>
          <a:p>
            <a:fld id="{A903AE72-475E-436A-97F5-0769248EC345}" type="datetime1">
              <a:rPr lang="tr-TR" smtClean="0"/>
              <a:t>8.03.2024</a:t>
            </a:fld>
            <a:endParaRPr lang="tr-TR"/>
          </a:p>
        </p:txBody>
      </p:sp>
      <p:sp>
        <p:nvSpPr>
          <p:cNvPr id="5" name="Alt Bilgi Yer Tutucusu 4">
            <a:extLst>
              <a:ext uri="{FF2B5EF4-FFF2-40B4-BE49-F238E27FC236}">
                <a16:creationId xmlns:a16="http://schemas.microsoft.com/office/drawing/2014/main" id="{FB338184-F2C9-0A5A-CE5D-75761E4628A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337077C-805F-3AF7-F686-AD94D09A1C2B}"/>
              </a:ext>
            </a:extLst>
          </p:cNvPr>
          <p:cNvSpPr>
            <a:spLocks noGrp="1"/>
          </p:cNvSpPr>
          <p:nvPr>
            <p:ph type="sldNum" sz="quarter" idx="12"/>
          </p:nvPr>
        </p:nvSpPr>
        <p:spPr/>
        <p:txBody>
          <a:bodyPr/>
          <a:lstStyle/>
          <a:p>
            <a:fld id="{DD8739AC-A0F8-4B0B-90F8-C996C2E1423C}" type="slidenum">
              <a:rPr lang="tr-TR" smtClean="0"/>
              <a:t>‹#›</a:t>
            </a:fld>
            <a:endParaRPr lang="tr-TR"/>
          </a:p>
        </p:txBody>
      </p:sp>
    </p:spTree>
    <p:extLst>
      <p:ext uri="{BB962C8B-B14F-4D97-AF65-F5344CB8AC3E}">
        <p14:creationId xmlns:p14="http://schemas.microsoft.com/office/powerpoint/2010/main" val="2841353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7EF9F6-4DDA-C8C6-19BF-01F5434F4F0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842737A-C481-02FE-7A40-3D88A7BFD515}"/>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A89018E0-C833-3A11-46F4-CA578C98E5BD}"/>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93762EDE-82A6-1216-A830-166848B5E6BC}"/>
              </a:ext>
            </a:extLst>
          </p:cNvPr>
          <p:cNvSpPr>
            <a:spLocks noGrp="1"/>
          </p:cNvSpPr>
          <p:nvPr>
            <p:ph type="dt" sz="half" idx="10"/>
          </p:nvPr>
        </p:nvSpPr>
        <p:spPr/>
        <p:txBody>
          <a:bodyPr/>
          <a:lstStyle/>
          <a:p>
            <a:fld id="{689D95A8-A0DF-492A-ACC8-957EB712B163}" type="datetime1">
              <a:rPr lang="tr-TR" smtClean="0"/>
              <a:t>8.03.2024</a:t>
            </a:fld>
            <a:endParaRPr lang="tr-TR"/>
          </a:p>
        </p:txBody>
      </p:sp>
      <p:sp>
        <p:nvSpPr>
          <p:cNvPr id="6" name="Alt Bilgi Yer Tutucusu 5">
            <a:extLst>
              <a:ext uri="{FF2B5EF4-FFF2-40B4-BE49-F238E27FC236}">
                <a16:creationId xmlns:a16="http://schemas.microsoft.com/office/drawing/2014/main" id="{3CAE72EE-9546-5D5D-8DDB-8F6F6EA7E1E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82A37FD-61A8-F5A1-3DB1-3CD14809BE23}"/>
              </a:ext>
            </a:extLst>
          </p:cNvPr>
          <p:cNvSpPr>
            <a:spLocks noGrp="1"/>
          </p:cNvSpPr>
          <p:nvPr>
            <p:ph type="sldNum" sz="quarter" idx="12"/>
          </p:nvPr>
        </p:nvSpPr>
        <p:spPr/>
        <p:txBody>
          <a:bodyPr/>
          <a:lstStyle/>
          <a:p>
            <a:fld id="{DD8739AC-A0F8-4B0B-90F8-C996C2E1423C}" type="slidenum">
              <a:rPr lang="tr-TR" smtClean="0"/>
              <a:t>‹#›</a:t>
            </a:fld>
            <a:endParaRPr lang="tr-TR"/>
          </a:p>
        </p:txBody>
      </p:sp>
    </p:spTree>
    <p:extLst>
      <p:ext uri="{BB962C8B-B14F-4D97-AF65-F5344CB8AC3E}">
        <p14:creationId xmlns:p14="http://schemas.microsoft.com/office/powerpoint/2010/main" val="70936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17EF93-C5EC-79BB-74AC-7E89091988F3}"/>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9F7624A-2E93-920F-72EE-CD45C25B1A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5803F4DF-C77C-1F5C-F237-4269802F495E}"/>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9111F374-4842-55F5-DE30-3F55B63F8F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A9391D9C-8491-1EEA-C805-2B04F2A9C744}"/>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928B0FE9-AB30-BBC7-8153-6BE3ADE09910}"/>
              </a:ext>
            </a:extLst>
          </p:cNvPr>
          <p:cNvSpPr>
            <a:spLocks noGrp="1"/>
          </p:cNvSpPr>
          <p:nvPr>
            <p:ph type="dt" sz="half" idx="10"/>
          </p:nvPr>
        </p:nvSpPr>
        <p:spPr/>
        <p:txBody>
          <a:bodyPr/>
          <a:lstStyle/>
          <a:p>
            <a:fld id="{8FE67EDB-1389-411C-9C65-26BCDE9EEE50}" type="datetime1">
              <a:rPr lang="tr-TR" smtClean="0"/>
              <a:t>8.03.2024</a:t>
            </a:fld>
            <a:endParaRPr lang="tr-TR"/>
          </a:p>
        </p:txBody>
      </p:sp>
      <p:sp>
        <p:nvSpPr>
          <p:cNvPr id="8" name="Alt Bilgi Yer Tutucusu 7">
            <a:extLst>
              <a:ext uri="{FF2B5EF4-FFF2-40B4-BE49-F238E27FC236}">
                <a16:creationId xmlns:a16="http://schemas.microsoft.com/office/drawing/2014/main" id="{D210FE35-231F-B35C-AF3B-BA047E60AE81}"/>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12035977-8EEC-6C10-2A8B-18BE20D48F30}"/>
              </a:ext>
            </a:extLst>
          </p:cNvPr>
          <p:cNvSpPr>
            <a:spLocks noGrp="1"/>
          </p:cNvSpPr>
          <p:nvPr>
            <p:ph type="sldNum" sz="quarter" idx="12"/>
          </p:nvPr>
        </p:nvSpPr>
        <p:spPr/>
        <p:txBody>
          <a:bodyPr/>
          <a:lstStyle/>
          <a:p>
            <a:fld id="{DD8739AC-A0F8-4B0B-90F8-C996C2E1423C}" type="slidenum">
              <a:rPr lang="tr-TR" smtClean="0"/>
              <a:t>‹#›</a:t>
            </a:fld>
            <a:endParaRPr lang="tr-TR"/>
          </a:p>
        </p:txBody>
      </p:sp>
    </p:spTree>
    <p:extLst>
      <p:ext uri="{BB962C8B-B14F-4D97-AF65-F5344CB8AC3E}">
        <p14:creationId xmlns:p14="http://schemas.microsoft.com/office/powerpoint/2010/main" val="2190296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5567E0-F7B8-3A8A-5B7A-E6B889CCDB2A}"/>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74731D8-4462-8922-32F6-5E0815C82752}"/>
              </a:ext>
            </a:extLst>
          </p:cNvPr>
          <p:cNvSpPr>
            <a:spLocks noGrp="1"/>
          </p:cNvSpPr>
          <p:nvPr>
            <p:ph type="dt" sz="half" idx="10"/>
          </p:nvPr>
        </p:nvSpPr>
        <p:spPr/>
        <p:txBody>
          <a:bodyPr/>
          <a:lstStyle/>
          <a:p>
            <a:fld id="{5973479A-3F07-4B6A-AC7F-65DB254A392E}" type="datetime1">
              <a:rPr lang="tr-TR" smtClean="0"/>
              <a:t>8.03.2024</a:t>
            </a:fld>
            <a:endParaRPr lang="tr-TR"/>
          </a:p>
        </p:txBody>
      </p:sp>
      <p:sp>
        <p:nvSpPr>
          <p:cNvPr id="4" name="Alt Bilgi Yer Tutucusu 3">
            <a:extLst>
              <a:ext uri="{FF2B5EF4-FFF2-40B4-BE49-F238E27FC236}">
                <a16:creationId xmlns:a16="http://schemas.microsoft.com/office/drawing/2014/main" id="{F5A4EF23-ECFE-5A3A-977B-423C3F195E9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E10E3D41-FC50-B87E-FE4A-67BFC995E6E9}"/>
              </a:ext>
            </a:extLst>
          </p:cNvPr>
          <p:cNvSpPr>
            <a:spLocks noGrp="1"/>
          </p:cNvSpPr>
          <p:nvPr>
            <p:ph type="sldNum" sz="quarter" idx="12"/>
          </p:nvPr>
        </p:nvSpPr>
        <p:spPr/>
        <p:txBody>
          <a:bodyPr/>
          <a:lstStyle/>
          <a:p>
            <a:fld id="{DD8739AC-A0F8-4B0B-90F8-C996C2E1423C}" type="slidenum">
              <a:rPr lang="tr-TR" smtClean="0"/>
              <a:t>‹#›</a:t>
            </a:fld>
            <a:endParaRPr lang="tr-TR"/>
          </a:p>
        </p:txBody>
      </p:sp>
    </p:spTree>
    <p:extLst>
      <p:ext uri="{BB962C8B-B14F-4D97-AF65-F5344CB8AC3E}">
        <p14:creationId xmlns:p14="http://schemas.microsoft.com/office/powerpoint/2010/main" val="3689046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C6A9C35D-BA95-FAEA-28E2-AB9839C2C7FF}"/>
              </a:ext>
            </a:extLst>
          </p:cNvPr>
          <p:cNvSpPr>
            <a:spLocks noGrp="1"/>
          </p:cNvSpPr>
          <p:nvPr>
            <p:ph type="dt" sz="half" idx="10"/>
          </p:nvPr>
        </p:nvSpPr>
        <p:spPr/>
        <p:txBody>
          <a:bodyPr/>
          <a:lstStyle/>
          <a:p>
            <a:fld id="{36651774-616E-432F-AD9D-D18B577249A4}" type="datetime1">
              <a:rPr lang="tr-TR" smtClean="0"/>
              <a:t>8.03.2024</a:t>
            </a:fld>
            <a:endParaRPr lang="tr-TR"/>
          </a:p>
        </p:txBody>
      </p:sp>
      <p:sp>
        <p:nvSpPr>
          <p:cNvPr id="3" name="Alt Bilgi Yer Tutucusu 2">
            <a:extLst>
              <a:ext uri="{FF2B5EF4-FFF2-40B4-BE49-F238E27FC236}">
                <a16:creationId xmlns:a16="http://schemas.microsoft.com/office/drawing/2014/main" id="{7879018F-EC98-E04E-7220-C8F072838132}"/>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9B52F90-934E-FDD9-E65E-3E6EBA5A3ADD}"/>
              </a:ext>
            </a:extLst>
          </p:cNvPr>
          <p:cNvSpPr>
            <a:spLocks noGrp="1"/>
          </p:cNvSpPr>
          <p:nvPr>
            <p:ph type="sldNum" sz="quarter" idx="12"/>
          </p:nvPr>
        </p:nvSpPr>
        <p:spPr/>
        <p:txBody>
          <a:bodyPr/>
          <a:lstStyle/>
          <a:p>
            <a:fld id="{DD8739AC-A0F8-4B0B-90F8-C996C2E1423C}" type="slidenum">
              <a:rPr lang="tr-TR" smtClean="0"/>
              <a:t>‹#›</a:t>
            </a:fld>
            <a:endParaRPr lang="tr-TR"/>
          </a:p>
        </p:txBody>
      </p:sp>
    </p:spTree>
    <p:extLst>
      <p:ext uri="{BB962C8B-B14F-4D97-AF65-F5344CB8AC3E}">
        <p14:creationId xmlns:p14="http://schemas.microsoft.com/office/powerpoint/2010/main" val="2124921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B2202F-6705-CC48-D0EB-0FB8E112EDB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C1755C3-83A1-CC3F-2FE8-ED94FDC8FE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258C3A43-E50A-5A46-1F18-602E41FFA1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6C934E9-ED80-CA3C-77CA-CB7BB849D367}"/>
              </a:ext>
            </a:extLst>
          </p:cNvPr>
          <p:cNvSpPr>
            <a:spLocks noGrp="1"/>
          </p:cNvSpPr>
          <p:nvPr>
            <p:ph type="dt" sz="half" idx="10"/>
          </p:nvPr>
        </p:nvSpPr>
        <p:spPr/>
        <p:txBody>
          <a:bodyPr/>
          <a:lstStyle/>
          <a:p>
            <a:fld id="{2A358A6B-A8B6-4962-922D-D4C23E82B9A3}" type="datetime1">
              <a:rPr lang="tr-TR" smtClean="0"/>
              <a:t>8.03.2024</a:t>
            </a:fld>
            <a:endParaRPr lang="tr-TR"/>
          </a:p>
        </p:txBody>
      </p:sp>
      <p:sp>
        <p:nvSpPr>
          <p:cNvPr id="6" name="Alt Bilgi Yer Tutucusu 5">
            <a:extLst>
              <a:ext uri="{FF2B5EF4-FFF2-40B4-BE49-F238E27FC236}">
                <a16:creationId xmlns:a16="http://schemas.microsoft.com/office/drawing/2014/main" id="{1EB4510A-2D10-D591-AAB3-698F198918B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8FF3752-96E9-B87F-A055-340126188DFC}"/>
              </a:ext>
            </a:extLst>
          </p:cNvPr>
          <p:cNvSpPr>
            <a:spLocks noGrp="1"/>
          </p:cNvSpPr>
          <p:nvPr>
            <p:ph type="sldNum" sz="quarter" idx="12"/>
          </p:nvPr>
        </p:nvSpPr>
        <p:spPr/>
        <p:txBody>
          <a:bodyPr/>
          <a:lstStyle/>
          <a:p>
            <a:fld id="{DD8739AC-A0F8-4B0B-90F8-C996C2E1423C}" type="slidenum">
              <a:rPr lang="tr-TR" smtClean="0"/>
              <a:t>‹#›</a:t>
            </a:fld>
            <a:endParaRPr lang="tr-TR"/>
          </a:p>
        </p:txBody>
      </p:sp>
    </p:spTree>
    <p:extLst>
      <p:ext uri="{BB962C8B-B14F-4D97-AF65-F5344CB8AC3E}">
        <p14:creationId xmlns:p14="http://schemas.microsoft.com/office/powerpoint/2010/main" val="4077460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A8FA69-65C7-DD11-4890-863885DBA86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9594C16-7C62-5E9A-EED4-4703C2AA2D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324D80CF-15A2-71C9-AD4C-9C4F8C379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CB30529-FF54-7A17-637E-494BEF4ECE99}"/>
              </a:ext>
            </a:extLst>
          </p:cNvPr>
          <p:cNvSpPr>
            <a:spLocks noGrp="1"/>
          </p:cNvSpPr>
          <p:nvPr>
            <p:ph type="dt" sz="half" idx="10"/>
          </p:nvPr>
        </p:nvSpPr>
        <p:spPr/>
        <p:txBody>
          <a:bodyPr/>
          <a:lstStyle/>
          <a:p>
            <a:fld id="{461926CE-602E-4388-9E92-16518C360162}" type="datetime1">
              <a:rPr lang="tr-TR" smtClean="0"/>
              <a:t>8.03.2024</a:t>
            </a:fld>
            <a:endParaRPr lang="tr-TR"/>
          </a:p>
        </p:txBody>
      </p:sp>
      <p:sp>
        <p:nvSpPr>
          <p:cNvPr id="6" name="Alt Bilgi Yer Tutucusu 5">
            <a:extLst>
              <a:ext uri="{FF2B5EF4-FFF2-40B4-BE49-F238E27FC236}">
                <a16:creationId xmlns:a16="http://schemas.microsoft.com/office/drawing/2014/main" id="{F1894005-1F27-4E18-82C5-966899CA0A3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DE235E2-2349-DCA7-BFD9-B01CAA7AE7A6}"/>
              </a:ext>
            </a:extLst>
          </p:cNvPr>
          <p:cNvSpPr>
            <a:spLocks noGrp="1"/>
          </p:cNvSpPr>
          <p:nvPr>
            <p:ph type="sldNum" sz="quarter" idx="12"/>
          </p:nvPr>
        </p:nvSpPr>
        <p:spPr/>
        <p:txBody>
          <a:bodyPr/>
          <a:lstStyle/>
          <a:p>
            <a:fld id="{DD8739AC-A0F8-4B0B-90F8-C996C2E1423C}" type="slidenum">
              <a:rPr lang="tr-TR" smtClean="0"/>
              <a:t>‹#›</a:t>
            </a:fld>
            <a:endParaRPr lang="tr-TR"/>
          </a:p>
        </p:txBody>
      </p:sp>
    </p:spTree>
    <p:extLst>
      <p:ext uri="{BB962C8B-B14F-4D97-AF65-F5344CB8AC3E}">
        <p14:creationId xmlns:p14="http://schemas.microsoft.com/office/powerpoint/2010/main" val="954131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2DECE97-A0C8-9AA7-C001-6F50D40380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6E8D28E-AF57-B62B-795B-0FF39F4EE4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B2278AB-8232-099A-2240-28EA76DC4A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3AED70-E49F-40AC-90A3-33A7115DCCF3}" type="datetime1">
              <a:rPr lang="tr-TR" smtClean="0"/>
              <a:t>8.03.2024</a:t>
            </a:fld>
            <a:endParaRPr lang="tr-TR"/>
          </a:p>
        </p:txBody>
      </p:sp>
      <p:sp>
        <p:nvSpPr>
          <p:cNvPr id="5" name="Alt Bilgi Yer Tutucusu 4">
            <a:extLst>
              <a:ext uri="{FF2B5EF4-FFF2-40B4-BE49-F238E27FC236}">
                <a16:creationId xmlns:a16="http://schemas.microsoft.com/office/drawing/2014/main" id="{A60D0312-C802-1CF4-3387-42E9E08616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1476AE11-5104-B8B1-5B79-F99EFF341C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8739AC-A0F8-4B0B-90F8-C996C2E1423C}" type="slidenum">
              <a:rPr lang="tr-TR" smtClean="0"/>
              <a:t>‹#›</a:t>
            </a:fld>
            <a:endParaRPr lang="tr-TR"/>
          </a:p>
        </p:txBody>
      </p:sp>
    </p:spTree>
    <p:extLst>
      <p:ext uri="{BB962C8B-B14F-4D97-AF65-F5344CB8AC3E}">
        <p14:creationId xmlns:p14="http://schemas.microsoft.com/office/powerpoint/2010/main" val="3972828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00A6A6F-EBA4-625F-39A7-8EFCB576B8DC}"/>
              </a:ext>
            </a:extLst>
          </p:cNvPr>
          <p:cNvSpPr>
            <a:spLocks noGrp="1"/>
          </p:cNvSpPr>
          <p:nvPr>
            <p:ph type="ctrTitle"/>
          </p:nvPr>
        </p:nvSpPr>
        <p:spPr/>
        <p:txBody>
          <a:bodyPr/>
          <a:lstStyle/>
          <a:p>
            <a:r>
              <a:rPr lang="tr-TR"/>
              <a:t>SAĞLIK GÜNDEMİ </a:t>
            </a:r>
            <a:br>
              <a:rPr lang="tr-TR"/>
            </a:br>
            <a:r>
              <a:rPr lang="tr-TR"/>
              <a:t>4Mart 2024</a:t>
            </a:r>
            <a:endParaRPr lang="tr-TR" dirty="0"/>
          </a:p>
        </p:txBody>
      </p:sp>
      <p:sp>
        <p:nvSpPr>
          <p:cNvPr id="3" name="Alt Başlık 2">
            <a:extLst>
              <a:ext uri="{FF2B5EF4-FFF2-40B4-BE49-F238E27FC236}">
                <a16:creationId xmlns:a16="http://schemas.microsoft.com/office/drawing/2014/main" id="{C231DBE0-5EB0-0337-8247-852714E62F9E}"/>
              </a:ext>
            </a:extLst>
          </p:cNvPr>
          <p:cNvSpPr>
            <a:spLocks noGrp="1"/>
          </p:cNvSpPr>
          <p:nvPr>
            <p:ph type="subTitle" idx="1"/>
          </p:nvPr>
        </p:nvSpPr>
        <p:spPr/>
        <p:txBody>
          <a:bodyPr/>
          <a:lstStyle/>
          <a:p>
            <a:r>
              <a:rPr lang="tr-TR" dirty="0"/>
              <a:t>DR.EMEL KESİKOĞLU</a:t>
            </a:r>
          </a:p>
        </p:txBody>
      </p:sp>
      <p:sp>
        <p:nvSpPr>
          <p:cNvPr id="5" name="Veri Yer Tutucusu 4">
            <a:extLst>
              <a:ext uri="{FF2B5EF4-FFF2-40B4-BE49-F238E27FC236}">
                <a16:creationId xmlns:a16="http://schemas.microsoft.com/office/drawing/2014/main" id="{1074F496-0672-C603-23DB-DE06FB2C6938}"/>
              </a:ext>
            </a:extLst>
          </p:cNvPr>
          <p:cNvSpPr>
            <a:spLocks noGrp="1"/>
          </p:cNvSpPr>
          <p:nvPr>
            <p:ph type="dt" sz="half" idx="10"/>
          </p:nvPr>
        </p:nvSpPr>
        <p:spPr/>
        <p:txBody>
          <a:bodyPr/>
          <a:lstStyle/>
          <a:p>
            <a:fld id="{59800C40-0EFB-4AFF-A852-841CBEF8DEC0}" type="datetime1">
              <a:rPr lang="tr-TR" smtClean="0"/>
              <a:t>8.03.2024</a:t>
            </a:fld>
            <a:endParaRPr lang="tr-TR"/>
          </a:p>
        </p:txBody>
      </p:sp>
      <p:sp>
        <p:nvSpPr>
          <p:cNvPr id="6" name="Slayt Numarası Yer Tutucusu 5">
            <a:extLst>
              <a:ext uri="{FF2B5EF4-FFF2-40B4-BE49-F238E27FC236}">
                <a16:creationId xmlns:a16="http://schemas.microsoft.com/office/drawing/2014/main" id="{BB2F0ABE-E627-D31D-4D36-80EF361C315F}"/>
              </a:ext>
            </a:extLst>
          </p:cNvPr>
          <p:cNvSpPr>
            <a:spLocks noGrp="1"/>
          </p:cNvSpPr>
          <p:nvPr>
            <p:ph type="sldNum" sz="quarter" idx="12"/>
          </p:nvPr>
        </p:nvSpPr>
        <p:spPr/>
        <p:txBody>
          <a:bodyPr/>
          <a:lstStyle/>
          <a:p>
            <a:fld id="{DD8739AC-A0F8-4B0B-90F8-C996C2E1423C}" type="slidenum">
              <a:rPr lang="tr-TR" smtClean="0"/>
              <a:t>1</a:t>
            </a:fld>
            <a:endParaRPr lang="tr-TR"/>
          </a:p>
        </p:txBody>
      </p:sp>
    </p:spTree>
    <p:extLst>
      <p:ext uri="{BB962C8B-B14F-4D97-AF65-F5344CB8AC3E}">
        <p14:creationId xmlns:p14="http://schemas.microsoft.com/office/powerpoint/2010/main" val="2486938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F7F301-D98B-342E-9509-91E9A2693FF2}"/>
              </a:ext>
            </a:extLst>
          </p:cNvPr>
          <p:cNvSpPr>
            <a:spLocks noGrp="1"/>
          </p:cNvSpPr>
          <p:nvPr>
            <p:ph type="title"/>
          </p:nvPr>
        </p:nvSpPr>
        <p:spPr/>
        <p:txBody>
          <a:bodyPr/>
          <a:lstStyle/>
          <a:p>
            <a:endParaRPr lang="tr-TR"/>
          </a:p>
        </p:txBody>
      </p:sp>
      <p:pic>
        <p:nvPicPr>
          <p:cNvPr id="7" name="İçerik Yer Tutucusu 6">
            <a:extLst>
              <a:ext uri="{FF2B5EF4-FFF2-40B4-BE49-F238E27FC236}">
                <a16:creationId xmlns:a16="http://schemas.microsoft.com/office/drawing/2014/main" id="{52638072-4402-C1B0-E064-9284B058B7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36525"/>
            <a:ext cx="10726783" cy="6127750"/>
          </a:xfrm>
        </p:spPr>
      </p:pic>
      <p:sp>
        <p:nvSpPr>
          <p:cNvPr id="8" name="Veri Yer Tutucusu 7">
            <a:extLst>
              <a:ext uri="{FF2B5EF4-FFF2-40B4-BE49-F238E27FC236}">
                <a16:creationId xmlns:a16="http://schemas.microsoft.com/office/drawing/2014/main" id="{A70F0DB4-1073-3647-C994-71FBDA1E6AB9}"/>
              </a:ext>
            </a:extLst>
          </p:cNvPr>
          <p:cNvSpPr>
            <a:spLocks noGrp="1"/>
          </p:cNvSpPr>
          <p:nvPr>
            <p:ph type="dt" sz="half" idx="10"/>
          </p:nvPr>
        </p:nvSpPr>
        <p:spPr/>
        <p:txBody>
          <a:bodyPr/>
          <a:lstStyle/>
          <a:p>
            <a:fld id="{6008ED88-F4AF-4B31-ACD2-79A9061B282B}" type="datetime1">
              <a:rPr lang="tr-TR" smtClean="0"/>
              <a:t>8.03.2024</a:t>
            </a:fld>
            <a:endParaRPr lang="tr-TR"/>
          </a:p>
        </p:txBody>
      </p:sp>
      <p:sp>
        <p:nvSpPr>
          <p:cNvPr id="9" name="Slayt Numarası Yer Tutucusu 8">
            <a:extLst>
              <a:ext uri="{FF2B5EF4-FFF2-40B4-BE49-F238E27FC236}">
                <a16:creationId xmlns:a16="http://schemas.microsoft.com/office/drawing/2014/main" id="{75453FB7-A025-C9F4-CE88-F7DE8308596E}"/>
              </a:ext>
            </a:extLst>
          </p:cNvPr>
          <p:cNvSpPr>
            <a:spLocks noGrp="1"/>
          </p:cNvSpPr>
          <p:nvPr>
            <p:ph type="sldNum" sz="quarter" idx="12"/>
          </p:nvPr>
        </p:nvSpPr>
        <p:spPr/>
        <p:txBody>
          <a:bodyPr/>
          <a:lstStyle/>
          <a:p>
            <a:fld id="{DD8739AC-A0F8-4B0B-90F8-C996C2E1423C}" type="slidenum">
              <a:rPr lang="tr-TR" smtClean="0"/>
              <a:t>2</a:t>
            </a:fld>
            <a:endParaRPr lang="tr-TR"/>
          </a:p>
        </p:txBody>
      </p:sp>
      <p:sp>
        <p:nvSpPr>
          <p:cNvPr id="3" name="Metin kutusu 2">
            <a:extLst>
              <a:ext uri="{FF2B5EF4-FFF2-40B4-BE49-F238E27FC236}">
                <a16:creationId xmlns:a16="http://schemas.microsoft.com/office/drawing/2014/main" id="{86D0E4F7-8BCB-AC38-0A66-0EA53AAEB570}"/>
              </a:ext>
            </a:extLst>
          </p:cNvPr>
          <p:cNvSpPr txBox="1"/>
          <p:nvPr/>
        </p:nvSpPr>
        <p:spPr>
          <a:xfrm>
            <a:off x="4014651" y="6356350"/>
            <a:ext cx="397110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a:ln>
                  <a:noFill/>
                </a:ln>
                <a:solidFill>
                  <a:prstClr val="black"/>
                </a:solidFill>
                <a:effectLst/>
                <a:uLnTx/>
                <a:uFillTx/>
                <a:latin typeface="Calibri" panose="020F0502020204030204"/>
                <a:ea typeface="+mn-ea"/>
                <a:cs typeface="+mn-cs"/>
              </a:rPr>
              <a:t>https://www.saglik.gov.tr/TR-102751/cumhurbaskani-erdogan-antalya-sehir-hastanesinin-acilisini-gerceklestirdi.html</a:t>
            </a:r>
            <a:endParaRPr kumimoji="0" lang="tr-TR"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8409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2289DB-66C7-FE74-255D-3973BF264F1C}"/>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6DCFC583-800E-82A0-100B-1B5F9A51DA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6354" y="191589"/>
            <a:ext cx="10223863" cy="6156960"/>
          </a:xfrm>
        </p:spPr>
      </p:pic>
      <p:sp>
        <p:nvSpPr>
          <p:cNvPr id="6" name="Veri Yer Tutucusu 5">
            <a:extLst>
              <a:ext uri="{FF2B5EF4-FFF2-40B4-BE49-F238E27FC236}">
                <a16:creationId xmlns:a16="http://schemas.microsoft.com/office/drawing/2014/main" id="{6A856918-8C36-EF7B-C57F-5FE0E878FEB1}"/>
              </a:ext>
            </a:extLst>
          </p:cNvPr>
          <p:cNvSpPr>
            <a:spLocks noGrp="1"/>
          </p:cNvSpPr>
          <p:nvPr>
            <p:ph type="dt" sz="half" idx="10"/>
          </p:nvPr>
        </p:nvSpPr>
        <p:spPr/>
        <p:txBody>
          <a:bodyPr/>
          <a:lstStyle/>
          <a:p>
            <a:fld id="{608423F8-C383-408E-BE2A-D03D57FDDB04}" type="datetime1">
              <a:rPr lang="tr-TR" smtClean="0"/>
              <a:t>8.03.2024</a:t>
            </a:fld>
            <a:endParaRPr lang="tr-TR"/>
          </a:p>
        </p:txBody>
      </p:sp>
      <p:sp>
        <p:nvSpPr>
          <p:cNvPr id="7" name="Slayt Numarası Yer Tutucusu 6">
            <a:extLst>
              <a:ext uri="{FF2B5EF4-FFF2-40B4-BE49-F238E27FC236}">
                <a16:creationId xmlns:a16="http://schemas.microsoft.com/office/drawing/2014/main" id="{B0586774-BC18-485C-563F-7AF0310EF193}"/>
              </a:ext>
            </a:extLst>
          </p:cNvPr>
          <p:cNvSpPr>
            <a:spLocks noGrp="1"/>
          </p:cNvSpPr>
          <p:nvPr>
            <p:ph type="sldNum" sz="quarter" idx="12"/>
          </p:nvPr>
        </p:nvSpPr>
        <p:spPr/>
        <p:txBody>
          <a:bodyPr/>
          <a:lstStyle/>
          <a:p>
            <a:fld id="{DD8739AC-A0F8-4B0B-90F8-C996C2E1423C}" type="slidenum">
              <a:rPr lang="tr-TR" smtClean="0"/>
              <a:t>3</a:t>
            </a:fld>
            <a:endParaRPr lang="tr-TR"/>
          </a:p>
        </p:txBody>
      </p:sp>
      <p:sp>
        <p:nvSpPr>
          <p:cNvPr id="3" name="Metin kutusu 2">
            <a:extLst>
              <a:ext uri="{FF2B5EF4-FFF2-40B4-BE49-F238E27FC236}">
                <a16:creationId xmlns:a16="http://schemas.microsoft.com/office/drawing/2014/main" id="{CB67868B-2894-BF69-AA2E-E974150445B3}"/>
              </a:ext>
            </a:extLst>
          </p:cNvPr>
          <p:cNvSpPr txBox="1"/>
          <p:nvPr/>
        </p:nvSpPr>
        <p:spPr>
          <a:xfrm>
            <a:off x="4023360" y="6426926"/>
            <a:ext cx="4206240" cy="430887"/>
          </a:xfrm>
          <a:prstGeom prst="rect">
            <a:avLst/>
          </a:prstGeom>
          <a:noFill/>
        </p:spPr>
        <p:txBody>
          <a:bodyPr wrap="square" rtlCol="0">
            <a:spAutoFit/>
          </a:bodyPr>
          <a:lstStyle/>
          <a:p>
            <a:r>
              <a:rPr lang="tr-TR" sz="1100"/>
              <a:t>https://www.saglik.gov.tr/TR-102486/izmir-sehir-hastanesinde-ilk-kemik-iligi-nakli-yapildi.html</a:t>
            </a:r>
            <a:endParaRPr lang="tr-TR" sz="1100" dirty="0"/>
          </a:p>
        </p:txBody>
      </p:sp>
    </p:spTree>
    <p:extLst>
      <p:ext uri="{BB962C8B-B14F-4D97-AF65-F5344CB8AC3E}">
        <p14:creationId xmlns:p14="http://schemas.microsoft.com/office/powerpoint/2010/main" val="4054606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097CB6-671F-9416-893E-AFC30CE933AD}"/>
              </a:ext>
            </a:extLst>
          </p:cNvPr>
          <p:cNvSpPr>
            <a:spLocks noGrp="1"/>
          </p:cNvSpPr>
          <p:nvPr>
            <p:ph type="title"/>
          </p:nvPr>
        </p:nvSpPr>
        <p:spPr/>
        <p:txBody>
          <a:bodyPr>
            <a:normAutofit fontScale="90000"/>
          </a:bodyPr>
          <a:lstStyle/>
          <a:p>
            <a:r>
              <a:rPr lang="tr-TR" b="1" i="0" dirty="0">
                <a:solidFill>
                  <a:srgbClr val="3C4245"/>
                </a:solidFill>
                <a:effectLst/>
                <a:latin typeface="Noto Sans" panose="020B0502040504020204" pitchFamily="34" charset="0"/>
              </a:rPr>
              <a:t>Artık sekiz kişiden biri obeziteyle yaşıyor</a:t>
            </a:r>
            <a:br>
              <a:rPr lang="tr-TR" b="1" i="0" dirty="0">
                <a:solidFill>
                  <a:srgbClr val="3C4245"/>
                </a:solidFill>
                <a:effectLst/>
                <a:latin typeface="Noto Sans" panose="020B0502040504020204" pitchFamily="34" charset="0"/>
              </a:rPr>
            </a:br>
            <a:endParaRPr lang="tr-TR" dirty="0"/>
          </a:p>
        </p:txBody>
      </p:sp>
      <p:sp>
        <p:nvSpPr>
          <p:cNvPr id="3" name="İçerik Yer Tutucusu 2">
            <a:extLst>
              <a:ext uri="{FF2B5EF4-FFF2-40B4-BE49-F238E27FC236}">
                <a16:creationId xmlns:a16="http://schemas.microsoft.com/office/drawing/2014/main" id="{CB7CD9C5-5D29-20CA-AB8B-94071283AE2B}"/>
              </a:ext>
            </a:extLst>
          </p:cNvPr>
          <p:cNvSpPr>
            <a:spLocks noGrp="1"/>
          </p:cNvSpPr>
          <p:nvPr>
            <p:ph idx="1"/>
          </p:nvPr>
        </p:nvSpPr>
        <p:spPr/>
        <p:txBody>
          <a:bodyPr/>
          <a:lstStyle/>
          <a:p>
            <a:r>
              <a:rPr lang="tr-TR" b="0" i="0" dirty="0">
                <a:solidFill>
                  <a:srgbClr val="3C4245"/>
                </a:solidFill>
                <a:effectLst/>
              </a:rPr>
              <a:t>Lancet'in yayınladığı yeni araştırma, 2022'de dünyada 1 milyardan fazla insanın obeziteyle yaşadığını gösteriyor. Dünya çapında yetişkinler arasındaki obezite 1990'dan bu yana iki kattan fazla arttı, çocuklar ve ergenler (5 ila 19 yaş arası) arasında ise dört kat arttı. Veriler ayrıca 2022'de yetişkinlerin %43'ünün fazla kilolu olduğunu gösteriyor.</a:t>
            </a:r>
            <a:endParaRPr lang="tr-TR" dirty="0"/>
          </a:p>
        </p:txBody>
      </p:sp>
      <p:sp>
        <p:nvSpPr>
          <p:cNvPr id="4" name="Veri Yer Tutucusu 3">
            <a:extLst>
              <a:ext uri="{FF2B5EF4-FFF2-40B4-BE49-F238E27FC236}">
                <a16:creationId xmlns:a16="http://schemas.microsoft.com/office/drawing/2014/main" id="{B1E4F33A-545C-D05C-B2EE-9E9ECAA0502A}"/>
              </a:ext>
            </a:extLst>
          </p:cNvPr>
          <p:cNvSpPr>
            <a:spLocks noGrp="1"/>
          </p:cNvSpPr>
          <p:nvPr>
            <p:ph type="dt" sz="half" idx="10"/>
          </p:nvPr>
        </p:nvSpPr>
        <p:spPr/>
        <p:txBody>
          <a:bodyPr/>
          <a:lstStyle/>
          <a:p>
            <a:fld id="{0C260682-953C-43E2-BA9C-A2B6B7CC5506}" type="datetime1">
              <a:rPr lang="tr-TR" smtClean="0"/>
              <a:t>8.03.2024</a:t>
            </a:fld>
            <a:endParaRPr lang="tr-TR"/>
          </a:p>
        </p:txBody>
      </p:sp>
      <p:sp>
        <p:nvSpPr>
          <p:cNvPr id="5" name="Slayt Numarası Yer Tutucusu 4">
            <a:extLst>
              <a:ext uri="{FF2B5EF4-FFF2-40B4-BE49-F238E27FC236}">
                <a16:creationId xmlns:a16="http://schemas.microsoft.com/office/drawing/2014/main" id="{8531A02A-0B4E-2788-D9D9-F878A111C463}"/>
              </a:ext>
            </a:extLst>
          </p:cNvPr>
          <p:cNvSpPr>
            <a:spLocks noGrp="1"/>
          </p:cNvSpPr>
          <p:nvPr>
            <p:ph type="sldNum" sz="quarter" idx="12"/>
          </p:nvPr>
        </p:nvSpPr>
        <p:spPr/>
        <p:txBody>
          <a:bodyPr/>
          <a:lstStyle/>
          <a:p>
            <a:fld id="{DD8739AC-A0F8-4B0B-90F8-C996C2E1423C}" type="slidenum">
              <a:rPr lang="tr-TR" smtClean="0"/>
              <a:t>4</a:t>
            </a:fld>
            <a:endParaRPr lang="tr-TR"/>
          </a:p>
        </p:txBody>
      </p:sp>
      <p:sp>
        <p:nvSpPr>
          <p:cNvPr id="6" name="Metin kutusu 5">
            <a:extLst>
              <a:ext uri="{FF2B5EF4-FFF2-40B4-BE49-F238E27FC236}">
                <a16:creationId xmlns:a16="http://schemas.microsoft.com/office/drawing/2014/main" id="{373E17C1-2E2B-403B-BAEA-638A9110EDB4}"/>
              </a:ext>
            </a:extLst>
          </p:cNvPr>
          <p:cNvSpPr txBox="1"/>
          <p:nvPr/>
        </p:nvSpPr>
        <p:spPr>
          <a:xfrm>
            <a:off x="3918857" y="6081067"/>
            <a:ext cx="3962400" cy="461665"/>
          </a:xfrm>
          <a:prstGeom prst="rect">
            <a:avLst/>
          </a:prstGeom>
          <a:noFill/>
        </p:spPr>
        <p:txBody>
          <a:bodyPr wrap="square" rtlCol="0">
            <a:spAutoFit/>
          </a:bodyPr>
          <a:lstStyle/>
          <a:p>
            <a:r>
              <a:rPr lang="tr-TR" sz="1200" dirty="0"/>
              <a:t>https://www.who.int/news/item/01-03-2024-one-in-eight-people-are-now-living-with-obesity</a:t>
            </a:r>
          </a:p>
        </p:txBody>
      </p:sp>
    </p:spTree>
    <p:extLst>
      <p:ext uri="{BB962C8B-B14F-4D97-AF65-F5344CB8AC3E}">
        <p14:creationId xmlns:p14="http://schemas.microsoft.com/office/powerpoint/2010/main" val="2578576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7A5301-5FBE-C3E4-AC20-1E702B3F7052}"/>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170F89DC-00B4-12A0-35B7-F0D34D9E21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4434" y="252550"/>
            <a:ext cx="10709366" cy="6357256"/>
          </a:xfrm>
        </p:spPr>
      </p:pic>
      <p:sp>
        <p:nvSpPr>
          <p:cNvPr id="6" name="Veri Yer Tutucusu 5">
            <a:extLst>
              <a:ext uri="{FF2B5EF4-FFF2-40B4-BE49-F238E27FC236}">
                <a16:creationId xmlns:a16="http://schemas.microsoft.com/office/drawing/2014/main" id="{1BAB30E0-3E2E-11E0-5F4E-8FF96D9F16DD}"/>
              </a:ext>
            </a:extLst>
          </p:cNvPr>
          <p:cNvSpPr>
            <a:spLocks noGrp="1"/>
          </p:cNvSpPr>
          <p:nvPr>
            <p:ph type="dt" sz="half" idx="10"/>
          </p:nvPr>
        </p:nvSpPr>
        <p:spPr/>
        <p:txBody>
          <a:bodyPr/>
          <a:lstStyle/>
          <a:p>
            <a:fld id="{44F133A5-4E9F-48DA-90FC-CE3EEA4E9689}" type="datetime1">
              <a:rPr lang="tr-TR" smtClean="0"/>
              <a:t>8.03.2024</a:t>
            </a:fld>
            <a:endParaRPr lang="tr-TR"/>
          </a:p>
        </p:txBody>
      </p:sp>
      <p:sp>
        <p:nvSpPr>
          <p:cNvPr id="7" name="Slayt Numarası Yer Tutucusu 6">
            <a:extLst>
              <a:ext uri="{FF2B5EF4-FFF2-40B4-BE49-F238E27FC236}">
                <a16:creationId xmlns:a16="http://schemas.microsoft.com/office/drawing/2014/main" id="{457E956B-7D08-BAA4-C2C8-0BCACD48A37B}"/>
              </a:ext>
            </a:extLst>
          </p:cNvPr>
          <p:cNvSpPr>
            <a:spLocks noGrp="1"/>
          </p:cNvSpPr>
          <p:nvPr>
            <p:ph type="sldNum" sz="quarter" idx="12"/>
          </p:nvPr>
        </p:nvSpPr>
        <p:spPr/>
        <p:txBody>
          <a:bodyPr/>
          <a:lstStyle/>
          <a:p>
            <a:fld id="{DD8739AC-A0F8-4B0B-90F8-C996C2E1423C}" type="slidenum">
              <a:rPr lang="tr-TR" smtClean="0"/>
              <a:t>5</a:t>
            </a:fld>
            <a:endParaRPr lang="tr-TR"/>
          </a:p>
        </p:txBody>
      </p:sp>
    </p:spTree>
    <p:extLst>
      <p:ext uri="{BB962C8B-B14F-4D97-AF65-F5344CB8AC3E}">
        <p14:creationId xmlns:p14="http://schemas.microsoft.com/office/powerpoint/2010/main" val="2011449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B73718-B476-1618-CE26-5A16879ECA4F}"/>
              </a:ext>
            </a:extLst>
          </p:cNvPr>
          <p:cNvSpPr>
            <a:spLocks noGrp="1"/>
          </p:cNvSpPr>
          <p:nvPr>
            <p:ph type="title"/>
          </p:nvPr>
        </p:nvSpPr>
        <p:spPr/>
        <p:txBody>
          <a:bodyPr>
            <a:normAutofit fontScale="90000"/>
          </a:bodyPr>
          <a:lstStyle/>
          <a:p>
            <a:r>
              <a:rPr lang="tr-TR" sz="4000" i="0" dirty="0">
                <a:solidFill>
                  <a:srgbClr val="3C4245"/>
                </a:solidFill>
                <a:effectLst/>
              </a:rPr>
              <a:t>DSÖ, düşük ve orta gelirli ortamlarda işitme hizmetlerine erişimi iyileştirmek için rehberlik yayınladı</a:t>
            </a:r>
            <a:br>
              <a:rPr lang="tr-TR" b="1" i="0" dirty="0">
                <a:solidFill>
                  <a:srgbClr val="3C4245"/>
                </a:solidFill>
                <a:effectLst/>
                <a:latin typeface="Noto Sans" panose="020B0502040504020204" pitchFamily="34" charset="0"/>
              </a:rPr>
            </a:br>
            <a:endParaRPr lang="tr-TR" dirty="0"/>
          </a:p>
        </p:txBody>
      </p:sp>
      <p:sp>
        <p:nvSpPr>
          <p:cNvPr id="3" name="İçerik Yer Tutucusu 2">
            <a:extLst>
              <a:ext uri="{FF2B5EF4-FFF2-40B4-BE49-F238E27FC236}">
                <a16:creationId xmlns:a16="http://schemas.microsoft.com/office/drawing/2014/main" id="{8E1AC33F-5D10-89EC-F68D-35638F478CAD}"/>
              </a:ext>
            </a:extLst>
          </p:cNvPr>
          <p:cNvSpPr>
            <a:spLocks noGrp="1"/>
          </p:cNvSpPr>
          <p:nvPr>
            <p:ph idx="1"/>
          </p:nvPr>
        </p:nvSpPr>
        <p:spPr/>
        <p:txBody>
          <a:bodyPr>
            <a:normAutofit/>
          </a:bodyPr>
          <a:lstStyle/>
          <a:p>
            <a:r>
              <a:rPr lang="tr-TR" b="0" i="0" dirty="0">
                <a:solidFill>
                  <a:srgbClr val="3C4245"/>
                </a:solidFill>
                <a:effectLst/>
              </a:rPr>
              <a:t>3 Mart'ta kutlanan Dünya İşitme Günü için, Dünya Sağlık Örgütü (WHO), düşük ve orta gelirli ortamlara yönelik işitme cihazı hizmet sunumu yaklaşımlarına ilişkin yeni teknik kılavuz yayınladı. Bu belge, işitme değerlendirmesinin yanı sıra işitme cihazlarının takılması ve bakımı için insan kaynağının bulunmadığı bölgelerde işitme cihazı hizmetlerinin geliştirilmesi konusunda ülkelere pratik rehberlik sağlamak üzere tasarlanmıştır.</a:t>
            </a:r>
            <a:endParaRPr lang="tr-TR" dirty="0"/>
          </a:p>
        </p:txBody>
      </p:sp>
      <p:sp>
        <p:nvSpPr>
          <p:cNvPr id="4" name="Veri Yer Tutucusu 3">
            <a:extLst>
              <a:ext uri="{FF2B5EF4-FFF2-40B4-BE49-F238E27FC236}">
                <a16:creationId xmlns:a16="http://schemas.microsoft.com/office/drawing/2014/main" id="{97C2A11C-4CF8-0D00-9742-4060BAF1C6BC}"/>
              </a:ext>
            </a:extLst>
          </p:cNvPr>
          <p:cNvSpPr>
            <a:spLocks noGrp="1"/>
          </p:cNvSpPr>
          <p:nvPr>
            <p:ph type="dt" sz="half" idx="10"/>
          </p:nvPr>
        </p:nvSpPr>
        <p:spPr/>
        <p:txBody>
          <a:bodyPr/>
          <a:lstStyle/>
          <a:p>
            <a:fld id="{93832C6A-917C-40C7-AFE5-237766B84F4D}" type="datetime1">
              <a:rPr lang="tr-TR" smtClean="0"/>
              <a:t>8.03.2024</a:t>
            </a:fld>
            <a:endParaRPr lang="tr-TR"/>
          </a:p>
        </p:txBody>
      </p:sp>
      <p:sp>
        <p:nvSpPr>
          <p:cNvPr id="5" name="Slayt Numarası Yer Tutucusu 4">
            <a:extLst>
              <a:ext uri="{FF2B5EF4-FFF2-40B4-BE49-F238E27FC236}">
                <a16:creationId xmlns:a16="http://schemas.microsoft.com/office/drawing/2014/main" id="{AA39856E-6BC8-9BA5-F99E-C50F69F0CB3F}"/>
              </a:ext>
            </a:extLst>
          </p:cNvPr>
          <p:cNvSpPr>
            <a:spLocks noGrp="1"/>
          </p:cNvSpPr>
          <p:nvPr>
            <p:ph type="sldNum" sz="quarter" idx="12"/>
          </p:nvPr>
        </p:nvSpPr>
        <p:spPr/>
        <p:txBody>
          <a:bodyPr/>
          <a:lstStyle/>
          <a:p>
            <a:fld id="{DD8739AC-A0F8-4B0B-90F8-C996C2E1423C}" type="slidenum">
              <a:rPr lang="tr-TR" smtClean="0"/>
              <a:t>6</a:t>
            </a:fld>
            <a:endParaRPr lang="tr-TR"/>
          </a:p>
        </p:txBody>
      </p:sp>
    </p:spTree>
    <p:extLst>
      <p:ext uri="{BB962C8B-B14F-4D97-AF65-F5344CB8AC3E}">
        <p14:creationId xmlns:p14="http://schemas.microsoft.com/office/powerpoint/2010/main" val="298992603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201</Words>
  <Application>Microsoft Office PowerPoint</Application>
  <PresentationFormat>Geniş ekran</PresentationFormat>
  <Paragraphs>21</Paragraphs>
  <Slides>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6</vt:i4>
      </vt:variant>
    </vt:vector>
  </HeadingPairs>
  <TitlesOfParts>
    <vt:vector size="11" baseType="lpstr">
      <vt:lpstr>Arial</vt:lpstr>
      <vt:lpstr>Calibri</vt:lpstr>
      <vt:lpstr>Calibri Light</vt:lpstr>
      <vt:lpstr>Noto Sans</vt:lpstr>
      <vt:lpstr>Office Teması</vt:lpstr>
      <vt:lpstr>SAĞLIK GÜNDEMİ  4Mart 2024</vt:lpstr>
      <vt:lpstr>PowerPoint Sunusu</vt:lpstr>
      <vt:lpstr>PowerPoint Sunusu</vt:lpstr>
      <vt:lpstr>Artık sekiz kişiden biri obeziteyle yaşıyor </vt:lpstr>
      <vt:lpstr>PowerPoint Sunusu</vt:lpstr>
      <vt:lpstr>DSÖ, düşük ve orta gelirli ortamlarda işitme hizmetlerine erişimi iyileştirmek için rehberlik yayınladı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SAĞLIK GÜNDEMİ</dc:title>
  <dc:creator>emel kara</dc:creator>
  <cp:lastModifiedBy>emel kara</cp:lastModifiedBy>
  <cp:revision>1</cp:revision>
  <dcterms:created xsi:type="dcterms:W3CDTF">2024-03-04T05:20:36Z</dcterms:created>
  <dcterms:modified xsi:type="dcterms:W3CDTF">2024-03-08T09:58:24Z</dcterms:modified>
</cp:coreProperties>
</file>