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57" r:id="rId3"/>
    <p:sldId id="326" r:id="rId4"/>
    <p:sldId id="332" r:id="rId5"/>
    <p:sldId id="333" r:id="rId6"/>
    <p:sldId id="334" r:id="rId7"/>
    <p:sldId id="259" r:id="rId8"/>
    <p:sldId id="303" r:id="rId9"/>
    <p:sldId id="262" r:id="rId10"/>
    <p:sldId id="330" r:id="rId11"/>
    <p:sldId id="328" r:id="rId12"/>
    <p:sldId id="331" r:id="rId13"/>
    <p:sldId id="260" r:id="rId14"/>
    <p:sldId id="261" r:id="rId15"/>
    <p:sldId id="270" r:id="rId16"/>
    <p:sldId id="276" r:id="rId17"/>
    <p:sldId id="337" r:id="rId18"/>
    <p:sldId id="264" r:id="rId19"/>
    <p:sldId id="336" r:id="rId20"/>
    <p:sldId id="269" r:id="rId21"/>
    <p:sldId id="339" r:id="rId22"/>
    <p:sldId id="340" r:id="rId23"/>
    <p:sldId id="338" r:id="rId24"/>
    <p:sldId id="271" r:id="rId25"/>
    <p:sldId id="272" r:id="rId26"/>
    <p:sldId id="273" r:id="rId27"/>
    <p:sldId id="274" r:id="rId28"/>
    <p:sldId id="275" r:id="rId29"/>
    <p:sldId id="342" r:id="rId30"/>
    <p:sldId id="343" r:id="rId31"/>
    <p:sldId id="344" r:id="rId32"/>
    <p:sldId id="345" r:id="rId33"/>
    <p:sldId id="346" r:id="rId34"/>
    <p:sldId id="347" r:id="rId35"/>
    <p:sldId id="348" r:id="rId36"/>
    <p:sldId id="349" r:id="rId37"/>
    <p:sldId id="283" r:id="rId38"/>
    <p:sldId id="284" r:id="rId39"/>
    <p:sldId id="285" r:id="rId40"/>
    <p:sldId id="291" r:id="rId41"/>
    <p:sldId id="295" r:id="rId42"/>
    <p:sldId id="280" r:id="rId43"/>
    <p:sldId id="279" r:id="rId44"/>
    <p:sldId id="287" r:id="rId45"/>
    <p:sldId id="289" r:id="rId46"/>
    <p:sldId id="320" r:id="rId47"/>
    <p:sldId id="321" r:id="rId48"/>
    <p:sldId id="323" r:id="rId49"/>
    <p:sldId id="322" r:id="rId50"/>
    <p:sldId id="324" r:id="rId51"/>
    <p:sldId id="325" r:id="rId52"/>
    <p:sldId id="313" r:id="rId53"/>
    <p:sldId id="314" r:id="rId54"/>
    <p:sldId id="311" r:id="rId55"/>
    <p:sldId id="312" r:id="rId56"/>
    <p:sldId id="315" r:id="rId57"/>
    <p:sldId id="296" r:id="rId58"/>
    <p:sldId id="297" r:id="rId59"/>
    <p:sldId id="298" r:id="rId60"/>
    <p:sldId id="299" r:id="rId61"/>
    <p:sldId id="327" r:id="rId62"/>
    <p:sldId id="329" r:id="rId63"/>
    <p:sldId id="258" r:id="rId6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831726-F961-4080-9D86-2D9DBDDD32DA}" v="57" dt="2024-02-25T17:07:28.744"/>
    <p1510:client id="{DF08BB13-4669-414E-9EEA-570C42D24AA8}" v="2" dt="2024-02-25T20:38:40.9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Özgün ERİNCİN" userId="bdac6a7553831717" providerId="LiveId" clId="{4E831726-F961-4080-9D86-2D9DBDDD32DA}"/>
    <pc:docChg chg="undo custSel addSld delSld modSld sldOrd">
      <pc:chgData name="Özgün ERİNCİN" userId="bdac6a7553831717" providerId="LiveId" clId="{4E831726-F961-4080-9D86-2D9DBDDD32DA}" dt="2024-02-25T17:39:20.480" v="893" actId="20577"/>
      <pc:docMkLst>
        <pc:docMk/>
      </pc:docMkLst>
      <pc:sldChg chg="modSp mod">
        <pc:chgData name="Özgün ERİNCİN" userId="bdac6a7553831717" providerId="LiveId" clId="{4E831726-F961-4080-9D86-2D9DBDDD32DA}" dt="2024-02-25T17:39:20.480" v="893" actId="20577"/>
        <pc:sldMkLst>
          <pc:docMk/>
          <pc:sldMk cId="4203232715" sldId="257"/>
        </pc:sldMkLst>
        <pc:spChg chg="mod">
          <ac:chgData name="Özgün ERİNCİN" userId="bdac6a7553831717" providerId="LiveId" clId="{4E831726-F961-4080-9D86-2D9DBDDD32DA}" dt="2024-02-25T17:39:20.480" v="893" actId="20577"/>
          <ac:spMkLst>
            <pc:docMk/>
            <pc:sldMk cId="4203232715" sldId="257"/>
            <ac:spMk id="3" creationId="{CBD3737C-0692-5E3B-0393-FC85B6BC7774}"/>
          </ac:spMkLst>
        </pc:spChg>
      </pc:sldChg>
      <pc:sldChg chg="addSp modSp mod">
        <pc:chgData name="Özgün ERİNCİN" userId="bdac6a7553831717" providerId="LiveId" clId="{4E831726-F961-4080-9D86-2D9DBDDD32DA}" dt="2024-02-25T16:25:33.649" v="470" actId="1076"/>
        <pc:sldMkLst>
          <pc:docMk/>
          <pc:sldMk cId="3733427062" sldId="259"/>
        </pc:sldMkLst>
        <pc:picChg chg="add mod">
          <ac:chgData name="Özgün ERİNCİN" userId="bdac6a7553831717" providerId="LiveId" clId="{4E831726-F961-4080-9D86-2D9DBDDD32DA}" dt="2024-02-25T16:25:33.649" v="470" actId="1076"/>
          <ac:picMkLst>
            <pc:docMk/>
            <pc:sldMk cId="3733427062" sldId="259"/>
            <ac:picMk id="7" creationId="{1E26FB58-5CCB-6E39-3E26-5778AA7DCE30}"/>
          </ac:picMkLst>
        </pc:picChg>
      </pc:sldChg>
      <pc:sldChg chg="addSp modSp mod ord">
        <pc:chgData name="Özgün ERİNCİN" userId="bdac6a7553831717" providerId="LiveId" clId="{4E831726-F961-4080-9D86-2D9DBDDD32DA}" dt="2024-02-25T16:10:53.308" v="431" actId="14100"/>
        <pc:sldMkLst>
          <pc:docMk/>
          <pc:sldMk cId="1545763757" sldId="260"/>
        </pc:sldMkLst>
        <pc:picChg chg="add mod">
          <ac:chgData name="Özgün ERİNCİN" userId="bdac6a7553831717" providerId="LiveId" clId="{4E831726-F961-4080-9D86-2D9DBDDD32DA}" dt="2024-02-25T16:10:53.308" v="431" actId="14100"/>
          <ac:picMkLst>
            <pc:docMk/>
            <pc:sldMk cId="1545763757" sldId="260"/>
            <ac:picMk id="6" creationId="{3FF3CD3F-E0D0-2FF8-40F0-DFDE850C3669}"/>
          </ac:picMkLst>
        </pc:picChg>
      </pc:sldChg>
      <pc:sldChg chg="addSp delSp modSp mod">
        <pc:chgData name="Özgün ERİNCİN" userId="bdac6a7553831717" providerId="LiveId" clId="{4E831726-F961-4080-9D86-2D9DBDDD32DA}" dt="2024-02-25T16:10:58.124" v="432" actId="14100"/>
        <pc:sldMkLst>
          <pc:docMk/>
          <pc:sldMk cId="2022499982" sldId="261"/>
        </pc:sldMkLst>
        <pc:picChg chg="add del">
          <ac:chgData name="Özgün ERİNCİN" userId="bdac6a7553831717" providerId="LiveId" clId="{4E831726-F961-4080-9D86-2D9DBDDD32DA}" dt="2024-02-25T16:09:18.083" v="425" actId="22"/>
          <ac:picMkLst>
            <pc:docMk/>
            <pc:sldMk cId="2022499982" sldId="261"/>
            <ac:picMk id="7" creationId="{9DC1CDCF-8AE6-FE32-4491-69E3E0A9032B}"/>
          </ac:picMkLst>
        </pc:picChg>
        <pc:picChg chg="add mod">
          <ac:chgData name="Özgün ERİNCİN" userId="bdac6a7553831717" providerId="LiveId" clId="{4E831726-F961-4080-9D86-2D9DBDDD32DA}" dt="2024-02-25T16:10:58.124" v="432" actId="14100"/>
          <ac:picMkLst>
            <pc:docMk/>
            <pc:sldMk cId="2022499982" sldId="261"/>
            <ac:picMk id="8" creationId="{3056250C-4600-B8A2-BDEF-33320E93E3E1}"/>
          </ac:picMkLst>
        </pc:picChg>
      </pc:sldChg>
      <pc:sldChg chg="addSp modSp mod">
        <pc:chgData name="Özgün ERİNCİN" userId="bdac6a7553831717" providerId="LiveId" clId="{4E831726-F961-4080-9D86-2D9DBDDD32DA}" dt="2024-02-25T16:10:42.511" v="430" actId="1076"/>
        <pc:sldMkLst>
          <pc:docMk/>
          <pc:sldMk cId="1516078373" sldId="262"/>
        </pc:sldMkLst>
        <pc:spChg chg="mod">
          <ac:chgData name="Özgün ERİNCİN" userId="bdac6a7553831717" providerId="LiveId" clId="{4E831726-F961-4080-9D86-2D9DBDDD32DA}" dt="2024-02-25T14:13:42.269" v="47" actId="20577"/>
          <ac:spMkLst>
            <pc:docMk/>
            <pc:sldMk cId="1516078373" sldId="262"/>
            <ac:spMk id="2" creationId="{22EBF80C-DAB1-6627-D938-33D565BF2A35}"/>
          </ac:spMkLst>
        </pc:spChg>
        <pc:spChg chg="mod">
          <ac:chgData name="Özgün ERİNCİN" userId="bdac6a7553831717" providerId="LiveId" clId="{4E831726-F961-4080-9D86-2D9DBDDD32DA}" dt="2024-02-25T14:14:13.768" v="60" actId="5793"/>
          <ac:spMkLst>
            <pc:docMk/>
            <pc:sldMk cId="1516078373" sldId="262"/>
            <ac:spMk id="3" creationId="{4D2CBE2B-92D8-87A7-94AB-5D9EB51D9A2E}"/>
          </ac:spMkLst>
        </pc:spChg>
        <pc:picChg chg="add mod">
          <ac:chgData name="Özgün ERİNCİN" userId="bdac6a7553831717" providerId="LiveId" clId="{4E831726-F961-4080-9D86-2D9DBDDD32DA}" dt="2024-02-25T16:10:42.511" v="430" actId="1076"/>
          <ac:picMkLst>
            <pc:docMk/>
            <pc:sldMk cId="1516078373" sldId="262"/>
            <ac:picMk id="7" creationId="{8404564C-85EE-BA7A-59D8-CAF3B3E9CA0A}"/>
          </ac:picMkLst>
        </pc:picChg>
      </pc:sldChg>
      <pc:sldChg chg="addSp modSp mod">
        <pc:chgData name="Özgün ERİNCİN" userId="bdac6a7553831717" providerId="LiveId" clId="{4E831726-F961-4080-9D86-2D9DBDDD32DA}" dt="2024-02-25T16:08:53.640" v="423" actId="1076"/>
        <pc:sldMkLst>
          <pc:docMk/>
          <pc:sldMk cId="2176936554" sldId="264"/>
        </pc:sldMkLst>
        <pc:spChg chg="mod">
          <ac:chgData name="Özgün ERİNCİN" userId="bdac6a7553831717" providerId="LiveId" clId="{4E831726-F961-4080-9D86-2D9DBDDD32DA}" dt="2024-02-25T14:12:27.356" v="26"/>
          <ac:spMkLst>
            <pc:docMk/>
            <pc:sldMk cId="2176936554" sldId="264"/>
            <ac:spMk id="2" creationId="{F034EFCC-7B23-5FD8-A727-8A01329716AE}"/>
          </ac:spMkLst>
        </pc:spChg>
        <pc:spChg chg="mod">
          <ac:chgData name="Özgün ERİNCİN" userId="bdac6a7553831717" providerId="LiveId" clId="{4E831726-F961-4080-9D86-2D9DBDDD32DA}" dt="2024-02-25T14:12:33.353" v="27" actId="1076"/>
          <ac:spMkLst>
            <pc:docMk/>
            <pc:sldMk cId="2176936554" sldId="264"/>
            <ac:spMk id="3" creationId="{57507064-186B-CD9B-EFA6-02BE9B66190C}"/>
          </ac:spMkLst>
        </pc:spChg>
        <pc:picChg chg="add mod">
          <ac:chgData name="Özgün ERİNCİN" userId="bdac6a7553831717" providerId="LiveId" clId="{4E831726-F961-4080-9D86-2D9DBDDD32DA}" dt="2024-02-25T16:08:53.640" v="423" actId="1076"/>
          <ac:picMkLst>
            <pc:docMk/>
            <pc:sldMk cId="2176936554" sldId="264"/>
            <ac:picMk id="7" creationId="{A7A020E2-3CF2-8AAF-5AA4-2138B0E0216C}"/>
          </ac:picMkLst>
        </pc:picChg>
      </pc:sldChg>
      <pc:sldChg chg="addSp modSp mod ord">
        <pc:chgData name="Özgün ERİNCİN" userId="bdac6a7553831717" providerId="LiveId" clId="{4E831726-F961-4080-9D86-2D9DBDDD32DA}" dt="2024-02-25T16:20:31.347" v="455" actId="1076"/>
        <pc:sldMkLst>
          <pc:docMk/>
          <pc:sldMk cId="2350412724" sldId="269"/>
        </pc:sldMkLst>
        <pc:spChg chg="mod">
          <ac:chgData name="Özgün ERİNCİN" userId="bdac6a7553831717" providerId="LiveId" clId="{4E831726-F961-4080-9D86-2D9DBDDD32DA}" dt="2024-02-25T15:06:34.714" v="234" actId="27636"/>
          <ac:spMkLst>
            <pc:docMk/>
            <pc:sldMk cId="2350412724" sldId="269"/>
            <ac:spMk id="3" creationId="{89F4C82A-9E6A-3143-0A84-2A911ED229FD}"/>
          </ac:spMkLst>
        </pc:spChg>
        <pc:picChg chg="add mod">
          <ac:chgData name="Özgün ERİNCİN" userId="bdac6a7553831717" providerId="LiveId" clId="{4E831726-F961-4080-9D86-2D9DBDDD32DA}" dt="2024-02-25T16:20:31.347" v="455" actId="1076"/>
          <ac:picMkLst>
            <pc:docMk/>
            <pc:sldMk cId="2350412724" sldId="269"/>
            <ac:picMk id="6" creationId="{01F32734-568C-0544-FD02-22D365513249}"/>
          </ac:picMkLst>
        </pc:picChg>
      </pc:sldChg>
      <pc:sldChg chg="addSp delSp modSp mod setBg">
        <pc:chgData name="Özgün ERİNCİN" userId="bdac6a7553831717" providerId="LiveId" clId="{4E831726-F961-4080-9D86-2D9DBDDD32DA}" dt="2024-02-25T16:07:18.774" v="418" actId="1076"/>
        <pc:sldMkLst>
          <pc:docMk/>
          <pc:sldMk cId="409715855" sldId="270"/>
        </pc:sldMkLst>
        <pc:spChg chg="mod">
          <ac:chgData name="Özgün ERİNCİN" userId="bdac6a7553831717" providerId="LiveId" clId="{4E831726-F961-4080-9D86-2D9DBDDD32DA}" dt="2024-02-25T16:06:48.927" v="411" actId="26606"/>
          <ac:spMkLst>
            <pc:docMk/>
            <pc:sldMk cId="409715855" sldId="270"/>
            <ac:spMk id="2" creationId="{893E50D5-1C3E-A977-A122-F21B4397A09A}"/>
          </ac:spMkLst>
        </pc:spChg>
        <pc:spChg chg="mod">
          <ac:chgData name="Özgün ERİNCİN" userId="bdac6a7553831717" providerId="LiveId" clId="{4E831726-F961-4080-9D86-2D9DBDDD32DA}" dt="2024-02-25T16:07:11.701" v="415" actId="1076"/>
          <ac:spMkLst>
            <pc:docMk/>
            <pc:sldMk cId="409715855" sldId="270"/>
            <ac:spMk id="3" creationId="{414D35E8-F58D-5AFA-AB85-002AE0809D48}"/>
          </ac:spMkLst>
        </pc:spChg>
        <pc:spChg chg="mod">
          <ac:chgData name="Özgün ERİNCİN" userId="bdac6a7553831717" providerId="LiveId" clId="{4E831726-F961-4080-9D86-2D9DBDDD32DA}" dt="2024-02-25T16:06:48.927" v="411" actId="26606"/>
          <ac:spMkLst>
            <pc:docMk/>
            <pc:sldMk cId="409715855" sldId="270"/>
            <ac:spMk id="4" creationId="{37C2B6A7-473D-4094-EBAE-7BB8163B25BC}"/>
          </ac:spMkLst>
        </pc:spChg>
        <pc:spChg chg="mod">
          <ac:chgData name="Özgün ERİNCİN" userId="bdac6a7553831717" providerId="LiveId" clId="{4E831726-F961-4080-9D86-2D9DBDDD32DA}" dt="2024-02-25T16:06:48.927" v="411" actId="26606"/>
          <ac:spMkLst>
            <pc:docMk/>
            <pc:sldMk cId="409715855" sldId="270"/>
            <ac:spMk id="5" creationId="{9F917EEB-C883-3A05-EDE1-6B27A02ACD1F}"/>
          </ac:spMkLst>
        </pc:spChg>
        <pc:spChg chg="add del">
          <ac:chgData name="Özgün ERİNCİN" userId="bdac6a7553831717" providerId="LiveId" clId="{4E831726-F961-4080-9D86-2D9DBDDD32DA}" dt="2024-02-25T16:06:48.927" v="411" actId="26606"/>
          <ac:spMkLst>
            <pc:docMk/>
            <pc:sldMk cId="409715855" sldId="270"/>
            <ac:spMk id="12" creationId="{F13C74B1-5B17-4795-BED0-7140497B445A}"/>
          </ac:spMkLst>
        </pc:spChg>
        <pc:spChg chg="add del">
          <ac:chgData name="Özgün ERİNCİN" userId="bdac6a7553831717" providerId="LiveId" clId="{4E831726-F961-4080-9D86-2D9DBDDD32DA}" dt="2024-02-25T16:06:48.927" v="411" actId="26606"/>
          <ac:spMkLst>
            <pc:docMk/>
            <pc:sldMk cId="409715855" sldId="270"/>
            <ac:spMk id="14" creationId="{D4974D33-8DC5-464E-8C6D-BE58F0669C17}"/>
          </ac:spMkLst>
        </pc:spChg>
        <pc:picChg chg="add mod ord">
          <ac:chgData name="Özgün ERİNCİN" userId="bdac6a7553831717" providerId="LiveId" clId="{4E831726-F961-4080-9D86-2D9DBDDD32DA}" dt="2024-02-25T16:07:18.774" v="418" actId="1076"/>
          <ac:picMkLst>
            <pc:docMk/>
            <pc:sldMk cId="409715855" sldId="270"/>
            <ac:picMk id="7" creationId="{9C0BB852-9D02-744A-193A-911F6412C4DE}"/>
          </ac:picMkLst>
        </pc:picChg>
      </pc:sldChg>
      <pc:sldChg chg="addSp delSp modSp mod">
        <pc:chgData name="Özgün ERİNCİN" userId="bdac6a7553831717" providerId="LiveId" clId="{4E831726-F961-4080-9D86-2D9DBDDD32DA}" dt="2024-02-25T17:07:09.054" v="820"/>
        <pc:sldMkLst>
          <pc:docMk/>
          <pc:sldMk cId="4221438818" sldId="271"/>
        </pc:sldMkLst>
        <pc:spChg chg="del">
          <ac:chgData name="Özgün ERİNCİN" userId="bdac6a7553831717" providerId="LiveId" clId="{4E831726-F961-4080-9D86-2D9DBDDD32DA}" dt="2024-02-25T15:11:41.870" v="279" actId="478"/>
          <ac:spMkLst>
            <pc:docMk/>
            <pc:sldMk cId="4221438818" sldId="271"/>
            <ac:spMk id="2" creationId="{5E4571C5-D02E-0A5B-140B-FFA35576C248}"/>
          </ac:spMkLst>
        </pc:spChg>
        <pc:spChg chg="mod">
          <ac:chgData name="Özgün ERİNCİN" userId="bdac6a7553831717" providerId="LiveId" clId="{4E831726-F961-4080-9D86-2D9DBDDD32DA}" dt="2024-02-25T16:02:03.619" v="380" actId="1076"/>
          <ac:spMkLst>
            <pc:docMk/>
            <pc:sldMk cId="4221438818" sldId="271"/>
            <ac:spMk id="3" creationId="{B1226518-E581-E769-2743-F001A69A7CC9}"/>
          </ac:spMkLst>
        </pc:spChg>
        <pc:spChg chg="add del mod">
          <ac:chgData name="Özgün ERİNCİN" userId="bdac6a7553831717" providerId="LiveId" clId="{4E831726-F961-4080-9D86-2D9DBDDD32DA}" dt="2024-02-25T15:11:45.033" v="281" actId="478"/>
          <ac:spMkLst>
            <pc:docMk/>
            <pc:sldMk cId="4221438818" sldId="271"/>
            <ac:spMk id="7" creationId="{B43883FD-0685-1288-BDF2-71D6F263C0D5}"/>
          </ac:spMkLst>
        </pc:spChg>
        <pc:spChg chg="add mod">
          <ac:chgData name="Özgün ERİNCİN" userId="bdac6a7553831717" providerId="LiveId" clId="{4E831726-F961-4080-9D86-2D9DBDDD32DA}" dt="2024-02-25T16:00:49.660" v="365" actId="1076"/>
          <ac:spMkLst>
            <pc:docMk/>
            <pc:sldMk cId="4221438818" sldId="271"/>
            <ac:spMk id="8" creationId="{3D2036B6-BE08-2AF4-3D77-B039DA3A1254}"/>
          </ac:spMkLst>
        </pc:spChg>
        <pc:picChg chg="add del mod">
          <ac:chgData name="Özgün ERİNCİN" userId="bdac6a7553831717" providerId="LiveId" clId="{4E831726-F961-4080-9D86-2D9DBDDD32DA}" dt="2024-02-25T16:01:59.284" v="378" actId="478"/>
          <ac:picMkLst>
            <pc:docMk/>
            <pc:sldMk cId="4221438818" sldId="271"/>
            <ac:picMk id="10" creationId="{BF9A0220-987A-048D-682A-F61BB8A45F05}"/>
          </ac:picMkLst>
        </pc:picChg>
        <pc:picChg chg="add mod">
          <ac:chgData name="Özgün ERİNCİN" userId="bdac6a7553831717" providerId="LiveId" clId="{4E831726-F961-4080-9D86-2D9DBDDD32DA}" dt="2024-02-25T16:01:59.420" v="379"/>
          <ac:picMkLst>
            <pc:docMk/>
            <pc:sldMk cId="4221438818" sldId="271"/>
            <ac:picMk id="11" creationId="{6EC90496-1915-C94E-88B1-0827B2E2E533}"/>
          </ac:picMkLst>
        </pc:picChg>
        <pc:picChg chg="add mod">
          <ac:chgData name="Özgün ERİNCİN" userId="bdac6a7553831717" providerId="LiveId" clId="{4E831726-F961-4080-9D86-2D9DBDDD32DA}" dt="2024-02-25T17:07:09.054" v="820"/>
          <ac:picMkLst>
            <pc:docMk/>
            <pc:sldMk cId="4221438818" sldId="271"/>
            <ac:picMk id="12" creationId="{7B50F3D7-5A8B-9111-3F91-28984AED8F60}"/>
          </ac:picMkLst>
        </pc:picChg>
      </pc:sldChg>
      <pc:sldChg chg="addSp delSp modSp mod">
        <pc:chgData name="Özgün ERİNCİN" userId="bdac6a7553831717" providerId="LiveId" clId="{4E831726-F961-4080-9D86-2D9DBDDD32DA}" dt="2024-02-25T17:07:06.718" v="819"/>
        <pc:sldMkLst>
          <pc:docMk/>
          <pc:sldMk cId="3675702737" sldId="272"/>
        </pc:sldMkLst>
        <pc:spChg chg="del">
          <ac:chgData name="Özgün ERİNCİN" userId="bdac6a7553831717" providerId="LiveId" clId="{4E831726-F961-4080-9D86-2D9DBDDD32DA}" dt="2024-02-25T16:01:04.362" v="366" actId="478"/>
          <ac:spMkLst>
            <pc:docMk/>
            <pc:sldMk cId="3675702737" sldId="272"/>
            <ac:spMk id="2" creationId="{A20D1AF7-9F78-5442-8713-416BF2703DDF}"/>
          </ac:spMkLst>
        </pc:spChg>
        <pc:spChg chg="add del mod">
          <ac:chgData name="Özgün ERİNCİN" userId="bdac6a7553831717" providerId="LiveId" clId="{4E831726-F961-4080-9D86-2D9DBDDD32DA}" dt="2024-02-25T16:01:08.397" v="367" actId="478"/>
          <ac:spMkLst>
            <pc:docMk/>
            <pc:sldMk cId="3675702737" sldId="272"/>
            <ac:spMk id="7" creationId="{404EFC72-1DD4-E0A0-C3FF-7DEA26EF85DC}"/>
          </ac:spMkLst>
        </pc:spChg>
        <pc:spChg chg="add mod">
          <ac:chgData name="Özgün ERİNCİN" userId="bdac6a7553831717" providerId="LiveId" clId="{4E831726-F961-4080-9D86-2D9DBDDD32DA}" dt="2024-02-25T16:01:09.217" v="368"/>
          <ac:spMkLst>
            <pc:docMk/>
            <pc:sldMk cId="3675702737" sldId="272"/>
            <ac:spMk id="8" creationId="{0F8DBA79-1A2B-A589-C53D-2DB3F76A541D}"/>
          </ac:spMkLst>
        </pc:spChg>
        <pc:picChg chg="add del mod">
          <ac:chgData name="Özgün ERİNCİN" userId="bdac6a7553831717" providerId="LiveId" clId="{4E831726-F961-4080-9D86-2D9DBDDD32DA}" dt="2024-02-25T16:01:53.426" v="376" actId="478"/>
          <ac:picMkLst>
            <pc:docMk/>
            <pc:sldMk cId="3675702737" sldId="272"/>
            <ac:picMk id="9" creationId="{A347F3DB-4D2D-B1D0-C788-5EBD4643B002}"/>
          </ac:picMkLst>
        </pc:picChg>
        <pc:picChg chg="add mod">
          <ac:chgData name="Özgün ERİNCİN" userId="bdac6a7553831717" providerId="LiveId" clId="{4E831726-F961-4080-9D86-2D9DBDDD32DA}" dt="2024-02-25T16:01:53.642" v="377"/>
          <ac:picMkLst>
            <pc:docMk/>
            <pc:sldMk cId="3675702737" sldId="272"/>
            <ac:picMk id="10" creationId="{3843EB44-95CB-A7ED-4BFB-E40CF03D0580}"/>
          </ac:picMkLst>
        </pc:picChg>
        <pc:picChg chg="add mod">
          <ac:chgData name="Özgün ERİNCİN" userId="bdac6a7553831717" providerId="LiveId" clId="{4E831726-F961-4080-9D86-2D9DBDDD32DA}" dt="2024-02-25T17:07:06.718" v="819"/>
          <ac:picMkLst>
            <pc:docMk/>
            <pc:sldMk cId="3675702737" sldId="272"/>
            <ac:picMk id="11" creationId="{8C81FC5C-C91E-4771-67BF-C3BD76072567}"/>
          </ac:picMkLst>
        </pc:picChg>
      </pc:sldChg>
      <pc:sldChg chg="addSp delSp modSp mod">
        <pc:chgData name="Özgün ERİNCİN" userId="bdac6a7553831717" providerId="LiveId" clId="{4E831726-F961-4080-9D86-2D9DBDDD32DA}" dt="2024-02-25T17:06:59.371" v="818" actId="14100"/>
        <pc:sldMkLst>
          <pc:docMk/>
          <pc:sldMk cId="1120851958" sldId="273"/>
        </pc:sldMkLst>
        <pc:spChg chg="del">
          <ac:chgData name="Özgün ERİNCİN" userId="bdac6a7553831717" providerId="LiveId" clId="{4E831726-F961-4080-9D86-2D9DBDDD32DA}" dt="2024-02-25T16:01:16.623" v="369" actId="478"/>
          <ac:spMkLst>
            <pc:docMk/>
            <pc:sldMk cId="1120851958" sldId="273"/>
            <ac:spMk id="2" creationId="{A3FC29A0-5E0E-46C9-1C0F-4952384F01FF}"/>
          </ac:spMkLst>
        </pc:spChg>
        <pc:spChg chg="mod">
          <ac:chgData name="Özgün ERİNCİN" userId="bdac6a7553831717" providerId="LiveId" clId="{4E831726-F961-4080-9D86-2D9DBDDD32DA}" dt="2024-02-25T15:13:12.484" v="289" actId="20577"/>
          <ac:spMkLst>
            <pc:docMk/>
            <pc:sldMk cId="1120851958" sldId="273"/>
            <ac:spMk id="3" creationId="{6B96D1BD-8FF9-776B-5021-612F9175FE22}"/>
          </ac:spMkLst>
        </pc:spChg>
        <pc:spChg chg="add del mod">
          <ac:chgData name="Özgün ERİNCİN" userId="bdac6a7553831717" providerId="LiveId" clId="{4E831726-F961-4080-9D86-2D9DBDDD32DA}" dt="2024-02-25T16:01:23.571" v="370" actId="478"/>
          <ac:spMkLst>
            <pc:docMk/>
            <pc:sldMk cId="1120851958" sldId="273"/>
            <ac:spMk id="7" creationId="{172C5B46-FC4F-4DE3-335B-645347E15260}"/>
          </ac:spMkLst>
        </pc:spChg>
        <pc:spChg chg="add mod">
          <ac:chgData name="Özgün ERİNCİN" userId="bdac6a7553831717" providerId="LiveId" clId="{4E831726-F961-4080-9D86-2D9DBDDD32DA}" dt="2024-02-25T16:01:24.783" v="371"/>
          <ac:spMkLst>
            <pc:docMk/>
            <pc:sldMk cId="1120851958" sldId="273"/>
            <ac:spMk id="8" creationId="{B3F3FA15-D10C-D3CF-EE9E-C5EE1163B491}"/>
          </ac:spMkLst>
        </pc:spChg>
        <pc:picChg chg="add del mod">
          <ac:chgData name="Özgün ERİNCİN" userId="bdac6a7553831717" providerId="LiveId" clId="{4E831726-F961-4080-9D86-2D9DBDDD32DA}" dt="2024-02-25T17:06:54.275" v="816" actId="478"/>
          <ac:picMkLst>
            <pc:docMk/>
            <pc:sldMk cId="1120851958" sldId="273"/>
            <ac:picMk id="9" creationId="{E46E9E5A-5198-DC0C-CFAE-75634D911E30}"/>
          </ac:picMkLst>
        </pc:picChg>
        <pc:picChg chg="add mod">
          <ac:chgData name="Özgün ERİNCİN" userId="bdac6a7553831717" providerId="LiveId" clId="{4E831726-F961-4080-9D86-2D9DBDDD32DA}" dt="2024-02-25T17:06:59.371" v="818" actId="14100"/>
          <ac:picMkLst>
            <pc:docMk/>
            <pc:sldMk cId="1120851958" sldId="273"/>
            <ac:picMk id="11" creationId="{1C59DDF9-2EA5-CDDA-AC81-0E524F2B95CA}"/>
          </ac:picMkLst>
        </pc:picChg>
      </pc:sldChg>
      <pc:sldChg chg="addSp delSp modSp mod">
        <pc:chgData name="Özgün ERİNCİN" userId="bdac6a7553831717" providerId="LiveId" clId="{4E831726-F961-4080-9D86-2D9DBDDD32DA}" dt="2024-02-25T17:07:26.405" v="823"/>
        <pc:sldMkLst>
          <pc:docMk/>
          <pc:sldMk cId="2968655644" sldId="274"/>
        </pc:sldMkLst>
        <pc:spChg chg="del">
          <ac:chgData name="Özgün ERİNCİN" userId="bdac6a7553831717" providerId="LiveId" clId="{4E831726-F961-4080-9D86-2D9DBDDD32DA}" dt="2024-02-25T16:02:19.574" v="381" actId="478"/>
          <ac:spMkLst>
            <pc:docMk/>
            <pc:sldMk cId="2968655644" sldId="274"/>
            <ac:spMk id="2" creationId="{EFAEEE48-8FE2-423A-6B39-F3EFB2BF576F}"/>
          </ac:spMkLst>
        </pc:spChg>
        <pc:spChg chg="mod">
          <ac:chgData name="Özgün ERİNCİN" userId="bdac6a7553831717" providerId="LiveId" clId="{4E831726-F961-4080-9D86-2D9DBDDD32DA}" dt="2024-02-25T15:13:41.745" v="291" actId="5793"/>
          <ac:spMkLst>
            <pc:docMk/>
            <pc:sldMk cId="2968655644" sldId="274"/>
            <ac:spMk id="3" creationId="{93B6B501-FC49-7474-4DD0-7600E817314E}"/>
          </ac:spMkLst>
        </pc:spChg>
        <pc:spChg chg="add del mod">
          <ac:chgData name="Özgün ERİNCİN" userId="bdac6a7553831717" providerId="LiveId" clId="{4E831726-F961-4080-9D86-2D9DBDDD32DA}" dt="2024-02-25T16:02:22.228" v="383" actId="478"/>
          <ac:spMkLst>
            <pc:docMk/>
            <pc:sldMk cId="2968655644" sldId="274"/>
            <ac:spMk id="7" creationId="{931DD743-4B21-8C20-2F01-F6456921F7C2}"/>
          </ac:spMkLst>
        </pc:spChg>
        <pc:spChg chg="add mod">
          <ac:chgData name="Özgün ERİNCİN" userId="bdac6a7553831717" providerId="LiveId" clId="{4E831726-F961-4080-9D86-2D9DBDDD32DA}" dt="2024-02-25T16:02:22.837" v="384"/>
          <ac:spMkLst>
            <pc:docMk/>
            <pc:sldMk cId="2968655644" sldId="274"/>
            <ac:spMk id="8" creationId="{909B1510-9C4F-E040-EA50-96647EFA106D}"/>
          </ac:spMkLst>
        </pc:spChg>
        <pc:picChg chg="add mod">
          <ac:chgData name="Özgün ERİNCİN" userId="bdac6a7553831717" providerId="LiveId" clId="{4E831726-F961-4080-9D86-2D9DBDDD32DA}" dt="2024-02-25T16:02:22.837" v="384"/>
          <ac:picMkLst>
            <pc:docMk/>
            <pc:sldMk cId="2968655644" sldId="274"/>
            <ac:picMk id="9" creationId="{654F76CA-BA10-A907-930F-80FEA64B202F}"/>
          </ac:picMkLst>
        </pc:picChg>
        <pc:picChg chg="add mod">
          <ac:chgData name="Özgün ERİNCİN" userId="bdac6a7553831717" providerId="LiveId" clId="{4E831726-F961-4080-9D86-2D9DBDDD32DA}" dt="2024-02-25T17:07:26.405" v="823"/>
          <ac:picMkLst>
            <pc:docMk/>
            <pc:sldMk cId="2968655644" sldId="274"/>
            <ac:picMk id="10" creationId="{1FC35588-CD78-6F4B-486A-C4ECFF6E96FF}"/>
          </ac:picMkLst>
        </pc:picChg>
      </pc:sldChg>
      <pc:sldChg chg="addSp delSp modSp mod">
        <pc:chgData name="Özgün ERİNCİN" userId="bdac6a7553831717" providerId="LiveId" clId="{4E831726-F961-4080-9D86-2D9DBDDD32DA}" dt="2024-02-25T17:07:28.744" v="824"/>
        <pc:sldMkLst>
          <pc:docMk/>
          <pc:sldMk cId="1255157071" sldId="275"/>
        </pc:sldMkLst>
        <pc:spChg chg="del">
          <ac:chgData name="Özgün ERİNCİN" userId="bdac6a7553831717" providerId="LiveId" clId="{4E831726-F961-4080-9D86-2D9DBDDD32DA}" dt="2024-02-25T16:02:28.680" v="385" actId="478"/>
          <ac:spMkLst>
            <pc:docMk/>
            <pc:sldMk cId="1255157071" sldId="275"/>
            <ac:spMk id="2" creationId="{B1509BB9-2511-F1C9-C260-A303197CFFD3}"/>
          </ac:spMkLst>
        </pc:spChg>
        <pc:spChg chg="mod">
          <ac:chgData name="Özgün ERİNCİN" userId="bdac6a7553831717" providerId="LiveId" clId="{4E831726-F961-4080-9D86-2D9DBDDD32DA}" dt="2024-02-25T15:17:11.860" v="295" actId="27636"/>
          <ac:spMkLst>
            <pc:docMk/>
            <pc:sldMk cId="1255157071" sldId="275"/>
            <ac:spMk id="3" creationId="{C33FDA79-1C67-7428-18DD-B2A11761160D}"/>
          </ac:spMkLst>
        </pc:spChg>
        <pc:spChg chg="add del mod">
          <ac:chgData name="Özgün ERİNCİN" userId="bdac6a7553831717" providerId="LiveId" clId="{4E831726-F961-4080-9D86-2D9DBDDD32DA}" dt="2024-02-25T16:02:31.485" v="387" actId="478"/>
          <ac:spMkLst>
            <pc:docMk/>
            <pc:sldMk cId="1255157071" sldId="275"/>
            <ac:spMk id="7" creationId="{D9C5DEFF-E9D4-2AAE-3BA0-6F440DCDECFB}"/>
          </ac:spMkLst>
        </pc:spChg>
        <pc:spChg chg="add mod">
          <ac:chgData name="Özgün ERİNCİN" userId="bdac6a7553831717" providerId="LiveId" clId="{4E831726-F961-4080-9D86-2D9DBDDD32DA}" dt="2024-02-25T16:02:31.909" v="388"/>
          <ac:spMkLst>
            <pc:docMk/>
            <pc:sldMk cId="1255157071" sldId="275"/>
            <ac:spMk id="8" creationId="{6AC196CD-8A9D-BC05-4D32-B15E49709572}"/>
          </ac:spMkLst>
        </pc:spChg>
        <pc:picChg chg="add mod">
          <ac:chgData name="Özgün ERİNCİN" userId="bdac6a7553831717" providerId="LiveId" clId="{4E831726-F961-4080-9D86-2D9DBDDD32DA}" dt="2024-02-25T16:02:31.909" v="388"/>
          <ac:picMkLst>
            <pc:docMk/>
            <pc:sldMk cId="1255157071" sldId="275"/>
            <ac:picMk id="9" creationId="{79F8E332-3D9C-76E2-ACB0-21E0A8973C1C}"/>
          </ac:picMkLst>
        </pc:picChg>
        <pc:picChg chg="add mod">
          <ac:chgData name="Özgün ERİNCİN" userId="bdac6a7553831717" providerId="LiveId" clId="{4E831726-F961-4080-9D86-2D9DBDDD32DA}" dt="2024-02-25T17:07:28.744" v="824"/>
          <ac:picMkLst>
            <pc:docMk/>
            <pc:sldMk cId="1255157071" sldId="275"/>
            <ac:picMk id="10" creationId="{E886D346-63D9-FFD0-153F-35BFAAFAF7C5}"/>
          </ac:picMkLst>
        </pc:picChg>
      </pc:sldChg>
      <pc:sldChg chg="addSp delSp modSp mod ord">
        <pc:chgData name="Özgün ERİNCİN" userId="bdac6a7553831717" providerId="LiveId" clId="{4E831726-F961-4080-9D86-2D9DBDDD32DA}" dt="2024-02-25T16:11:10.175" v="433" actId="14100"/>
        <pc:sldMkLst>
          <pc:docMk/>
          <pc:sldMk cId="2298255758" sldId="276"/>
        </pc:sldMkLst>
        <pc:spChg chg="mod">
          <ac:chgData name="Özgün ERİNCİN" userId="bdac6a7553831717" providerId="LiveId" clId="{4E831726-F961-4080-9D86-2D9DBDDD32DA}" dt="2024-02-25T14:44:02.643" v="119" actId="20577"/>
          <ac:spMkLst>
            <pc:docMk/>
            <pc:sldMk cId="2298255758" sldId="276"/>
            <ac:spMk id="3" creationId="{BB187353-3BDD-5FF3-69D4-146F851C736F}"/>
          </ac:spMkLst>
        </pc:spChg>
        <pc:spChg chg="add del mod">
          <ac:chgData name="Özgün ERİNCİN" userId="bdac6a7553831717" providerId="LiveId" clId="{4E831726-F961-4080-9D86-2D9DBDDD32DA}" dt="2024-02-25T14:42:59.924" v="101"/>
          <ac:spMkLst>
            <pc:docMk/>
            <pc:sldMk cId="2298255758" sldId="276"/>
            <ac:spMk id="4" creationId="{5E949271-B617-0B63-1B24-53FAAABD35C9}"/>
          </ac:spMkLst>
        </pc:spChg>
        <pc:picChg chg="mod">
          <ac:chgData name="Özgün ERİNCİN" userId="bdac6a7553831717" providerId="LiveId" clId="{4E831726-F961-4080-9D86-2D9DBDDD32DA}" dt="2024-02-25T16:11:10.175" v="433" actId="14100"/>
          <ac:picMkLst>
            <pc:docMk/>
            <pc:sldMk cId="2298255758" sldId="276"/>
            <ac:picMk id="7172" creationId="{1922549E-CF2F-A116-9B24-ECD087B58483}"/>
          </ac:picMkLst>
        </pc:picChg>
      </pc:sldChg>
      <pc:sldChg chg="addSp modSp mod">
        <pc:chgData name="Özgün ERİNCİN" userId="bdac6a7553831717" providerId="LiveId" clId="{4E831726-F961-4080-9D86-2D9DBDDD32DA}" dt="2024-02-25T15:55:06.786" v="357" actId="27636"/>
        <pc:sldMkLst>
          <pc:docMk/>
          <pc:sldMk cId="3939506905" sldId="277"/>
        </pc:sldMkLst>
        <pc:spChg chg="mod">
          <ac:chgData name="Özgün ERİNCİN" userId="bdac6a7553831717" providerId="LiveId" clId="{4E831726-F961-4080-9D86-2D9DBDDD32DA}" dt="2024-02-25T15:19:14.471" v="303" actId="20577"/>
          <ac:spMkLst>
            <pc:docMk/>
            <pc:sldMk cId="3939506905" sldId="277"/>
            <ac:spMk id="2" creationId="{8C984795-5FAF-8281-2D70-34D7441380DB}"/>
          </ac:spMkLst>
        </pc:spChg>
        <pc:spChg chg="mod">
          <ac:chgData name="Özgün ERİNCİN" userId="bdac6a7553831717" providerId="LiveId" clId="{4E831726-F961-4080-9D86-2D9DBDDD32DA}" dt="2024-02-25T15:55:06.786" v="357" actId="27636"/>
          <ac:spMkLst>
            <pc:docMk/>
            <pc:sldMk cId="3939506905" sldId="277"/>
            <ac:spMk id="3" creationId="{4CE1FFE6-F4D4-112D-9834-06F47C6D13CA}"/>
          </ac:spMkLst>
        </pc:spChg>
        <pc:picChg chg="add mod">
          <ac:chgData name="Özgün ERİNCİN" userId="bdac6a7553831717" providerId="LiveId" clId="{4E831726-F961-4080-9D86-2D9DBDDD32DA}" dt="2024-02-25T15:54:36.724" v="353" actId="1076"/>
          <ac:picMkLst>
            <pc:docMk/>
            <pc:sldMk cId="3939506905" sldId="277"/>
            <ac:picMk id="7" creationId="{DF0176B5-78BE-8952-E13B-626E6F0C6F09}"/>
          </ac:picMkLst>
        </pc:picChg>
      </pc:sldChg>
      <pc:sldChg chg="addSp modSp mod">
        <pc:chgData name="Özgün ERİNCİN" userId="bdac6a7553831717" providerId="LiveId" clId="{4E831726-F961-4080-9D86-2D9DBDDD32DA}" dt="2024-02-25T15:45:19.666" v="334" actId="1076"/>
        <pc:sldMkLst>
          <pc:docMk/>
          <pc:sldMk cId="4251173227" sldId="283"/>
        </pc:sldMkLst>
        <pc:spChg chg="mod">
          <ac:chgData name="Özgün ERİNCİN" userId="bdac6a7553831717" providerId="LiveId" clId="{4E831726-F961-4080-9D86-2D9DBDDD32DA}" dt="2024-02-25T15:45:19.666" v="334" actId="1076"/>
          <ac:spMkLst>
            <pc:docMk/>
            <pc:sldMk cId="4251173227" sldId="283"/>
            <ac:spMk id="3" creationId="{2B63961A-7C74-F0E5-250E-F790A757E042}"/>
          </ac:spMkLst>
        </pc:spChg>
        <pc:picChg chg="add mod">
          <ac:chgData name="Özgün ERİNCİN" userId="bdac6a7553831717" providerId="LiveId" clId="{4E831726-F961-4080-9D86-2D9DBDDD32DA}" dt="2024-02-25T15:45:12.685" v="333" actId="1076"/>
          <ac:picMkLst>
            <pc:docMk/>
            <pc:sldMk cId="4251173227" sldId="283"/>
            <ac:picMk id="7" creationId="{98D42017-E7C0-05C3-C3FE-6ADACFEF74B0}"/>
          </ac:picMkLst>
        </pc:picChg>
      </pc:sldChg>
      <pc:sldChg chg="addSp modSp mod">
        <pc:chgData name="Özgün ERİNCİN" userId="bdac6a7553831717" providerId="LiveId" clId="{4E831726-F961-4080-9D86-2D9DBDDD32DA}" dt="2024-02-25T15:47:26.715" v="338" actId="14100"/>
        <pc:sldMkLst>
          <pc:docMk/>
          <pc:sldMk cId="1038453778" sldId="284"/>
        </pc:sldMkLst>
        <pc:spChg chg="mod">
          <ac:chgData name="Özgün ERİNCİN" userId="bdac6a7553831717" providerId="LiveId" clId="{4E831726-F961-4080-9D86-2D9DBDDD32DA}" dt="2024-02-25T15:24:34.121" v="311" actId="115"/>
          <ac:spMkLst>
            <pc:docMk/>
            <pc:sldMk cId="1038453778" sldId="284"/>
            <ac:spMk id="3" creationId="{2B63961A-7C74-F0E5-250E-F790A757E042}"/>
          </ac:spMkLst>
        </pc:spChg>
        <pc:picChg chg="add mod">
          <ac:chgData name="Özgün ERİNCİN" userId="bdac6a7553831717" providerId="LiveId" clId="{4E831726-F961-4080-9D86-2D9DBDDD32DA}" dt="2024-02-25T15:47:26.715" v="338" actId="14100"/>
          <ac:picMkLst>
            <pc:docMk/>
            <pc:sldMk cId="1038453778" sldId="284"/>
            <ac:picMk id="7" creationId="{4EBEAF74-9C80-BCEA-54CD-6DA7935A9863}"/>
          </ac:picMkLst>
        </pc:picChg>
      </pc:sldChg>
      <pc:sldChg chg="addSp modSp mod">
        <pc:chgData name="Özgün ERİNCİN" userId="bdac6a7553831717" providerId="LiveId" clId="{4E831726-F961-4080-9D86-2D9DBDDD32DA}" dt="2024-02-25T15:50:15.885" v="342" actId="1076"/>
        <pc:sldMkLst>
          <pc:docMk/>
          <pc:sldMk cId="2728233885" sldId="285"/>
        </pc:sldMkLst>
        <pc:spChg chg="mod">
          <ac:chgData name="Özgün ERİNCİN" userId="bdac6a7553831717" providerId="LiveId" clId="{4E831726-F961-4080-9D86-2D9DBDDD32DA}" dt="2024-02-25T15:24:22.669" v="308" actId="115"/>
          <ac:spMkLst>
            <pc:docMk/>
            <pc:sldMk cId="2728233885" sldId="285"/>
            <ac:spMk id="3" creationId="{2B63961A-7C74-F0E5-250E-F790A757E042}"/>
          </ac:spMkLst>
        </pc:spChg>
        <pc:picChg chg="add mod">
          <ac:chgData name="Özgün ERİNCİN" userId="bdac6a7553831717" providerId="LiveId" clId="{4E831726-F961-4080-9D86-2D9DBDDD32DA}" dt="2024-02-25T15:50:15.885" v="342" actId="1076"/>
          <ac:picMkLst>
            <pc:docMk/>
            <pc:sldMk cId="2728233885" sldId="285"/>
            <ac:picMk id="7" creationId="{5BA6296E-21F7-EA8B-877A-E7DB2DE74E2C}"/>
          </ac:picMkLst>
        </pc:picChg>
      </pc:sldChg>
      <pc:sldChg chg="addSp modSp mod">
        <pc:chgData name="Özgün ERİNCİN" userId="bdac6a7553831717" providerId="LiveId" clId="{4E831726-F961-4080-9D86-2D9DBDDD32DA}" dt="2024-02-25T16:51:03.777" v="757" actId="1076"/>
        <pc:sldMkLst>
          <pc:docMk/>
          <pc:sldMk cId="3643800739" sldId="286"/>
        </pc:sldMkLst>
        <pc:spChg chg="mod">
          <ac:chgData name="Özgün ERİNCİN" userId="bdac6a7553831717" providerId="LiveId" clId="{4E831726-F961-4080-9D86-2D9DBDDD32DA}" dt="2024-02-25T16:47:40.381" v="740" actId="5793"/>
          <ac:spMkLst>
            <pc:docMk/>
            <pc:sldMk cId="3643800739" sldId="286"/>
            <ac:spMk id="3" creationId="{2B63961A-7C74-F0E5-250E-F790A757E042}"/>
          </ac:spMkLst>
        </pc:spChg>
        <pc:picChg chg="add mod">
          <ac:chgData name="Özgün ERİNCİN" userId="bdac6a7553831717" providerId="LiveId" clId="{4E831726-F961-4080-9D86-2D9DBDDD32DA}" dt="2024-02-25T16:51:03.777" v="757" actId="1076"/>
          <ac:picMkLst>
            <pc:docMk/>
            <pc:sldMk cId="3643800739" sldId="286"/>
            <ac:picMk id="7" creationId="{CF4DC16B-E626-6936-58C2-DC18CBA0B60E}"/>
          </ac:picMkLst>
        </pc:picChg>
      </pc:sldChg>
      <pc:sldChg chg="modSp mod">
        <pc:chgData name="Özgün ERİNCİN" userId="bdac6a7553831717" providerId="LiveId" clId="{4E831726-F961-4080-9D86-2D9DBDDD32DA}" dt="2024-02-25T16:48:40.680" v="747" actId="403"/>
        <pc:sldMkLst>
          <pc:docMk/>
          <pc:sldMk cId="87914322" sldId="287"/>
        </pc:sldMkLst>
        <pc:spChg chg="mod">
          <ac:chgData name="Özgün ERİNCİN" userId="bdac6a7553831717" providerId="LiveId" clId="{4E831726-F961-4080-9D86-2D9DBDDD32DA}" dt="2024-02-25T16:48:40.680" v="747" actId="403"/>
          <ac:spMkLst>
            <pc:docMk/>
            <pc:sldMk cId="87914322" sldId="287"/>
            <ac:spMk id="2" creationId="{BC1A77F0-A06F-F978-801C-B6E403447EA8}"/>
          </ac:spMkLst>
        </pc:spChg>
      </pc:sldChg>
      <pc:sldChg chg="modSp mod">
        <pc:chgData name="Özgün ERİNCİN" userId="bdac6a7553831717" providerId="LiveId" clId="{4E831726-F961-4080-9D86-2D9DBDDD32DA}" dt="2024-02-25T16:48:46.251" v="749" actId="403"/>
        <pc:sldMkLst>
          <pc:docMk/>
          <pc:sldMk cId="1610255955" sldId="289"/>
        </pc:sldMkLst>
        <pc:spChg chg="mod">
          <ac:chgData name="Özgün ERİNCİN" userId="bdac6a7553831717" providerId="LiveId" clId="{4E831726-F961-4080-9D86-2D9DBDDD32DA}" dt="2024-02-25T16:48:46.251" v="749" actId="403"/>
          <ac:spMkLst>
            <pc:docMk/>
            <pc:sldMk cId="1610255955" sldId="289"/>
            <ac:spMk id="2" creationId="{BC1A77F0-A06F-F978-801C-B6E403447EA8}"/>
          </ac:spMkLst>
        </pc:spChg>
      </pc:sldChg>
      <pc:sldChg chg="addSp modSp mod">
        <pc:chgData name="Özgün ERİNCİN" userId="bdac6a7553831717" providerId="LiveId" clId="{4E831726-F961-4080-9D86-2D9DBDDD32DA}" dt="2024-02-25T15:51:52.109" v="348" actId="1076"/>
        <pc:sldMkLst>
          <pc:docMk/>
          <pc:sldMk cId="952122502" sldId="291"/>
        </pc:sldMkLst>
        <pc:spChg chg="mod">
          <ac:chgData name="Özgün ERİNCİN" userId="bdac6a7553831717" providerId="LiveId" clId="{4E831726-F961-4080-9D86-2D9DBDDD32DA}" dt="2024-02-25T15:26:21.955" v="317" actId="20577"/>
          <ac:spMkLst>
            <pc:docMk/>
            <pc:sldMk cId="952122502" sldId="291"/>
            <ac:spMk id="2" creationId="{83EA7574-3914-4B6A-1C15-F180C59B2908}"/>
          </ac:spMkLst>
        </pc:spChg>
        <pc:spChg chg="mod">
          <ac:chgData name="Özgün ERİNCİN" userId="bdac6a7553831717" providerId="LiveId" clId="{4E831726-F961-4080-9D86-2D9DBDDD32DA}" dt="2024-02-25T15:26:33.449" v="318" actId="12"/>
          <ac:spMkLst>
            <pc:docMk/>
            <pc:sldMk cId="952122502" sldId="291"/>
            <ac:spMk id="3" creationId="{2B63961A-7C74-F0E5-250E-F790A757E042}"/>
          </ac:spMkLst>
        </pc:spChg>
        <pc:picChg chg="add mod">
          <ac:chgData name="Özgün ERİNCİN" userId="bdac6a7553831717" providerId="LiveId" clId="{4E831726-F961-4080-9D86-2D9DBDDD32DA}" dt="2024-02-25T15:51:52.109" v="348" actId="1076"/>
          <ac:picMkLst>
            <pc:docMk/>
            <pc:sldMk cId="952122502" sldId="291"/>
            <ac:picMk id="7" creationId="{7C87F9B2-66D3-A915-13B6-687F15ED34A6}"/>
          </ac:picMkLst>
        </pc:picChg>
      </pc:sldChg>
      <pc:sldChg chg="del">
        <pc:chgData name="Özgün ERİNCİN" userId="bdac6a7553831717" providerId="LiveId" clId="{4E831726-F961-4080-9D86-2D9DBDDD32DA}" dt="2024-02-25T15:32:00.713" v="321" actId="47"/>
        <pc:sldMkLst>
          <pc:docMk/>
          <pc:sldMk cId="1167411863" sldId="293"/>
        </pc:sldMkLst>
      </pc:sldChg>
      <pc:sldChg chg="addSp modSp mod">
        <pc:chgData name="Özgün ERİNCİN" userId="bdac6a7553831717" providerId="LiveId" clId="{4E831726-F961-4080-9D86-2D9DBDDD32DA}" dt="2024-02-25T15:51:48.268" v="347" actId="1076"/>
        <pc:sldMkLst>
          <pc:docMk/>
          <pc:sldMk cId="124949417" sldId="295"/>
        </pc:sldMkLst>
        <pc:spChg chg="mod">
          <ac:chgData name="Özgün ERİNCİN" userId="bdac6a7553831717" providerId="LiveId" clId="{4E831726-F961-4080-9D86-2D9DBDDD32DA}" dt="2024-02-25T15:26:50.594" v="320"/>
          <ac:spMkLst>
            <pc:docMk/>
            <pc:sldMk cId="124949417" sldId="295"/>
            <ac:spMk id="2" creationId="{83EA7574-3914-4B6A-1C15-F180C59B2908}"/>
          </ac:spMkLst>
        </pc:spChg>
        <pc:spChg chg="mod">
          <ac:chgData name="Özgün ERİNCİN" userId="bdac6a7553831717" providerId="LiveId" clId="{4E831726-F961-4080-9D86-2D9DBDDD32DA}" dt="2024-02-25T15:26:39.103" v="319" actId="12"/>
          <ac:spMkLst>
            <pc:docMk/>
            <pc:sldMk cId="124949417" sldId="295"/>
            <ac:spMk id="3" creationId="{2B63961A-7C74-F0E5-250E-F790A757E042}"/>
          </ac:spMkLst>
        </pc:spChg>
        <pc:picChg chg="add mod">
          <ac:chgData name="Özgün ERİNCİN" userId="bdac6a7553831717" providerId="LiveId" clId="{4E831726-F961-4080-9D86-2D9DBDDD32DA}" dt="2024-02-25T15:51:48.268" v="347" actId="1076"/>
          <ac:picMkLst>
            <pc:docMk/>
            <pc:sldMk cId="124949417" sldId="295"/>
            <ac:picMk id="6" creationId="{3F8731F9-7788-0013-A3EC-DDFD107B569D}"/>
          </ac:picMkLst>
        </pc:picChg>
      </pc:sldChg>
      <pc:sldChg chg="addSp modSp mod">
        <pc:chgData name="Özgün ERİNCİN" userId="bdac6a7553831717" providerId="LiveId" clId="{4E831726-F961-4080-9D86-2D9DBDDD32DA}" dt="2024-02-25T16:04:09.085" v="396" actId="1076"/>
        <pc:sldMkLst>
          <pc:docMk/>
          <pc:sldMk cId="2819014194" sldId="303"/>
        </pc:sldMkLst>
        <pc:spChg chg="mod">
          <ac:chgData name="Özgün ERİNCİN" userId="bdac6a7553831717" providerId="LiveId" clId="{4E831726-F961-4080-9D86-2D9DBDDD32DA}" dt="2024-02-25T14:11:31.536" v="23"/>
          <ac:spMkLst>
            <pc:docMk/>
            <pc:sldMk cId="2819014194" sldId="303"/>
            <ac:spMk id="2" creationId="{B565D8E0-7BB7-9719-F61A-2C4695B31555}"/>
          </ac:spMkLst>
        </pc:spChg>
        <pc:spChg chg="mod">
          <ac:chgData name="Özgün ERİNCİN" userId="bdac6a7553831717" providerId="LiveId" clId="{4E831726-F961-4080-9D86-2D9DBDDD32DA}" dt="2024-02-25T14:12:55.529" v="28" actId="20577"/>
          <ac:spMkLst>
            <pc:docMk/>
            <pc:sldMk cId="2819014194" sldId="303"/>
            <ac:spMk id="7" creationId="{D01DFBDA-F0AB-2468-6222-60BBD0D27966}"/>
          </ac:spMkLst>
        </pc:spChg>
        <pc:picChg chg="add mod">
          <ac:chgData name="Özgün ERİNCİN" userId="bdac6a7553831717" providerId="LiveId" clId="{4E831726-F961-4080-9D86-2D9DBDDD32DA}" dt="2024-02-25T16:04:09.085" v="396" actId="1076"/>
          <ac:picMkLst>
            <pc:docMk/>
            <pc:sldMk cId="2819014194" sldId="303"/>
            <ac:picMk id="6" creationId="{B6DED81E-660E-6A11-A066-AD537EE4A99E}"/>
          </ac:picMkLst>
        </pc:picChg>
      </pc:sldChg>
      <pc:sldChg chg="addSp modSp mod">
        <pc:chgData name="Özgün ERİNCİN" userId="bdac6a7553831717" providerId="LiveId" clId="{4E831726-F961-4080-9D86-2D9DBDDD32DA}" dt="2024-02-25T16:50:55.846" v="755" actId="1076"/>
        <pc:sldMkLst>
          <pc:docMk/>
          <pc:sldMk cId="3816710890" sldId="305"/>
        </pc:sldMkLst>
        <pc:spChg chg="mod">
          <ac:chgData name="Özgün ERİNCİN" userId="bdac6a7553831717" providerId="LiveId" clId="{4E831726-F961-4080-9D86-2D9DBDDD32DA}" dt="2024-02-25T16:47:46.638" v="741" actId="115"/>
          <ac:spMkLst>
            <pc:docMk/>
            <pc:sldMk cId="3816710890" sldId="305"/>
            <ac:spMk id="3" creationId="{2B63961A-7C74-F0E5-250E-F790A757E042}"/>
          </ac:spMkLst>
        </pc:spChg>
        <pc:picChg chg="add mod">
          <ac:chgData name="Özgün ERİNCİN" userId="bdac6a7553831717" providerId="LiveId" clId="{4E831726-F961-4080-9D86-2D9DBDDD32DA}" dt="2024-02-25T16:50:55.846" v="755" actId="1076"/>
          <ac:picMkLst>
            <pc:docMk/>
            <pc:sldMk cId="3816710890" sldId="305"/>
            <ac:picMk id="7" creationId="{89A6345D-F8C4-E230-0866-42BE524B34FD}"/>
          </ac:picMkLst>
        </pc:picChg>
      </pc:sldChg>
      <pc:sldChg chg="addSp modSp mod">
        <pc:chgData name="Özgün ERİNCİN" userId="bdac6a7553831717" providerId="LiveId" clId="{4E831726-F961-4080-9D86-2D9DBDDD32DA}" dt="2024-02-25T16:50:44.974" v="751" actId="1076"/>
        <pc:sldMkLst>
          <pc:docMk/>
          <pc:sldMk cId="2174872558" sldId="306"/>
        </pc:sldMkLst>
        <pc:spChg chg="mod">
          <ac:chgData name="Özgün ERİNCİN" userId="bdac6a7553831717" providerId="LiveId" clId="{4E831726-F961-4080-9D86-2D9DBDDD32DA}" dt="2024-02-25T16:48:12.215" v="745" actId="12"/>
          <ac:spMkLst>
            <pc:docMk/>
            <pc:sldMk cId="2174872558" sldId="306"/>
            <ac:spMk id="3" creationId="{033FD08C-C786-AE0A-D9B4-3B76D427522A}"/>
          </ac:spMkLst>
        </pc:spChg>
        <pc:picChg chg="add mod">
          <ac:chgData name="Özgün ERİNCİN" userId="bdac6a7553831717" providerId="LiveId" clId="{4E831726-F961-4080-9D86-2D9DBDDD32DA}" dt="2024-02-25T16:50:44.974" v="751" actId="1076"/>
          <ac:picMkLst>
            <pc:docMk/>
            <pc:sldMk cId="2174872558" sldId="306"/>
            <ac:picMk id="6" creationId="{14354B85-A274-BBD5-80CB-401EF20832E7}"/>
          </ac:picMkLst>
        </pc:picChg>
      </pc:sldChg>
      <pc:sldChg chg="addSp modSp mod">
        <pc:chgData name="Özgün ERİNCİN" userId="bdac6a7553831717" providerId="LiveId" clId="{4E831726-F961-4080-9D86-2D9DBDDD32DA}" dt="2024-02-25T16:54:21.806" v="773" actId="207"/>
        <pc:sldMkLst>
          <pc:docMk/>
          <pc:sldMk cId="3085557513" sldId="311"/>
        </pc:sldMkLst>
        <pc:spChg chg="mod">
          <ac:chgData name="Özgün ERİNCİN" userId="bdac6a7553831717" providerId="LiveId" clId="{4E831726-F961-4080-9D86-2D9DBDDD32DA}" dt="2024-02-25T16:54:21.806" v="773" actId="207"/>
          <ac:spMkLst>
            <pc:docMk/>
            <pc:sldMk cId="3085557513" sldId="311"/>
            <ac:spMk id="3" creationId="{98B8408C-4AF0-AA69-3413-A2B3014B25E5}"/>
          </ac:spMkLst>
        </pc:spChg>
        <pc:picChg chg="add mod">
          <ac:chgData name="Özgün ERİNCİN" userId="bdac6a7553831717" providerId="LiveId" clId="{4E831726-F961-4080-9D86-2D9DBDDD32DA}" dt="2024-02-25T16:53:05.422" v="762"/>
          <ac:picMkLst>
            <pc:docMk/>
            <pc:sldMk cId="3085557513" sldId="311"/>
            <ac:picMk id="6" creationId="{DABCD4F7-0254-4D13-37B7-E1D92BCDF904}"/>
          </ac:picMkLst>
        </pc:picChg>
      </pc:sldChg>
      <pc:sldChg chg="addSp modSp mod">
        <pc:chgData name="Özgün ERİNCİN" userId="bdac6a7553831717" providerId="LiveId" clId="{4E831726-F961-4080-9D86-2D9DBDDD32DA}" dt="2024-02-25T16:53:28.171" v="767" actId="6549"/>
        <pc:sldMkLst>
          <pc:docMk/>
          <pc:sldMk cId="2183642641" sldId="312"/>
        </pc:sldMkLst>
        <pc:spChg chg="mod">
          <ac:chgData name="Özgün ERİNCİN" userId="bdac6a7553831717" providerId="LiveId" clId="{4E831726-F961-4080-9D86-2D9DBDDD32DA}" dt="2024-02-25T16:53:28.171" v="767" actId="6549"/>
          <ac:spMkLst>
            <pc:docMk/>
            <pc:sldMk cId="2183642641" sldId="312"/>
            <ac:spMk id="3" creationId="{26B125DE-C2D8-9332-4756-8DBD9700E0C1}"/>
          </ac:spMkLst>
        </pc:spChg>
        <pc:picChg chg="add mod">
          <ac:chgData name="Özgün ERİNCİN" userId="bdac6a7553831717" providerId="LiveId" clId="{4E831726-F961-4080-9D86-2D9DBDDD32DA}" dt="2024-02-25T16:53:10.034" v="764"/>
          <ac:picMkLst>
            <pc:docMk/>
            <pc:sldMk cId="2183642641" sldId="312"/>
            <ac:picMk id="6" creationId="{67D4EA07-565C-7BDC-F6DE-7D4B1B13E70D}"/>
          </ac:picMkLst>
        </pc:picChg>
      </pc:sldChg>
      <pc:sldChg chg="addSp modSp mod">
        <pc:chgData name="Özgün ERİNCİN" userId="bdac6a7553831717" providerId="LiveId" clId="{4E831726-F961-4080-9D86-2D9DBDDD32DA}" dt="2024-02-25T16:53:00.108" v="761" actId="1076"/>
        <pc:sldMkLst>
          <pc:docMk/>
          <pc:sldMk cId="1390473328" sldId="314"/>
        </pc:sldMkLst>
        <pc:picChg chg="add mod">
          <ac:chgData name="Özgün ERİNCİN" userId="bdac6a7553831717" providerId="LiveId" clId="{4E831726-F961-4080-9D86-2D9DBDDD32DA}" dt="2024-02-25T16:53:00.108" v="761" actId="1076"/>
          <ac:picMkLst>
            <pc:docMk/>
            <pc:sldMk cId="1390473328" sldId="314"/>
            <ac:picMk id="7" creationId="{8D51614E-613E-591A-F717-2A3BA3EDCCCC}"/>
          </ac:picMkLst>
        </pc:picChg>
      </pc:sldChg>
      <pc:sldChg chg="addSp modSp">
        <pc:chgData name="Özgün ERİNCİN" userId="bdac6a7553831717" providerId="LiveId" clId="{4E831726-F961-4080-9D86-2D9DBDDD32DA}" dt="2024-02-25T16:54:42.681" v="774"/>
        <pc:sldMkLst>
          <pc:docMk/>
          <pc:sldMk cId="3796645960" sldId="315"/>
        </pc:sldMkLst>
        <pc:picChg chg="add mod">
          <ac:chgData name="Özgün ERİNCİN" userId="bdac6a7553831717" providerId="LiveId" clId="{4E831726-F961-4080-9D86-2D9DBDDD32DA}" dt="2024-02-25T16:54:42.681" v="774"/>
          <ac:picMkLst>
            <pc:docMk/>
            <pc:sldMk cId="3796645960" sldId="315"/>
            <ac:picMk id="6" creationId="{DB457F83-70BA-48DF-1E5F-4122103A358F}"/>
          </ac:picMkLst>
        </pc:picChg>
      </pc:sldChg>
      <pc:sldChg chg="addSp modSp mod">
        <pc:chgData name="Özgün ERİNCİN" userId="bdac6a7553831717" providerId="LiveId" clId="{4E831726-F961-4080-9D86-2D9DBDDD32DA}" dt="2024-02-25T17:00:44.672" v="791" actId="1076"/>
        <pc:sldMkLst>
          <pc:docMk/>
          <pc:sldMk cId="3311252454" sldId="320"/>
        </pc:sldMkLst>
        <pc:spChg chg="mod">
          <ac:chgData name="Özgün ERİNCİN" userId="bdac6a7553831717" providerId="LiveId" clId="{4E831726-F961-4080-9D86-2D9DBDDD32DA}" dt="2024-02-25T17:00:44.672" v="791" actId="1076"/>
          <ac:spMkLst>
            <pc:docMk/>
            <pc:sldMk cId="3311252454" sldId="320"/>
            <ac:spMk id="3" creationId="{DDE49776-6AD7-15D9-D34B-1C4E2CE731CB}"/>
          </ac:spMkLst>
        </pc:spChg>
        <pc:picChg chg="add mod">
          <ac:chgData name="Özgün ERİNCİN" userId="bdac6a7553831717" providerId="LiveId" clId="{4E831726-F961-4080-9D86-2D9DBDDD32DA}" dt="2024-02-25T17:00:40.811" v="790" actId="1076"/>
          <ac:picMkLst>
            <pc:docMk/>
            <pc:sldMk cId="3311252454" sldId="320"/>
            <ac:picMk id="7" creationId="{924A3C41-EC0A-0F9C-2633-31BDB90559AC}"/>
          </ac:picMkLst>
        </pc:picChg>
      </pc:sldChg>
      <pc:sldChg chg="modSp mod">
        <pc:chgData name="Özgün ERİNCİN" userId="bdac6a7553831717" providerId="LiveId" clId="{4E831726-F961-4080-9D86-2D9DBDDD32DA}" dt="2024-02-25T17:01:25.867" v="793" actId="207"/>
        <pc:sldMkLst>
          <pc:docMk/>
          <pc:sldMk cId="927672123" sldId="321"/>
        </pc:sldMkLst>
        <pc:spChg chg="mod">
          <ac:chgData name="Özgün ERİNCİN" userId="bdac6a7553831717" providerId="LiveId" clId="{4E831726-F961-4080-9D86-2D9DBDDD32DA}" dt="2024-02-25T17:01:25.867" v="793" actId="207"/>
          <ac:spMkLst>
            <pc:docMk/>
            <pc:sldMk cId="927672123" sldId="321"/>
            <ac:spMk id="3" creationId="{F1D6E8BF-6461-38A6-CE1B-B727AACBD7E8}"/>
          </ac:spMkLst>
        </pc:spChg>
      </pc:sldChg>
      <pc:sldChg chg="addSp modSp mod">
        <pc:chgData name="Özgün ERİNCİN" userId="bdac6a7553831717" providerId="LiveId" clId="{4E831726-F961-4080-9D86-2D9DBDDD32DA}" dt="2024-02-25T17:03:11.264" v="800" actId="115"/>
        <pc:sldMkLst>
          <pc:docMk/>
          <pc:sldMk cId="3347807260" sldId="322"/>
        </pc:sldMkLst>
        <pc:spChg chg="mod">
          <ac:chgData name="Özgün ERİNCİN" userId="bdac6a7553831717" providerId="LiveId" clId="{4E831726-F961-4080-9D86-2D9DBDDD32DA}" dt="2024-02-25T17:03:11.264" v="800" actId="115"/>
          <ac:spMkLst>
            <pc:docMk/>
            <pc:sldMk cId="3347807260" sldId="322"/>
            <ac:spMk id="3" creationId="{302DBA5E-2091-0E64-1C79-91DC1F6E3143}"/>
          </ac:spMkLst>
        </pc:spChg>
        <pc:picChg chg="add mod">
          <ac:chgData name="Özgün ERİNCİN" userId="bdac6a7553831717" providerId="LiveId" clId="{4E831726-F961-4080-9D86-2D9DBDDD32DA}" dt="2024-02-25T17:02:54.250" v="799" actId="14100"/>
          <ac:picMkLst>
            <pc:docMk/>
            <pc:sldMk cId="3347807260" sldId="322"/>
            <ac:picMk id="6" creationId="{C3D78FFD-FD63-70F9-A230-1F3D73E143B4}"/>
          </ac:picMkLst>
        </pc:picChg>
      </pc:sldChg>
      <pc:sldChg chg="delSp modSp mod">
        <pc:chgData name="Özgün ERİNCİN" userId="bdac6a7553831717" providerId="LiveId" clId="{4E831726-F961-4080-9D86-2D9DBDDD32DA}" dt="2024-02-25T16:56:55.038" v="781" actId="478"/>
        <pc:sldMkLst>
          <pc:docMk/>
          <pc:sldMk cId="2291224431" sldId="323"/>
        </pc:sldMkLst>
        <pc:spChg chg="del">
          <ac:chgData name="Özgün ERİNCİN" userId="bdac6a7553831717" providerId="LiveId" clId="{4E831726-F961-4080-9D86-2D9DBDDD32DA}" dt="2024-02-25T16:56:55.038" v="781" actId="478"/>
          <ac:spMkLst>
            <pc:docMk/>
            <pc:sldMk cId="2291224431" sldId="323"/>
            <ac:spMk id="2" creationId="{7621B143-1013-231F-F007-4BA4B8B30C90}"/>
          </ac:spMkLst>
        </pc:spChg>
        <pc:picChg chg="mod">
          <ac:chgData name="Özgün ERİNCİN" userId="bdac6a7553831717" providerId="LiveId" clId="{4E831726-F961-4080-9D86-2D9DBDDD32DA}" dt="2024-02-25T16:56:50.472" v="780" actId="14100"/>
          <ac:picMkLst>
            <pc:docMk/>
            <pc:sldMk cId="2291224431" sldId="323"/>
            <ac:picMk id="7" creationId="{C1804E39-D29F-3442-8DEB-4B523F323471}"/>
          </ac:picMkLst>
        </pc:picChg>
      </pc:sldChg>
      <pc:sldChg chg="addSp modSp mod">
        <pc:chgData name="Özgün ERİNCİN" userId="bdac6a7553831717" providerId="LiveId" clId="{4E831726-F961-4080-9D86-2D9DBDDD32DA}" dt="2024-02-25T17:03:35.717" v="806" actId="1076"/>
        <pc:sldMkLst>
          <pc:docMk/>
          <pc:sldMk cId="2116736642" sldId="324"/>
        </pc:sldMkLst>
        <pc:spChg chg="mod">
          <ac:chgData name="Özgün ERİNCİN" userId="bdac6a7553831717" providerId="LiveId" clId="{4E831726-F961-4080-9D86-2D9DBDDD32DA}" dt="2024-02-25T17:03:35.717" v="806" actId="1076"/>
          <ac:spMkLst>
            <pc:docMk/>
            <pc:sldMk cId="2116736642" sldId="324"/>
            <ac:spMk id="3" creationId="{4F6BCFAC-91D7-00B8-A7BA-21814046B7B7}"/>
          </ac:spMkLst>
        </pc:spChg>
        <pc:picChg chg="add mod">
          <ac:chgData name="Özgün ERİNCİN" userId="bdac6a7553831717" providerId="LiveId" clId="{4E831726-F961-4080-9D86-2D9DBDDD32DA}" dt="2024-02-25T17:03:24.257" v="801"/>
          <ac:picMkLst>
            <pc:docMk/>
            <pc:sldMk cId="2116736642" sldId="324"/>
            <ac:picMk id="6" creationId="{DA4B137E-7BEA-492A-7730-0785E183ABD4}"/>
          </ac:picMkLst>
        </pc:picChg>
      </pc:sldChg>
      <pc:sldChg chg="addSp modSp mod">
        <pc:chgData name="Özgün ERİNCİN" userId="bdac6a7553831717" providerId="LiveId" clId="{4E831726-F961-4080-9D86-2D9DBDDD32DA}" dt="2024-02-25T17:04:30.529" v="813" actId="20577"/>
        <pc:sldMkLst>
          <pc:docMk/>
          <pc:sldMk cId="4228968136" sldId="325"/>
        </pc:sldMkLst>
        <pc:spChg chg="mod">
          <ac:chgData name="Özgün ERİNCİN" userId="bdac6a7553831717" providerId="LiveId" clId="{4E831726-F961-4080-9D86-2D9DBDDD32DA}" dt="2024-02-25T17:04:30.529" v="813" actId="20577"/>
          <ac:spMkLst>
            <pc:docMk/>
            <pc:sldMk cId="4228968136" sldId="325"/>
            <ac:spMk id="3" creationId="{4F6BCFAC-91D7-00B8-A7BA-21814046B7B7}"/>
          </ac:spMkLst>
        </pc:spChg>
        <pc:picChg chg="add mod">
          <ac:chgData name="Özgün ERİNCİN" userId="bdac6a7553831717" providerId="LiveId" clId="{4E831726-F961-4080-9D86-2D9DBDDD32DA}" dt="2024-02-25T17:04:12.156" v="807"/>
          <ac:picMkLst>
            <pc:docMk/>
            <pc:sldMk cId="4228968136" sldId="325"/>
            <ac:picMk id="6" creationId="{A3AB9391-2933-FC46-385A-25024951560B}"/>
          </ac:picMkLst>
        </pc:picChg>
      </pc:sldChg>
      <pc:sldChg chg="addSp delSp modSp mod">
        <pc:chgData name="Özgün ERİNCİN" userId="bdac6a7553831717" providerId="LiveId" clId="{4E831726-F961-4080-9D86-2D9DBDDD32DA}" dt="2024-02-25T14:05:08.541" v="11" actId="478"/>
        <pc:sldMkLst>
          <pc:docMk/>
          <pc:sldMk cId="3999395213" sldId="326"/>
        </pc:sldMkLst>
        <pc:spChg chg="del">
          <ac:chgData name="Özgün ERİNCİN" userId="bdac6a7553831717" providerId="LiveId" clId="{4E831726-F961-4080-9D86-2D9DBDDD32DA}" dt="2024-02-25T14:05:05.063" v="9" actId="478"/>
          <ac:spMkLst>
            <pc:docMk/>
            <pc:sldMk cId="3999395213" sldId="326"/>
            <ac:spMk id="2" creationId="{7093152A-9F12-6991-36E9-5857FD9B69E2}"/>
          </ac:spMkLst>
        </pc:spChg>
        <pc:spChg chg="add del mod">
          <ac:chgData name="Özgün ERİNCİN" userId="bdac6a7553831717" providerId="LiveId" clId="{4E831726-F961-4080-9D86-2D9DBDDD32DA}" dt="2024-02-25T14:05:08.541" v="11" actId="478"/>
          <ac:spMkLst>
            <pc:docMk/>
            <pc:sldMk cId="3999395213" sldId="326"/>
            <ac:spMk id="6" creationId="{C9D990C4-A24E-CA3D-F431-F35D32FC2C50}"/>
          </ac:spMkLst>
        </pc:spChg>
        <pc:spChg chg="add mod">
          <ac:chgData name="Özgün ERİNCİN" userId="bdac6a7553831717" providerId="LiveId" clId="{4E831726-F961-4080-9D86-2D9DBDDD32DA}" dt="2024-02-25T14:05:05.255" v="10"/>
          <ac:spMkLst>
            <pc:docMk/>
            <pc:sldMk cId="3999395213" sldId="326"/>
            <ac:spMk id="7" creationId="{5F7238CC-6D27-F9F0-4A53-90DDD7D2DFD8}"/>
          </ac:spMkLst>
        </pc:spChg>
      </pc:sldChg>
      <pc:sldChg chg="addSp modSp mod">
        <pc:chgData name="Özgün ERİNCİN" userId="bdac6a7553831717" providerId="LiveId" clId="{4E831726-F961-4080-9D86-2D9DBDDD32DA}" dt="2024-02-25T16:27:26.059" v="480" actId="14100"/>
        <pc:sldMkLst>
          <pc:docMk/>
          <pc:sldMk cId="2749614245" sldId="332"/>
        </pc:sldMkLst>
        <pc:spChg chg="mod">
          <ac:chgData name="Özgün ERİNCİN" userId="bdac6a7553831717" providerId="LiveId" clId="{4E831726-F961-4080-9D86-2D9DBDDD32DA}" dt="2024-02-25T16:26:51.265" v="471" actId="2711"/>
          <ac:spMkLst>
            <pc:docMk/>
            <pc:sldMk cId="2749614245" sldId="332"/>
            <ac:spMk id="3" creationId="{895836CB-4AD2-D098-47C4-C308A39A79E1}"/>
          </ac:spMkLst>
        </pc:spChg>
        <pc:picChg chg="add mod modCrop">
          <ac:chgData name="Özgün ERİNCİN" userId="bdac6a7553831717" providerId="LiveId" clId="{4E831726-F961-4080-9D86-2D9DBDDD32DA}" dt="2024-02-25T16:27:26.059" v="480" actId="14100"/>
          <ac:picMkLst>
            <pc:docMk/>
            <pc:sldMk cId="2749614245" sldId="332"/>
            <ac:picMk id="7" creationId="{81F39794-D80E-AF99-B0E5-01FC9A43FDB3}"/>
          </ac:picMkLst>
        </pc:picChg>
      </pc:sldChg>
      <pc:sldChg chg="addSp modSp mod ord">
        <pc:chgData name="Özgün ERİNCİN" userId="bdac6a7553831717" providerId="LiveId" clId="{4E831726-F961-4080-9D86-2D9DBDDD32DA}" dt="2024-02-25T16:29:18.961" v="482" actId="2711"/>
        <pc:sldMkLst>
          <pc:docMk/>
          <pc:sldMk cId="3679453046" sldId="333"/>
        </pc:sldMkLst>
        <pc:spChg chg="mod">
          <ac:chgData name="Özgün ERİNCİN" userId="bdac6a7553831717" providerId="LiveId" clId="{4E831726-F961-4080-9D86-2D9DBDDD32DA}" dt="2024-02-25T14:04:49.657" v="8"/>
          <ac:spMkLst>
            <pc:docMk/>
            <pc:sldMk cId="3679453046" sldId="333"/>
            <ac:spMk id="2" creationId="{F5741E08-5D1E-7536-D135-AFBAEA9A9323}"/>
          </ac:spMkLst>
        </pc:spChg>
        <pc:spChg chg="mod">
          <ac:chgData name="Özgün ERİNCİN" userId="bdac6a7553831717" providerId="LiveId" clId="{4E831726-F961-4080-9D86-2D9DBDDD32DA}" dt="2024-02-25T16:29:18.961" v="482" actId="2711"/>
          <ac:spMkLst>
            <pc:docMk/>
            <pc:sldMk cId="3679453046" sldId="333"/>
            <ac:spMk id="3" creationId="{EC085C28-A9CB-F25D-799B-2D4214C3E951}"/>
          </ac:spMkLst>
        </pc:spChg>
        <pc:picChg chg="add mod">
          <ac:chgData name="Özgün ERİNCİN" userId="bdac6a7553831717" providerId="LiveId" clId="{4E831726-F961-4080-9D86-2D9DBDDD32DA}" dt="2024-02-25T16:27:46.509" v="481"/>
          <ac:picMkLst>
            <pc:docMk/>
            <pc:sldMk cId="3679453046" sldId="333"/>
            <ac:picMk id="6" creationId="{8ABA48FD-821E-8406-4132-AB77089C7F1C}"/>
          </ac:picMkLst>
        </pc:picChg>
      </pc:sldChg>
      <pc:sldChg chg="addSp delSp modSp mod">
        <pc:chgData name="Özgün ERİNCİN" userId="bdac6a7553831717" providerId="LiveId" clId="{4E831726-F961-4080-9D86-2D9DBDDD32DA}" dt="2024-02-25T14:10:09.301" v="22"/>
        <pc:sldMkLst>
          <pc:docMk/>
          <pc:sldMk cId="2455290446" sldId="334"/>
        </pc:sldMkLst>
        <pc:spChg chg="del">
          <ac:chgData name="Özgün ERİNCİN" userId="bdac6a7553831717" providerId="LiveId" clId="{4E831726-F961-4080-9D86-2D9DBDDD32DA}" dt="2024-02-25T14:10:08.825" v="21" actId="478"/>
          <ac:spMkLst>
            <pc:docMk/>
            <pc:sldMk cId="2455290446" sldId="334"/>
            <ac:spMk id="2" creationId="{84E7DCFC-3580-719B-EDF2-0A736973795E}"/>
          </ac:spMkLst>
        </pc:spChg>
        <pc:spChg chg="mod">
          <ac:chgData name="Özgün ERİNCİN" userId="bdac6a7553831717" providerId="LiveId" clId="{4E831726-F961-4080-9D86-2D9DBDDD32DA}" dt="2024-02-25T14:07:21.081" v="20" actId="20577"/>
          <ac:spMkLst>
            <pc:docMk/>
            <pc:sldMk cId="2455290446" sldId="334"/>
            <ac:spMk id="3" creationId="{A8CA398C-1F2D-B5E0-609D-6D0A40858EA7}"/>
          </ac:spMkLst>
        </pc:spChg>
        <pc:spChg chg="del">
          <ac:chgData name="Özgün ERİNCİN" userId="bdac6a7553831717" providerId="LiveId" clId="{4E831726-F961-4080-9D86-2D9DBDDD32DA}" dt="2024-02-25T14:07:12.003" v="18" actId="478"/>
          <ac:spMkLst>
            <pc:docMk/>
            <pc:sldMk cId="2455290446" sldId="334"/>
            <ac:spMk id="4" creationId="{30D13519-8F68-FF89-1517-F1B8184C844A}"/>
          </ac:spMkLst>
        </pc:spChg>
        <pc:spChg chg="add mod">
          <ac:chgData name="Özgün ERİNCİN" userId="bdac6a7553831717" providerId="LiveId" clId="{4E831726-F961-4080-9D86-2D9DBDDD32DA}" dt="2024-02-25T14:07:12.386" v="19"/>
          <ac:spMkLst>
            <pc:docMk/>
            <pc:sldMk cId="2455290446" sldId="334"/>
            <ac:spMk id="6" creationId="{AE325929-662E-E34E-D389-FFBB10A57EC4}"/>
          </ac:spMkLst>
        </pc:spChg>
        <pc:spChg chg="add mod">
          <ac:chgData name="Özgün ERİNCİN" userId="bdac6a7553831717" providerId="LiveId" clId="{4E831726-F961-4080-9D86-2D9DBDDD32DA}" dt="2024-02-25T14:10:09.301" v="22"/>
          <ac:spMkLst>
            <pc:docMk/>
            <pc:sldMk cId="2455290446" sldId="334"/>
            <ac:spMk id="7" creationId="{8F9B23C1-0AE5-529C-372A-46396C059481}"/>
          </ac:spMkLst>
        </pc:spChg>
      </pc:sldChg>
      <pc:sldChg chg="addSp delSp modSp mod">
        <pc:chgData name="Özgün ERİNCİN" userId="bdac6a7553831717" providerId="LiveId" clId="{4E831726-F961-4080-9D86-2D9DBDDD32DA}" dt="2024-02-25T14:58:44.277" v="204" actId="113"/>
        <pc:sldMkLst>
          <pc:docMk/>
          <pc:sldMk cId="3104027449" sldId="335"/>
        </pc:sldMkLst>
        <pc:spChg chg="mod">
          <ac:chgData name="Özgün ERİNCİN" userId="bdac6a7553831717" providerId="LiveId" clId="{4E831726-F961-4080-9D86-2D9DBDDD32DA}" dt="2024-02-25T14:58:44.277" v="204" actId="113"/>
          <ac:spMkLst>
            <pc:docMk/>
            <pc:sldMk cId="3104027449" sldId="335"/>
            <ac:spMk id="2" creationId="{F527EE95-5AB9-F437-6E92-33B3886D6EA0}"/>
          </ac:spMkLst>
        </pc:spChg>
        <pc:spChg chg="mod">
          <ac:chgData name="Özgün ERİNCİN" userId="bdac6a7553831717" providerId="LiveId" clId="{4E831726-F961-4080-9D86-2D9DBDDD32DA}" dt="2024-02-25T14:50:04.316" v="143" actId="2711"/>
          <ac:spMkLst>
            <pc:docMk/>
            <pc:sldMk cId="3104027449" sldId="335"/>
            <ac:spMk id="3" creationId="{F1280017-0F0C-EE7F-31C5-B854C8D0D612}"/>
          </ac:spMkLst>
        </pc:spChg>
        <pc:spChg chg="del">
          <ac:chgData name="Özgün ERİNCİN" userId="bdac6a7553831717" providerId="LiveId" clId="{4E831726-F961-4080-9D86-2D9DBDDD32DA}" dt="2024-02-25T14:47:40.841" v="131" actId="478"/>
          <ac:spMkLst>
            <pc:docMk/>
            <pc:sldMk cId="3104027449" sldId="335"/>
            <ac:spMk id="4" creationId="{355996F7-6D75-5DF3-BEAA-FF88CE327B2F}"/>
          </ac:spMkLst>
        </pc:spChg>
        <pc:spChg chg="add mod">
          <ac:chgData name="Özgün ERİNCİN" userId="bdac6a7553831717" providerId="LiveId" clId="{4E831726-F961-4080-9D86-2D9DBDDD32DA}" dt="2024-02-25T14:47:41.419" v="132"/>
          <ac:spMkLst>
            <pc:docMk/>
            <pc:sldMk cId="3104027449" sldId="335"/>
            <ac:spMk id="6" creationId="{422DBF10-84C1-0F27-9B19-C0790633FA05}"/>
          </ac:spMkLst>
        </pc:spChg>
      </pc:sldChg>
      <pc:sldChg chg="addSp delSp modSp mod">
        <pc:chgData name="Özgün ERİNCİN" userId="bdac6a7553831717" providerId="LiveId" clId="{4E831726-F961-4080-9D86-2D9DBDDD32DA}" dt="2024-02-25T16:21:23.508" v="458" actId="1076"/>
        <pc:sldMkLst>
          <pc:docMk/>
          <pc:sldMk cId="2087434188" sldId="336"/>
        </pc:sldMkLst>
        <pc:spChg chg="mod">
          <ac:chgData name="Özgün ERİNCİN" userId="bdac6a7553831717" providerId="LiveId" clId="{4E831726-F961-4080-9D86-2D9DBDDD32DA}" dt="2024-02-25T14:55:09.804" v="161" actId="20577"/>
          <ac:spMkLst>
            <pc:docMk/>
            <pc:sldMk cId="2087434188" sldId="336"/>
            <ac:spMk id="2" creationId="{C653A8C9-CD80-903E-8561-41269455412B}"/>
          </ac:spMkLst>
        </pc:spChg>
        <pc:spChg chg="mod">
          <ac:chgData name="Özgün ERİNCİN" userId="bdac6a7553831717" providerId="LiveId" clId="{4E831726-F961-4080-9D86-2D9DBDDD32DA}" dt="2024-02-25T14:51:22.591" v="144" actId="2711"/>
          <ac:spMkLst>
            <pc:docMk/>
            <pc:sldMk cId="2087434188" sldId="336"/>
            <ac:spMk id="3" creationId="{FFC46902-4B24-6B7B-07ED-EF24BB6EFE78}"/>
          </ac:spMkLst>
        </pc:spChg>
        <pc:spChg chg="add mod">
          <ac:chgData name="Özgün ERİNCİN" userId="bdac6a7553831717" providerId="LiveId" clId="{4E831726-F961-4080-9D86-2D9DBDDD32DA}" dt="2024-02-25T14:47:47.929" v="134"/>
          <ac:spMkLst>
            <pc:docMk/>
            <pc:sldMk cId="2087434188" sldId="336"/>
            <ac:spMk id="4" creationId="{37B771D5-5339-08B8-577A-BE3A2AFA3C11}"/>
          </ac:spMkLst>
        </pc:spChg>
        <pc:spChg chg="del">
          <ac:chgData name="Özgün ERİNCİN" userId="bdac6a7553831717" providerId="LiveId" clId="{4E831726-F961-4080-9D86-2D9DBDDD32DA}" dt="2024-02-25T14:47:47.669" v="133" actId="478"/>
          <ac:spMkLst>
            <pc:docMk/>
            <pc:sldMk cId="2087434188" sldId="336"/>
            <ac:spMk id="6" creationId="{9FE636A3-DBAA-4CE6-D473-1F9F019F98BC}"/>
          </ac:spMkLst>
        </pc:spChg>
        <pc:picChg chg="add mod modCrop">
          <ac:chgData name="Özgün ERİNCİN" userId="bdac6a7553831717" providerId="LiveId" clId="{4E831726-F961-4080-9D86-2D9DBDDD32DA}" dt="2024-02-25T16:21:23.508" v="458" actId="1076"/>
          <ac:picMkLst>
            <pc:docMk/>
            <pc:sldMk cId="2087434188" sldId="336"/>
            <ac:picMk id="8" creationId="{43B1103E-664B-7A41-6570-18098E224018}"/>
          </ac:picMkLst>
        </pc:picChg>
      </pc:sldChg>
      <pc:sldChg chg="addSp modSp mod ord">
        <pc:chgData name="Özgün ERİNCİN" userId="bdac6a7553831717" providerId="LiveId" clId="{4E831726-F961-4080-9D86-2D9DBDDD32DA}" dt="2024-02-25T16:23:16.175" v="465" actId="1076"/>
        <pc:sldMkLst>
          <pc:docMk/>
          <pc:sldMk cId="2242157314" sldId="337"/>
        </pc:sldMkLst>
        <pc:spChg chg="mod">
          <ac:chgData name="Özgün ERİNCİN" userId="bdac6a7553831717" providerId="LiveId" clId="{4E831726-F961-4080-9D86-2D9DBDDD32DA}" dt="2024-02-25T14:45:43.041" v="130" actId="20577"/>
          <ac:spMkLst>
            <pc:docMk/>
            <pc:sldMk cId="2242157314" sldId="337"/>
            <ac:spMk id="3" creationId="{B0B5E7A1-7931-7B56-0557-CE26173DEEC2}"/>
          </ac:spMkLst>
        </pc:spChg>
        <pc:spChg chg="mod">
          <ac:chgData name="Özgün ERİNCİN" userId="bdac6a7553831717" providerId="LiveId" clId="{4E831726-F961-4080-9D86-2D9DBDDD32DA}" dt="2024-02-25T14:37:38.180" v="66" actId="14100"/>
          <ac:spMkLst>
            <pc:docMk/>
            <pc:sldMk cId="2242157314" sldId="337"/>
            <ac:spMk id="6" creationId="{6A842FB9-A9CD-EABA-1147-B430B5937A98}"/>
          </ac:spMkLst>
        </pc:spChg>
        <pc:picChg chg="add mod">
          <ac:chgData name="Özgün ERİNCİN" userId="bdac6a7553831717" providerId="LiveId" clId="{4E831726-F961-4080-9D86-2D9DBDDD32DA}" dt="2024-02-25T16:23:16.175" v="465" actId="1076"/>
          <ac:picMkLst>
            <pc:docMk/>
            <pc:sldMk cId="2242157314" sldId="337"/>
            <ac:picMk id="7" creationId="{0933CBA0-3019-4213-FEEC-5E2C53A8CDE4}"/>
          </ac:picMkLst>
        </pc:picChg>
      </pc:sldChg>
      <pc:sldChg chg="addSp delSp modSp mod">
        <pc:chgData name="Özgün ERİNCİN" userId="bdac6a7553831717" providerId="LiveId" clId="{4E831726-F961-4080-9D86-2D9DBDDD32DA}" dt="2024-02-25T16:12:35.578" v="436" actId="1076"/>
        <pc:sldMkLst>
          <pc:docMk/>
          <pc:sldMk cId="2730761624" sldId="338"/>
        </pc:sldMkLst>
        <pc:spChg chg="del">
          <ac:chgData name="Özgün ERİNCİN" userId="bdac6a7553831717" providerId="LiveId" clId="{4E831726-F961-4080-9D86-2D9DBDDD32DA}" dt="2024-02-25T14:58:17.813" v="199" actId="478"/>
          <ac:spMkLst>
            <pc:docMk/>
            <pc:sldMk cId="2730761624" sldId="338"/>
            <ac:spMk id="2" creationId="{F17DF6A1-16AA-BA07-FC10-DB642E1CC1F7}"/>
          </ac:spMkLst>
        </pc:spChg>
        <pc:spChg chg="mod">
          <ac:chgData name="Özgün ERİNCİN" userId="bdac6a7553831717" providerId="LiveId" clId="{4E831726-F961-4080-9D86-2D9DBDDD32DA}" dt="2024-02-25T15:03:28.959" v="226" actId="6549"/>
          <ac:spMkLst>
            <pc:docMk/>
            <pc:sldMk cId="2730761624" sldId="338"/>
            <ac:spMk id="3" creationId="{20B4CB1C-6E5D-2BF5-4FF8-D9F67212265D}"/>
          </ac:spMkLst>
        </pc:spChg>
        <pc:spChg chg="add mod">
          <ac:chgData name="Özgün ERİNCİN" userId="bdac6a7553831717" providerId="LiveId" clId="{4E831726-F961-4080-9D86-2D9DBDDD32DA}" dt="2024-02-25T14:47:53.921" v="136"/>
          <ac:spMkLst>
            <pc:docMk/>
            <pc:sldMk cId="2730761624" sldId="338"/>
            <ac:spMk id="4" creationId="{347B8FB7-49E3-6CE8-EB9E-403981B27361}"/>
          </ac:spMkLst>
        </pc:spChg>
        <pc:spChg chg="del">
          <ac:chgData name="Özgün ERİNCİN" userId="bdac6a7553831717" providerId="LiveId" clId="{4E831726-F961-4080-9D86-2D9DBDDD32DA}" dt="2024-02-25T14:47:53.687" v="135" actId="478"/>
          <ac:spMkLst>
            <pc:docMk/>
            <pc:sldMk cId="2730761624" sldId="338"/>
            <ac:spMk id="7" creationId="{E005FEB3-DC94-166E-BBC9-9AE29D980A49}"/>
          </ac:spMkLst>
        </pc:spChg>
        <pc:picChg chg="add mod">
          <ac:chgData name="Özgün ERİNCİN" userId="bdac6a7553831717" providerId="LiveId" clId="{4E831726-F961-4080-9D86-2D9DBDDD32DA}" dt="2024-02-25T16:12:35.578" v="436" actId="1076"/>
          <ac:picMkLst>
            <pc:docMk/>
            <pc:sldMk cId="2730761624" sldId="338"/>
            <ac:picMk id="8" creationId="{FD453756-33A9-AD80-1126-ECF22D7D594D}"/>
          </ac:picMkLst>
        </pc:picChg>
      </pc:sldChg>
      <pc:sldChg chg="addSp delSp modSp mod ord">
        <pc:chgData name="Özgün ERİNCİN" userId="bdac6a7553831717" providerId="LiveId" clId="{4E831726-F961-4080-9D86-2D9DBDDD32DA}" dt="2024-02-25T16:17:18.421" v="441" actId="1076"/>
        <pc:sldMkLst>
          <pc:docMk/>
          <pc:sldMk cId="1845454769" sldId="339"/>
        </pc:sldMkLst>
        <pc:spChg chg="mod">
          <ac:chgData name="Özgün ERİNCİN" userId="bdac6a7553831717" providerId="LiveId" clId="{4E831726-F961-4080-9D86-2D9DBDDD32DA}" dt="2024-02-25T14:55:03.809" v="160" actId="20577"/>
          <ac:spMkLst>
            <pc:docMk/>
            <pc:sldMk cId="1845454769" sldId="339"/>
            <ac:spMk id="2" creationId="{8309EE54-E169-964D-364A-9C20DB51D271}"/>
          </ac:spMkLst>
        </pc:spChg>
        <pc:spChg chg="mod">
          <ac:chgData name="Özgün ERİNCİN" userId="bdac6a7553831717" providerId="LiveId" clId="{4E831726-F961-4080-9D86-2D9DBDDD32DA}" dt="2024-02-25T15:02:29.265" v="220" actId="20577"/>
          <ac:spMkLst>
            <pc:docMk/>
            <pc:sldMk cId="1845454769" sldId="339"/>
            <ac:spMk id="3" creationId="{0B533A55-01E3-16D5-EC38-A2AF95BDDF3B}"/>
          </ac:spMkLst>
        </pc:spChg>
        <pc:spChg chg="add mod">
          <ac:chgData name="Özgün ERİNCİN" userId="bdac6a7553831717" providerId="LiveId" clId="{4E831726-F961-4080-9D86-2D9DBDDD32DA}" dt="2024-02-25T14:47:59.470" v="138"/>
          <ac:spMkLst>
            <pc:docMk/>
            <pc:sldMk cId="1845454769" sldId="339"/>
            <ac:spMk id="4" creationId="{7B77D9A6-C676-A748-D4E9-ACC7E696F131}"/>
          </ac:spMkLst>
        </pc:spChg>
        <pc:spChg chg="del">
          <ac:chgData name="Özgün ERİNCİN" userId="bdac6a7553831717" providerId="LiveId" clId="{4E831726-F961-4080-9D86-2D9DBDDD32DA}" dt="2024-02-25T14:47:59.239" v="137" actId="478"/>
          <ac:spMkLst>
            <pc:docMk/>
            <pc:sldMk cId="1845454769" sldId="339"/>
            <ac:spMk id="6" creationId="{31B581AE-7EF4-A811-F475-4981321A562E}"/>
          </ac:spMkLst>
        </pc:spChg>
        <pc:picChg chg="add mod">
          <ac:chgData name="Özgün ERİNCİN" userId="bdac6a7553831717" providerId="LiveId" clId="{4E831726-F961-4080-9D86-2D9DBDDD32DA}" dt="2024-02-25T16:17:18.421" v="441" actId="1076"/>
          <ac:picMkLst>
            <pc:docMk/>
            <pc:sldMk cId="1845454769" sldId="339"/>
            <ac:picMk id="8" creationId="{02E7AAB9-BCE2-9304-B4AD-9FEB908C511F}"/>
          </ac:picMkLst>
        </pc:picChg>
      </pc:sldChg>
      <pc:sldChg chg="addSp delSp modSp mod ord">
        <pc:chgData name="Özgün ERİNCİN" userId="bdac6a7553831717" providerId="LiveId" clId="{4E831726-F961-4080-9D86-2D9DBDDD32DA}" dt="2024-02-25T15:58:02.643" v="360" actId="1076"/>
        <pc:sldMkLst>
          <pc:docMk/>
          <pc:sldMk cId="2485623847" sldId="340"/>
        </pc:sldMkLst>
        <pc:spChg chg="mod">
          <ac:chgData name="Özgün ERİNCİN" userId="bdac6a7553831717" providerId="LiveId" clId="{4E831726-F961-4080-9D86-2D9DBDDD32DA}" dt="2024-02-25T15:03:09.415" v="223"/>
          <ac:spMkLst>
            <pc:docMk/>
            <pc:sldMk cId="2485623847" sldId="340"/>
            <ac:spMk id="2" creationId="{E18D6C6F-E266-B30F-685E-DCD6BB7B6668}"/>
          </ac:spMkLst>
        </pc:spChg>
        <pc:spChg chg="mod">
          <ac:chgData name="Özgün ERİNCİN" userId="bdac6a7553831717" providerId="LiveId" clId="{4E831726-F961-4080-9D86-2D9DBDDD32DA}" dt="2024-02-25T15:02:20.947" v="217" actId="2711"/>
          <ac:spMkLst>
            <pc:docMk/>
            <pc:sldMk cId="2485623847" sldId="340"/>
            <ac:spMk id="3" creationId="{C0B65DA1-79D5-5296-3296-FFA51F94E044}"/>
          </ac:spMkLst>
        </pc:spChg>
        <pc:spChg chg="add mod">
          <ac:chgData name="Özgün ERİNCİN" userId="bdac6a7553831717" providerId="LiveId" clId="{4E831726-F961-4080-9D86-2D9DBDDD32DA}" dt="2024-02-25T14:48:07.891" v="140"/>
          <ac:spMkLst>
            <pc:docMk/>
            <pc:sldMk cId="2485623847" sldId="340"/>
            <ac:spMk id="4" creationId="{70A6E197-E4FF-CAD9-AA56-BF1D00BD8958}"/>
          </ac:spMkLst>
        </pc:spChg>
        <pc:spChg chg="del">
          <ac:chgData name="Özgün ERİNCİN" userId="bdac6a7553831717" providerId="LiveId" clId="{4E831726-F961-4080-9D86-2D9DBDDD32DA}" dt="2024-02-25T14:48:07.670" v="139" actId="478"/>
          <ac:spMkLst>
            <pc:docMk/>
            <pc:sldMk cId="2485623847" sldId="340"/>
            <ac:spMk id="6" creationId="{A91B90E6-201A-5052-D3B7-45F759181344}"/>
          </ac:spMkLst>
        </pc:spChg>
        <pc:picChg chg="add mod">
          <ac:chgData name="Özgün ERİNCİN" userId="bdac6a7553831717" providerId="LiveId" clId="{4E831726-F961-4080-9D86-2D9DBDDD32DA}" dt="2024-02-25T15:58:02.643" v="360" actId="1076"/>
          <ac:picMkLst>
            <pc:docMk/>
            <pc:sldMk cId="2485623847" sldId="340"/>
            <ac:picMk id="8" creationId="{0BB25FD6-76EA-C65F-7974-DEFF80DDAFC5}"/>
          </ac:picMkLst>
        </pc:picChg>
      </pc:sldChg>
      <pc:sldChg chg="addSp delSp modSp new del mod">
        <pc:chgData name="Özgün ERİNCİN" userId="bdac6a7553831717" providerId="LiveId" clId="{4E831726-F961-4080-9D86-2D9DBDDD32DA}" dt="2024-02-25T14:06:39.610" v="17" actId="47"/>
        <pc:sldMkLst>
          <pc:docMk/>
          <pc:sldMk cId="3650559486" sldId="341"/>
        </pc:sldMkLst>
        <pc:spChg chg="del">
          <ac:chgData name="Özgün ERİNCİN" userId="bdac6a7553831717" providerId="LiveId" clId="{4E831726-F961-4080-9D86-2D9DBDDD32DA}" dt="2024-02-25T14:06:12.287" v="14" actId="478"/>
          <ac:spMkLst>
            <pc:docMk/>
            <pc:sldMk cId="3650559486" sldId="341"/>
            <ac:spMk id="2" creationId="{9D4250EC-57DE-3B76-EEC5-467826E1896C}"/>
          </ac:spMkLst>
        </pc:spChg>
        <pc:spChg chg="del">
          <ac:chgData name="Özgün ERİNCİN" userId="bdac6a7553831717" providerId="LiveId" clId="{4E831726-F961-4080-9D86-2D9DBDDD32DA}" dt="2024-02-25T14:06:08.754" v="13" actId="478"/>
          <ac:spMkLst>
            <pc:docMk/>
            <pc:sldMk cId="3650559486" sldId="341"/>
            <ac:spMk id="3" creationId="{199E12AC-62AB-E6E1-41C1-7BC69969696A}"/>
          </ac:spMkLst>
        </pc:spChg>
        <pc:spChg chg="del">
          <ac:chgData name="Özgün ERİNCİN" userId="bdac6a7553831717" providerId="LiveId" clId="{4E831726-F961-4080-9D86-2D9DBDDD32DA}" dt="2024-02-25T14:06:16.561" v="15" actId="478"/>
          <ac:spMkLst>
            <pc:docMk/>
            <pc:sldMk cId="3650559486" sldId="341"/>
            <ac:spMk id="4" creationId="{BBB0FED5-8D18-9FA7-E3D2-BA0157A022DB}"/>
          </ac:spMkLst>
        </pc:spChg>
        <pc:spChg chg="add mod">
          <ac:chgData name="Özgün ERİNCİN" userId="bdac6a7553831717" providerId="LiveId" clId="{4E831726-F961-4080-9D86-2D9DBDDD32DA}" dt="2024-02-25T14:06:17.818" v="16"/>
          <ac:spMkLst>
            <pc:docMk/>
            <pc:sldMk cId="3650559486" sldId="341"/>
            <ac:spMk id="6" creationId="{0FE79019-6C72-B714-B61A-6FE4768D089D}"/>
          </ac:spMkLst>
        </pc:spChg>
        <pc:spChg chg="add mod">
          <ac:chgData name="Özgün ERİNCİN" userId="bdac6a7553831717" providerId="LiveId" clId="{4E831726-F961-4080-9D86-2D9DBDDD32DA}" dt="2024-02-25T14:06:17.818" v="16"/>
          <ac:spMkLst>
            <pc:docMk/>
            <pc:sldMk cId="3650559486" sldId="341"/>
            <ac:spMk id="7" creationId="{4811914A-8E66-D5C5-7603-FE2CE6DF57E4}"/>
          </ac:spMkLst>
        </pc:spChg>
        <pc:spChg chg="add mod">
          <ac:chgData name="Özgün ERİNCİN" userId="bdac6a7553831717" providerId="LiveId" clId="{4E831726-F961-4080-9D86-2D9DBDDD32DA}" dt="2024-02-25T14:06:17.818" v="16"/>
          <ac:spMkLst>
            <pc:docMk/>
            <pc:sldMk cId="3650559486" sldId="341"/>
            <ac:spMk id="8" creationId="{20F8E76F-97A0-4F90-E64B-6BD8E025C835}"/>
          </ac:spMkLst>
        </pc:spChg>
      </pc:sldChg>
      <pc:sldChg chg="addSp delSp modSp new mod">
        <pc:chgData name="Özgün ERİNCİN" userId="bdac6a7553831717" providerId="LiveId" clId="{4E831726-F961-4080-9D86-2D9DBDDD32DA}" dt="2024-02-25T16:45:49.059" v="717" actId="1076"/>
        <pc:sldMkLst>
          <pc:docMk/>
          <pc:sldMk cId="3656768652" sldId="341"/>
        </pc:sldMkLst>
        <pc:spChg chg="del">
          <ac:chgData name="Özgün ERİNCİN" userId="bdac6a7553831717" providerId="LiveId" clId="{4E831726-F961-4080-9D86-2D9DBDDD32DA}" dt="2024-02-25T16:31:59.904" v="484" actId="478"/>
          <ac:spMkLst>
            <pc:docMk/>
            <pc:sldMk cId="3656768652" sldId="341"/>
            <ac:spMk id="2" creationId="{DACDEA08-08E0-FB72-2A3A-D2346A07F40C}"/>
          </ac:spMkLst>
        </pc:spChg>
        <pc:spChg chg="mod">
          <ac:chgData name="Özgün ERİNCİN" userId="bdac6a7553831717" providerId="LiveId" clId="{4E831726-F961-4080-9D86-2D9DBDDD32DA}" dt="2024-02-25T16:45:41.549" v="715" actId="1076"/>
          <ac:spMkLst>
            <pc:docMk/>
            <pc:sldMk cId="3656768652" sldId="341"/>
            <ac:spMk id="3" creationId="{B1D7BFBB-8702-80C4-3368-2600131F80AD}"/>
          </ac:spMkLst>
        </pc:spChg>
        <pc:spChg chg="del">
          <ac:chgData name="Özgün ERİNCİN" userId="bdac6a7553831717" providerId="LiveId" clId="{4E831726-F961-4080-9D86-2D9DBDDD32DA}" dt="2024-02-25T16:37:23.564" v="704" actId="478"/>
          <ac:spMkLst>
            <pc:docMk/>
            <pc:sldMk cId="3656768652" sldId="341"/>
            <ac:spMk id="4" creationId="{D2158C49-42E2-89FA-D87A-99F8C23C15AD}"/>
          </ac:spMkLst>
        </pc:spChg>
        <pc:spChg chg="add mod">
          <ac:chgData name="Özgün ERİNCİN" userId="bdac6a7553831717" providerId="LiveId" clId="{4E831726-F961-4080-9D86-2D9DBDDD32DA}" dt="2024-02-25T16:32:00.180" v="485"/>
          <ac:spMkLst>
            <pc:docMk/>
            <pc:sldMk cId="3656768652" sldId="341"/>
            <ac:spMk id="6" creationId="{772AE931-B169-D541-2315-BDF8A6A0CE57}"/>
          </ac:spMkLst>
        </pc:spChg>
        <pc:spChg chg="add del mod">
          <ac:chgData name="Özgün ERİNCİN" userId="bdac6a7553831717" providerId="LiveId" clId="{4E831726-F961-4080-9D86-2D9DBDDD32DA}" dt="2024-02-25T16:41:24.633" v="708"/>
          <ac:spMkLst>
            <pc:docMk/>
            <pc:sldMk cId="3656768652" sldId="341"/>
            <ac:spMk id="11" creationId="{F42C87D7-9AD1-2255-999F-23E4B2EB78B3}"/>
          </ac:spMkLst>
        </pc:spChg>
        <pc:spChg chg="add mod">
          <ac:chgData name="Özgün ERİNCİN" userId="bdac6a7553831717" providerId="LiveId" clId="{4E831726-F961-4080-9D86-2D9DBDDD32DA}" dt="2024-02-25T16:45:49.059" v="717" actId="1076"/>
          <ac:spMkLst>
            <pc:docMk/>
            <pc:sldMk cId="3656768652" sldId="341"/>
            <ac:spMk id="12" creationId="{0762FCF0-6C4B-7909-6E2B-35CE8D2D7183}"/>
          </ac:spMkLst>
        </pc:spChg>
        <pc:picChg chg="add mod">
          <ac:chgData name="Özgün ERİNCİN" userId="bdac6a7553831717" providerId="LiveId" clId="{4E831726-F961-4080-9D86-2D9DBDDD32DA}" dt="2024-02-25T16:36:49.710" v="698" actId="1076"/>
          <ac:picMkLst>
            <pc:docMk/>
            <pc:sldMk cId="3656768652" sldId="341"/>
            <ac:picMk id="8" creationId="{69D1415D-065A-CCB5-3F86-FD615CEA92BB}"/>
          </ac:picMkLst>
        </pc:picChg>
        <pc:picChg chg="add mod">
          <ac:chgData name="Özgün ERİNCİN" userId="bdac6a7553831717" providerId="LiveId" clId="{4E831726-F961-4080-9D86-2D9DBDDD32DA}" dt="2024-02-25T16:37:29.498" v="705" actId="1076"/>
          <ac:picMkLst>
            <pc:docMk/>
            <pc:sldMk cId="3656768652" sldId="341"/>
            <ac:picMk id="10" creationId="{E7A846B1-FC19-6A0A-AD2E-35EC3665E8D0}"/>
          </ac:picMkLst>
        </pc:picChg>
      </pc:sldChg>
      <pc:sldChg chg="add del">
        <pc:chgData name="Özgün ERİNCİN" userId="bdac6a7553831717" providerId="LiveId" clId="{4E831726-F961-4080-9D86-2D9DBDDD32DA}" dt="2024-02-25T17:07:21.217" v="822"/>
        <pc:sldMkLst>
          <pc:docMk/>
          <pc:sldMk cId="1425262843" sldId="342"/>
        </pc:sldMkLst>
      </pc:sldChg>
    </pc:docChg>
  </pc:docChgLst>
  <pc:docChgLst>
    <pc:chgData name="Özgün ERİNCİN" userId="bdac6a7553831717" providerId="LiveId" clId="{DF08BB13-4669-414E-9EEA-570C42D24AA8}"/>
    <pc:docChg chg="custSel modSld sldOrd">
      <pc:chgData name="Özgün ERİNCİN" userId="bdac6a7553831717" providerId="LiveId" clId="{DF08BB13-4669-414E-9EEA-570C42D24AA8}" dt="2024-02-25T20:41:33.139" v="138" actId="20577"/>
      <pc:docMkLst>
        <pc:docMk/>
      </pc:docMkLst>
      <pc:sldChg chg="modSp mod">
        <pc:chgData name="Özgün ERİNCİN" userId="bdac6a7553831717" providerId="LiveId" clId="{DF08BB13-4669-414E-9EEA-570C42D24AA8}" dt="2024-02-25T20:41:33.139" v="138" actId="20577"/>
        <pc:sldMkLst>
          <pc:docMk/>
          <pc:sldMk cId="1907292981" sldId="258"/>
        </pc:sldMkLst>
        <pc:spChg chg="mod">
          <ac:chgData name="Özgün ERİNCİN" userId="bdac6a7553831717" providerId="LiveId" clId="{DF08BB13-4669-414E-9EEA-570C42D24AA8}" dt="2024-02-25T20:41:33.139" v="138" actId="20577"/>
          <ac:spMkLst>
            <pc:docMk/>
            <pc:sldMk cId="1907292981" sldId="258"/>
            <ac:spMk id="3" creationId="{AA4FF3E6-DD22-48C6-69DB-D574AE5E580C}"/>
          </ac:spMkLst>
        </pc:spChg>
      </pc:sldChg>
      <pc:sldChg chg="modSp mod">
        <pc:chgData name="Özgün ERİNCİN" userId="bdac6a7553831717" providerId="LiveId" clId="{DF08BB13-4669-414E-9EEA-570C42D24AA8}" dt="2024-02-25T20:25:04.825" v="86" actId="20577"/>
        <pc:sldMkLst>
          <pc:docMk/>
          <pc:sldMk cId="2728233885" sldId="285"/>
        </pc:sldMkLst>
        <pc:spChg chg="mod">
          <ac:chgData name="Özgün ERİNCİN" userId="bdac6a7553831717" providerId="LiveId" clId="{DF08BB13-4669-414E-9EEA-570C42D24AA8}" dt="2024-02-25T20:25:04.825" v="86" actId="20577"/>
          <ac:spMkLst>
            <pc:docMk/>
            <pc:sldMk cId="2728233885" sldId="285"/>
            <ac:spMk id="3" creationId="{2B63961A-7C74-F0E5-250E-F790A757E042}"/>
          </ac:spMkLst>
        </pc:spChg>
      </pc:sldChg>
      <pc:sldChg chg="ord">
        <pc:chgData name="Özgün ERİNCİN" userId="bdac6a7553831717" providerId="LiveId" clId="{DF08BB13-4669-414E-9EEA-570C42D24AA8}" dt="2024-02-25T20:28:13.677" v="90"/>
        <pc:sldMkLst>
          <pc:docMk/>
          <pc:sldMk cId="3085557513" sldId="311"/>
        </pc:sldMkLst>
      </pc:sldChg>
      <pc:sldChg chg="ord">
        <pc:chgData name="Özgün ERİNCİN" userId="bdac6a7553831717" providerId="LiveId" clId="{DF08BB13-4669-414E-9EEA-570C42D24AA8}" dt="2024-02-25T20:28:13.677" v="90"/>
        <pc:sldMkLst>
          <pc:docMk/>
          <pc:sldMk cId="2183642641" sldId="312"/>
        </pc:sldMkLst>
      </pc:sldChg>
      <pc:sldChg chg="ord">
        <pc:chgData name="Özgün ERİNCİN" userId="bdac6a7553831717" providerId="LiveId" clId="{DF08BB13-4669-414E-9EEA-570C42D24AA8}" dt="2024-02-25T20:28:13.677" v="90"/>
        <pc:sldMkLst>
          <pc:docMk/>
          <pc:sldMk cId="641362741" sldId="313"/>
        </pc:sldMkLst>
      </pc:sldChg>
      <pc:sldChg chg="ord">
        <pc:chgData name="Özgün ERİNCİN" userId="bdac6a7553831717" providerId="LiveId" clId="{DF08BB13-4669-414E-9EEA-570C42D24AA8}" dt="2024-02-25T20:28:13.677" v="90"/>
        <pc:sldMkLst>
          <pc:docMk/>
          <pc:sldMk cId="1390473328" sldId="314"/>
        </pc:sldMkLst>
      </pc:sldChg>
      <pc:sldChg chg="ord">
        <pc:chgData name="Özgün ERİNCİN" userId="bdac6a7553831717" providerId="LiveId" clId="{DF08BB13-4669-414E-9EEA-570C42D24AA8}" dt="2024-02-25T20:28:13.677" v="90"/>
        <pc:sldMkLst>
          <pc:docMk/>
          <pc:sldMk cId="3796645960" sldId="315"/>
        </pc:sldMkLst>
      </pc:sldChg>
      <pc:sldChg chg="ord">
        <pc:chgData name="Özgün ERİNCİN" userId="bdac6a7553831717" providerId="LiveId" clId="{DF08BB13-4669-414E-9EEA-570C42D24AA8}" dt="2024-02-25T20:30:57.851" v="92"/>
        <pc:sldMkLst>
          <pc:docMk/>
          <pc:sldMk cId="2291224431" sldId="323"/>
        </pc:sldMkLst>
      </pc:sldChg>
      <pc:sldChg chg="modSp mod">
        <pc:chgData name="Özgün ERİNCİN" userId="bdac6a7553831717" providerId="LiveId" clId="{DF08BB13-4669-414E-9EEA-570C42D24AA8}" dt="2024-02-25T20:23:28.903" v="45" actId="20577"/>
        <pc:sldMkLst>
          <pc:docMk/>
          <pc:sldMk cId="3683534028" sldId="347"/>
        </pc:sldMkLst>
        <pc:spChg chg="mod">
          <ac:chgData name="Özgün ERİNCİN" userId="bdac6a7553831717" providerId="LiveId" clId="{DF08BB13-4669-414E-9EEA-570C42D24AA8}" dt="2024-02-25T20:23:28.903" v="45" actId="20577"/>
          <ac:spMkLst>
            <pc:docMk/>
            <pc:sldMk cId="3683534028" sldId="347"/>
            <ac:spMk id="3" creationId="{1733CD6B-86DD-9FBE-A304-3ED28B7124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3FB9BB-9788-4EAC-ABBB-3B84C6C19AA8}" type="datetimeFigureOut">
              <a:rPr lang="tr-TR" smtClean="0"/>
              <a:t>26.02.2024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C870C2-3D6D-4AC1-84B4-16E4F93913D9}" type="slidenum">
              <a:rPr lang="tr-TR" smtClean="0"/>
              <a:t>‹#›</a:t>
            </a:fld>
            <a:endParaRPr lang="tr-TR"/>
          </a:p>
        </p:txBody>
      </p:sp>
    </p:spTree>
    <p:extLst>
      <p:ext uri="{BB962C8B-B14F-4D97-AF65-F5344CB8AC3E}">
        <p14:creationId xmlns:p14="http://schemas.microsoft.com/office/powerpoint/2010/main" val="2857501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E3AC18-36F6-C9F4-F12D-CDB9CB064E15}"/>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EEBE16B0-4B7E-D39C-3E1B-AD2BFF8B4F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AF94688-F0D2-25C1-0FB8-825B11BC0A84}"/>
              </a:ext>
            </a:extLst>
          </p:cNvPr>
          <p:cNvSpPr>
            <a:spLocks noGrp="1"/>
          </p:cNvSpPr>
          <p:nvPr>
            <p:ph type="dt" sz="half" idx="10"/>
          </p:nvPr>
        </p:nvSpPr>
        <p:spPr/>
        <p:txBody>
          <a:bodyPr/>
          <a:lstStyle/>
          <a:p>
            <a:fld id="{2CC0B466-607A-480F-9CB7-4ECDEEA1C429}" type="datetime1">
              <a:rPr lang="tr-TR" smtClean="0"/>
              <a:t>26.02.2024</a:t>
            </a:fld>
            <a:endParaRPr lang="tr-TR"/>
          </a:p>
        </p:txBody>
      </p:sp>
      <p:sp>
        <p:nvSpPr>
          <p:cNvPr id="5" name="Alt Bilgi Yer Tutucusu 4">
            <a:extLst>
              <a:ext uri="{FF2B5EF4-FFF2-40B4-BE49-F238E27FC236}">
                <a16:creationId xmlns:a16="http://schemas.microsoft.com/office/drawing/2014/main" id="{D5CDEAE2-6F24-DDDD-2A6C-B0C2862973B5}"/>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6" name="Slayt Numarası Yer Tutucusu 5">
            <a:extLst>
              <a:ext uri="{FF2B5EF4-FFF2-40B4-BE49-F238E27FC236}">
                <a16:creationId xmlns:a16="http://schemas.microsoft.com/office/drawing/2014/main" id="{A0523DC8-AB69-73CA-CD17-D3A358DDD4E0}"/>
              </a:ext>
            </a:extLst>
          </p:cNvPr>
          <p:cNvSpPr>
            <a:spLocks noGrp="1"/>
          </p:cNvSpPr>
          <p:nvPr>
            <p:ph type="sldNum" sz="quarter" idx="12"/>
          </p:nvPr>
        </p:nvSpPr>
        <p:spPr/>
        <p:txBody>
          <a:bodyPr/>
          <a:lstStyle/>
          <a:p>
            <a:fld id="{D30D010B-BE83-4800-B2CB-C4F6DA106C36}" type="slidenum">
              <a:rPr lang="tr-TR" smtClean="0"/>
              <a:t>‹#›</a:t>
            </a:fld>
            <a:endParaRPr lang="tr-TR"/>
          </a:p>
        </p:txBody>
      </p:sp>
    </p:spTree>
    <p:extLst>
      <p:ext uri="{BB962C8B-B14F-4D97-AF65-F5344CB8AC3E}">
        <p14:creationId xmlns:p14="http://schemas.microsoft.com/office/powerpoint/2010/main" val="815652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F39EC4-D9A8-0D58-93E4-F12A59B9BE73}"/>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5DC445E4-6A5E-4959-D67E-8C2C7A865069}"/>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BA6C854-80EE-0DA1-6224-2EAED453AA5D}"/>
              </a:ext>
            </a:extLst>
          </p:cNvPr>
          <p:cNvSpPr>
            <a:spLocks noGrp="1"/>
          </p:cNvSpPr>
          <p:nvPr>
            <p:ph type="dt" sz="half" idx="10"/>
          </p:nvPr>
        </p:nvSpPr>
        <p:spPr/>
        <p:txBody>
          <a:bodyPr/>
          <a:lstStyle/>
          <a:p>
            <a:fld id="{15970ED7-E79E-4CBE-AA03-3D16046496C2}" type="datetime1">
              <a:rPr lang="tr-TR" smtClean="0"/>
              <a:t>26.02.2024</a:t>
            </a:fld>
            <a:endParaRPr lang="tr-TR"/>
          </a:p>
        </p:txBody>
      </p:sp>
      <p:sp>
        <p:nvSpPr>
          <p:cNvPr id="5" name="Alt Bilgi Yer Tutucusu 4">
            <a:extLst>
              <a:ext uri="{FF2B5EF4-FFF2-40B4-BE49-F238E27FC236}">
                <a16:creationId xmlns:a16="http://schemas.microsoft.com/office/drawing/2014/main" id="{BB5746B0-BCCE-2184-0E31-EDAB8AF1336C}"/>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6" name="Slayt Numarası Yer Tutucusu 5">
            <a:extLst>
              <a:ext uri="{FF2B5EF4-FFF2-40B4-BE49-F238E27FC236}">
                <a16:creationId xmlns:a16="http://schemas.microsoft.com/office/drawing/2014/main" id="{53540DA9-B069-6DF7-6479-3EA02E026CBC}"/>
              </a:ext>
            </a:extLst>
          </p:cNvPr>
          <p:cNvSpPr>
            <a:spLocks noGrp="1"/>
          </p:cNvSpPr>
          <p:nvPr>
            <p:ph type="sldNum" sz="quarter" idx="12"/>
          </p:nvPr>
        </p:nvSpPr>
        <p:spPr/>
        <p:txBody>
          <a:bodyPr/>
          <a:lstStyle/>
          <a:p>
            <a:fld id="{D30D010B-BE83-4800-B2CB-C4F6DA106C36}" type="slidenum">
              <a:rPr lang="tr-TR" smtClean="0"/>
              <a:t>‹#›</a:t>
            </a:fld>
            <a:endParaRPr lang="tr-TR"/>
          </a:p>
        </p:txBody>
      </p:sp>
    </p:spTree>
    <p:extLst>
      <p:ext uri="{BB962C8B-B14F-4D97-AF65-F5344CB8AC3E}">
        <p14:creationId xmlns:p14="http://schemas.microsoft.com/office/powerpoint/2010/main" val="3680259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F699B15-6F60-10CD-E368-2B300D4ACAB0}"/>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0FD0A71-5CE6-30BB-102D-75564529CF75}"/>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08B4DE5-4D55-7649-370F-7517DE966927}"/>
              </a:ext>
            </a:extLst>
          </p:cNvPr>
          <p:cNvSpPr>
            <a:spLocks noGrp="1"/>
          </p:cNvSpPr>
          <p:nvPr>
            <p:ph type="dt" sz="half" idx="10"/>
          </p:nvPr>
        </p:nvSpPr>
        <p:spPr/>
        <p:txBody>
          <a:bodyPr/>
          <a:lstStyle/>
          <a:p>
            <a:fld id="{9331A074-5DF3-489A-A415-7FEECA1FDFC8}" type="datetime1">
              <a:rPr lang="tr-TR" smtClean="0"/>
              <a:t>26.02.2024</a:t>
            </a:fld>
            <a:endParaRPr lang="tr-TR"/>
          </a:p>
        </p:txBody>
      </p:sp>
      <p:sp>
        <p:nvSpPr>
          <p:cNvPr id="5" name="Alt Bilgi Yer Tutucusu 4">
            <a:extLst>
              <a:ext uri="{FF2B5EF4-FFF2-40B4-BE49-F238E27FC236}">
                <a16:creationId xmlns:a16="http://schemas.microsoft.com/office/drawing/2014/main" id="{7B8DEC01-125B-220C-B177-393E3C59CAC7}"/>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6" name="Slayt Numarası Yer Tutucusu 5">
            <a:extLst>
              <a:ext uri="{FF2B5EF4-FFF2-40B4-BE49-F238E27FC236}">
                <a16:creationId xmlns:a16="http://schemas.microsoft.com/office/drawing/2014/main" id="{229F129C-0A77-F1ED-99C2-8439DE4D709F}"/>
              </a:ext>
            </a:extLst>
          </p:cNvPr>
          <p:cNvSpPr>
            <a:spLocks noGrp="1"/>
          </p:cNvSpPr>
          <p:nvPr>
            <p:ph type="sldNum" sz="quarter" idx="12"/>
          </p:nvPr>
        </p:nvSpPr>
        <p:spPr/>
        <p:txBody>
          <a:bodyPr/>
          <a:lstStyle/>
          <a:p>
            <a:fld id="{D30D010B-BE83-4800-B2CB-C4F6DA106C36}" type="slidenum">
              <a:rPr lang="tr-TR" smtClean="0"/>
              <a:t>‹#›</a:t>
            </a:fld>
            <a:endParaRPr lang="tr-TR"/>
          </a:p>
        </p:txBody>
      </p:sp>
    </p:spTree>
    <p:extLst>
      <p:ext uri="{BB962C8B-B14F-4D97-AF65-F5344CB8AC3E}">
        <p14:creationId xmlns:p14="http://schemas.microsoft.com/office/powerpoint/2010/main" val="20887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1E2C05-D0DE-5BD3-0FF5-56135D5D38C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B5D7A58-9EBC-1F71-AA71-89BFFE96F74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C9CFCDB-F530-0F9D-66A0-5601D711DB23}"/>
              </a:ext>
            </a:extLst>
          </p:cNvPr>
          <p:cNvSpPr>
            <a:spLocks noGrp="1"/>
          </p:cNvSpPr>
          <p:nvPr>
            <p:ph type="dt" sz="half" idx="10"/>
          </p:nvPr>
        </p:nvSpPr>
        <p:spPr/>
        <p:txBody>
          <a:bodyPr/>
          <a:lstStyle/>
          <a:p>
            <a:fld id="{3E8625FA-0424-4125-9C41-8E3BF56F7467}" type="datetime1">
              <a:rPr lang="tr-TR" smtClean="0"/>
              <a:t>26.02.2024</a:t>
            </a:fld>
            <a:endParaRPr lang="tr-TR"/>
          </a:p>
        </p:txBody>
      </p:sp>
      <p:sp>
        <p:nvSpPr>
          <p:cNvPr id="5" name="Alt Bilgi Yer Tutucusu 4">
            <a:extLst>
              <a:ext uri="{FF2B5EF4-FFF2-40B4-BE49-F238E27FC236}">
                <a16:creationId xmlns:a16="http://schemas.microsoft.com/office/drawing/2014/main" id="{3B6F620C-2023-F9F4-2525-7CCFDF8556DA}"/>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6" name="Slayt Numarası Yer Tutucusu 5">
            <a:extLst>
              <a:ext uri="{FF2B5EF4-FFF2-40B4-BE49-F238E27FC236}">
                <a16:creationId xmlns:a16="http://schemas.microsoft.com/office/drawing/2014/main" id="{ADB9F1C8-CB42-9D88-5128-F9A9DBFC3D41}"/>
              </a:ext>
            </a:extLst>
          </p:cNvPr>
          <p:cNvSpPr>
            <a:spLocks noGrp="1"/>
          </p:cNvSpPr>
          <p:nvPr>
            <p:ph type="sldNum" sz="quarter" idx="12"/>
          </p:nvPr>
        </p:nvSpPr>
        <p:spPr/>
        <p:txBody>
          <a:bodyPr/>
          <a:lstStyle/>
          <a:p>
            <a:fld id="{D30D010B-BE83-4800-B2CB-C4F6DA106C36}" type="slidenum">
              <a:rPr lang="tr-TR" smtClean="0"/>
              <a:t>‹#›</a:t>
            </a:fld>
            <a:endParaRPr lang="tr-TR"/>
          </a:p>
        </p:txBody>
      </p:sp>
    </p:spTree>
    <p:extLst>
      <p:ext uri="{BB962C8B-B14F-4D97-AF65-F5344CB8AC3E}">
        <p14:creationId xmlns:p14="http://schemas.microsoft.com/office/powerpoint/2010/main" val="2904649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8CD127-DD5E-C48C-5ADA-9290BC488A9B}"/>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149612FA-1C56-788F-DC04-5E40C4350A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6320EA2A-59B2-657D-E6BC-F12FEFD51527}"/>
              </a:ext>
            </a:extLst>
          </p:cNvPr>
          <p:cNvSpPr>
            <a:spLocks noGrp="1"/>
          </p:cNvSpPr>
          <p:nvPr>
            <p:ph type="dt" sz="half" idx="10"/>
          </p:nvPr>
        </p:nvSpPr>
        <p:spPr/>
        <p:txBody>
          <a:bodyPr/>
          <a:lstStyle/>
          <a:p>
            <a:fld id="{AD4C7281-25D4-4EF7-8648-818F0C4E838F}" type="datetime1">
              <a:rPr lang="tr-TR" smtClean="0"/>
              <a:t>26.02.2024</a:t>
            </a:fld>
            <a:endParaRPr lang="tr-TR"/>
          </a:p>
        </p:txBody>
      </p:sp>
      <p:sp>
        <p:nvSpPr>
          <p:cNvPr id="5" name="Alt Bilgi Yer Tutucusu 4">
            <a:extLst>
              <a:ext uri="{FF2B5EF4-FFF2-40B4-BE49-F238E27FC236}">
                <a16:creationId xmlns:a16="http://schemas.microsoft.com/office/drawing/2014/main" id="{782F3D24-FE53-5067-E73D-BB4AB08E7BCD}"/>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6" name="Slayt Numarası Yer Tutucusu 5">
            <a:extLst>
              <a:ext uri="{FF2B5EF4-FFF2-40B4-BE49-F238E27FC236}">
                <a16:creationId xmlns:a16="http://schemas.microsoft.com/office/drawing/2014/main" id="{43C8A4B2-2CD7-8756-B5EF-340165F35A29}"/>
              </a:ext>
            </a:extLst>
          </p:cNvPr>
          <p:cNvSpPr>
            <a:spLocks noGrp="1"/>
          </p:cNvSpPr>
          <p:nvPr>
            <p:ph type="sldNum" sz="quarter" idx="12"/>
          </p:nvPr>
        </p:nvSpPr>
        <p:spPr/>
        <p:txBody>
          <a:bodyPr/>
          <a:lstStyle/>
          <a:p>
            <a:fld id="{D30D010B-BE83-4800-B2CB-C4F6DA106C36}" type="slidenum">
              <a:rPr lang="tr-TR" smtClean="0"/>
              <a:t>‹#›</a:t>
            </a:fld>
            <a:endParaRPr lang="tr-TR"/>
          </a:p>
        </p:txBody>
      </p:sp>
    </p:spTree>
    <p:extLst>
      <p:ext uri="{BB962C8B-B14F-4D97-AF65-F5344CB8AC3E}">
        <p14:creationId xmlns:p14="http://schemas.microsoft.com/office/powerpoint/2010/main" val="348183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29B677-3789-1381-F86E-718935A019C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81635A5-B041-457E-2EAB-E874EAD6D0CB}"/>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131C764-0130-4285-8CF1-6E60B00E114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8BA0727A-2846-80EC-2CBF-88CA621696A5}"/>
              </a:ext>
            </a:extLst>
          </p:cNvPr>
          <p:cNvSpPr>
            <a:spLocks noGrp="1"/>
          </p:cNvSpPr>
          <p:nvPr>
            <p:ph type="dt" sz="half" idx="10"/>
          </p:nvPr>
        </p:nvSpPr>
        <p:spPr/>
        <p:txBody>
          <a:bodyPr/>
          <a:lstStyle/>
          <a:p>
            <a:fld id="{E4F451CE-DAD9-4D9E-AAE9-06AEEF430CC2}" type="datetime1">
              <a:rPr lang="tr-TR" smtClean="0"/>
              <a:t>26.02.2024</a:t>
            </a:fld>
            <a:endParaRPr lang="tr-TR"/>
          </a:p>
        </p:txBody>
      </p:sp>
      <p:sp>
        <p:nvSpPr>
          <p:cNvPr id="6" name="Alt Bilgi Yer Tutucusu 5">
            <a:extLst>
              <a:ext uri="{FF2B5EF4-FFF2-40B4-BE49-F238E27FC236}">
                <a16:creationId xmlns:a16="http://schemas.microsoft.com/office/drawing/2014/main" id="{D71DF1CB-401B-0A4A-EFB2-D182DED0E289}"/>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7" name="Slayt Numarası Yer Tutucusu 6">
            <a:extLst>
              <a:ext uri="{FF2B5EF4-FFF2-40B4-BE49-F238E27FC236}">
                <a16:creationId xmlns:a16="http://schemas.microsoft.com/office/drawing/2014/main" id="{FF7B9E3A-AF7C-7851-F5B3-880A5CE89776}"/>
              </a:ext>
            </a:extLst>
          </p:cNvPr>
          <p:cNvSpPr>
            <a:spLocks noGrp="1"/>
          </p:cNvSpPr>
          <p:nvPr>
            <p:ph type="sldNum" sz="quarter" idx="12"/>
          </p:nvPr>
        </p:nvSpPr>
        <p:spPr/>
        <p:txBody>
          <a:bodyPr/>
          <a:lstStyle/>
          <a:p>
            <a:fld id="{D30D010B-BE83-4800-B2CB-C4F6DA106C36}" type="slidenum">
              <a:rPr lang="tr-TR" smtClean="0"/>
              <a:t>‹#›</a:t>
            </a:fld>
            <a:endParaRPr lang="tr-TR"/>
          </a:p>
        </p:txBody>
      </p:sp>
    </p:spTree>
    <p:extLst>
      <p:ext uri="{BB962C8B-B14F-4D97-AF65-F5344CB8AC3E}">
        <p14:creationId xmlns:p14="http://schemas.microsoft.com/office/powerpoint/2010/main" val="3104152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E6BAC2-1F5A-EF1F-40DF-2981600BBABA}"/>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FBC335B-0F20-4CB6-E7D7-171A25A658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D0B28C0-1973-C2A9-F747-A7048C93FE09}"/>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72A75E6D-947D-59AA-4A1E-61A2D34AF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DACD1675-609C-B872-718B-BE710DB39867}"/>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AAF9DF4-1AB5-1710-896B-8CC2EFFB5F75}"/>
              </a:ext>
            </a:extLst>
          </p:cNvPr>
          <p:cNvSpPr>
            <a:spLocks noGrp="1"/>
          </p:cNvSpPr>
          <p:nvPr>
            <p:ph type="dt" sz="half" idx="10"/>
          </p:nvPr>
        </p:nvSpPr>
        <p:spPr/>
        <p:txBody>
          <a:bodyPr/>
          <a:lstStyle/>
          <a:p>
            <a:fld id="{3128CC1F-D47A-411E-93BD-F2FC433DCDDA}" type="datetime1">
              <a:rPr lang="tr-TR" smtClean="0"/>
              <a:t>26.02.2024</a:t>
            </a:fld>
            <a:endParaRPr lang="tr-TR"/>
          </a:p>
        </p:txBody>
      </p:sp>
      <p:sp>
        <p:nvSpPr>
          <p:cNvPr id="8" name="Alt Bilgi Yer Tutucusu 7">
            <a:extLst>
              <a:ext uri="{FF2B5EF4-FFF2-40B4-BE49-F238E27FC236}">
                <a16:creationId xmlns:a16="http://schemas.microsoft.com/office/drawing/2014/main" id="{928BDC99-E250-59ED-2AF7-DE727E9F9A36}"/>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9" name="Slayt Numarası Yer Tutucusu 8">
            <a:extLst>
              <a:ext uri="{FF2B5EF4-FFF2-40B4-BE49-F238E27FC236}">
                <a16:creationId xmlns:a16="http://schemas.microsoft.com/office/drawing/2014/main" id="{FCF73A22-8D5A-7232-A39A-4CAA36FE12FF}"/>
              </a:ext>
            </a:extLst>
          </p:cNvPr>
          <p:cNvSpPr>
            <a:spLocks noGrp="1"/>
          </p:cNvSpPr>
          <p:nvPr>
            <p:ph type="sldNum" sz="quarter" idx="12"/>
          </p:nvPr>
        </p:nvSpPr>
        <p:spPr/>
        <p:txBody>
          <a:bodyPr/>
          <a:lstStyle/>
          <a:p>
            <a:fld id="{D30D010B-BE83-4800-B2CB-C4F6DA106C36}" type="slidenum">
              <a:rPr lang="tr-TR" smtClean="0"/>
              <a:t>‹#›</a:t>
            </a:fld>
            <a:endParaRPr lang="tr-TR"/>
          </a:p>
        </p:txBody>
      </p:sp>
    </p:spTree>
    <p:extLst>
      <p:ext uri="{BB962C8B-B14F-4D97-AF65-F5344CB8AC3E}">
        <p14:creationId xmlns:p14="http://schemas.microsoft.com/office/powerpoint/2010/main" val="521361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3072CE-82BB-6957-4527-35F7D4AA2640}"/>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2ED88F71-AA2E-26D4-0577-88CB0F87EAAA}"/>
              </a:ext>
            </a:extLst>
          </p:cNvPr>
          <p:cNvSpPr>
            <a:spLocks noGrp="1"/>
          </p:cNvSpPr>
          <p:nvPr>
            <p:ph type="dt" sz="half" idx="10"/>
          </p:nvPr>
        </p:nvSpPr>
        <p:spPr/>
        <p:txBody>
          <a:bodyPr/>
          <a:lstStyle/>
          <a:p>
            <a:fld id="{5AD2C29F-408F-4B08-80D2-1A22C5C655E5}" type="datetime1">
              <a:rPr lang="tr-TR" smtClean="0"/>
              <a:t>26.02.2024</a:t>
            </a:fld>
            <a:endParaRPr lang="tr-TR"/>
          </a:p>
        </p:txBody>
      </p:sp>
      <p:sp>
        <p:nvSpPr>
          <p:cNvPr id="4" name="Alt Bilgi Yer Tutucusu 3">
            <a:extLst>
              <a:ext uri="{FF2B5EF4-FFF2-40B4-BE49-F238E27FC236}">
                <a16:creationId xmlns:a16="http://schemas.microsoft.com/office/drawing/2014/main" id="{C211E881-16ED-C67C-4EAE-159704CFB8DD}"/>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5" name="Slayt Numarası Yer Tutucusu 4">
            <a:extLst>
              <a:ext uri="{FF2B5EF4-FFF2-40B4-BE49-F238E27FC236}">
                <a16:creationId xmlns:a16="http://schemas.microsoft.com/office/drawing/2014/main" id="{A2DEE034-6EC3-7EE5-8858-9605921CE9F3}"/>
              </a:ext>
            </a:extLst>
          </p:cNvPr>
          <p:cNvSpPr>
            <a:spLocks noGrp="1"/>
          </p:cNvSpPr>
          <p:nvPr>
            <p:ph type="sldNum" sz="quarter" idx="12"/>
          </p:nvPr>
        </p:nvSpPr>
        <p:spPr/>
        <p:txBody>
          <a:bodyPr/>
          <a:lstStyle/>
          <a:p>
            <a:fld id="{D30D010B-BE83-4800-B2CB-C4F6DA106C36}" type="slidenum">
              <a:rPr lang="tr-TR" smtClean="0"/>
              <a:t>‹#›</a:t>
            </a:fld>
            <a:endParaRPr lang="tr-TR"/>
          </a:p>
        </p:txBody>
      </p:sp>
    </p:spTree>
    <p:extLst>
      <p:ext uri="{BB962C8B-B14F-4D97-AF65-F5344CB8AC3E}">
        <p14:creationId xmlns:p14="http://schemas.microsoft.com/office/powerpoint/2010/main" val="1203484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3CF53CE-6077-448B-6E1A-10A3B17B42D6}"/>
              </a:ext>
            </a:extLst>
          </p:cNvPr>
          <p:cNvSpPr>
            <a:spLocks noGrp="1"/>
          </p:cNvSpPr>
          <p:nvPr>
            <p:ph type="dt" sz="half" idx="10"/>
          </p:nvPr>
        </p:nvSpPr>
        <p:spPr/>
        <p:txBody>
          <a:bodyPr/>
          <a:lstStyle/>
          <a:p>
            <a:fld id="{71EE29A2-0B57-4B56-A1FD-5A087DDF2C2C}" type="datetime1">
              <a:rPr lang="tr-TR" smtClean="0"/>
              <a:t>26.02.2024</a:t>
            </a:fld>
            <a:endParaRPr lang="tr-TR"/>
          </a:p>
        </p:txBody>
      </p:sp>
      <p:sp>
        <p:nvSpPr>
          <p:cNvPr id="3" name="Alt Bilgi Yer Tutucusu 2">
            <a:extLst>
              <a:ext uri="{FF2B5EF4-FFF2-40B4-BE49-F238E27FC236}">
                <a16:creationId xmlns:a16="http://schemas.microsoft.com/office/drawing/2014/main" id="{ADD8645F-632A-5DC7-55A6-A3565829EAA9}"/>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4" name="Slayt Numarası Yer Tutucusu 3">
            <a:extLst>
              <a:ext uri="{FF2B5EF4-FFF2-40B4-BE49-F238E27FC236}">
                <a16:creationId xmlns:a16="http://schemas.microsoft.com/office/drawing/2014/main" id="{BDC10AAA-F5E4-40C9-60B9-7C9F6184DCE4}"/>
              </a:ext>
            </a:extLst>
          </p:cNvPr>
          <p:cNvSpPr>
            <a:spLocks noGrp="1"/>
          </p:cNvSpPr>
          <p:nvPr>
            <p:ph type="sldNum" sz="quarter" idx="12"/>
          </p:nvPr>
        </p:nvSpPr>
        <p:spPr/>
        <p:txBody>
          <a:bodyPr/>
          <a:lstStyle/>
          <a:p>
            <a:fld id="{D30D010B-BE83-4800-B2CB-C4F6DA106C36}" type="slidenum">
              <a:rPr lang="tr-TR" smtClean="0"/>
              <a:t>‹#›</a:t>
            </a:fld>
            <a:endParaRPr lang="tr-TR"/>
          </a:p>
        </p:txBody>
      </p:sp>
    </p:spTree>
    <p:extLst>
      <p:ext uri="{BB962C8B-B14F-4D97-AF65-F5344CB8AC3E}">
        <p14:creationId xmlns:p14="http://schemas.microsoft.com/office/powerpoint/2010/main" val="3712318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EC36116-D491-27DD-50EE-56BBD1A406F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72443F0-C5D6-8F66-6898-19EE43D666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5A093514-FE95-10BD-4342-59942D1B7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52CD05C-4A38-4D5E-DB42-ED3799823467}"/>
              </a:ext>
            </a:extLst>
          </p:cNvPr>
          <p:cNvSpPr>
            <a:spLocks noGrp="1"/>
          </p:cNvSpPr>
          <p:nvPr>
            <p:ph type="dt" sz="half" idx="10"/>
          </p:nvPr>
        </p:nvSpPr>
        <p:spPr/>
        <p:txBody>
          <a:bodyPr/>
          <a:lstStyle/>
          <a:p>
            <a:fld id="{E34D9BD2-B098-4F8B-BDC5-876932CB998D}" type="datetime1">
              <a:rPr lang="tr-TR" smtClean="0"/>
              <a:t>26.02.2024</a:t>
            </a:fld>
            <a:endParaRPr lang="tr-TR"/>
          </a:p>
        </p:txBody>
      </p:sp>
      <p:sp>
        <p:nvSpPr>
          <p:cNvPr id="6" name="Alt Bilgi Yer Tutucusu 5">
            <a:extLst>
              <a:ext uri="{FF2B5EF4-FFF2-40B4-BE49-F238E27FC236}">
                <a16:creationId xmlns:a16="http://schemas.microsoft.com/office/drawing/2014/main" id="{C9033340-D44B-1289-5CEA-B140BF9E5559}"/>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7" name="Slayt Numarası Yer Tutucusu 6">
            <a:extLst>
              <a:ext uri="{FF2B5EF4-FFF2-40B4-BE49-F238E27FC236}">
                <a16:creationId xmlns:a16="http://schemas.microsoft.com/office/drawing/2014/main" id="{3E2C4A55-8346-E225-BA79-ADBBD5BB248B}"/>
              </a:ext>
            </a:extLst>
          </p:cNvPr>
          <p:cNvSpPr>
            <a:spLocks noGrp="1"/>
          </p:cNvSpPr>
          <p:nvPr>
            <p:ph type="sldNum" sz="quarter" idx="12"/>
          </p:nvPr>
        </p:nvSpPr>
        <p:spPr/>
        <p:txBody>
          <a:bodyPr/>
          <a:lstStyle/>
          <a:p>
            <a:fld id="{D30D010B-BE83-4800-B2CB-C4F6DA106C36}" type="slidenum">
              <a:rPr lang="tr-TR" smtClean="0"/>
              <a:t>‹#›</a:t>
            </a:fld>
            <a:endParaRPr lang="tr-TR"/>
          </a:p>
        </p:txBody>
      </p:sp>
    </p:spTree>
    <p:extLst>
      <p:ext uri="{BB962C8B-B14F-4D97-AF65-F5344CB8AC3E}">
        <p14:creationId xmlns:p14="http://schemas.microsoft.com/office/powerpoint/2010/main" val="2958815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5EEEF8-B979-12EC-9024-F2C4557AB43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7822AB4-19BE-8F2D-5196-0AF564D42E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576F5260-7F5E-6D6E-1990-5AD9A7E51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B82B803-520E-84E4-CA67-48A78F04A60C}"/>
              </a:ext>
            </a:extLst>
          </p:cNvPr>
          <p:cNvSpPr>
            <a:spLocks noGrp="1"/>
          </p:cNvSpPr>
          <p:nvPr>
            <p:ph type="dt" sz="half" idx="10"/>
          </p:nvPr>
        </p:nvSpPr>
        <p:spPr/>
        <p:txBody>
          <a:bodyPr/>
          <a:lstStyle/>
          <a:p>
            <a:fld id="{79A8432D-76C3-4658-9CAB-A9B65B1CB3F1}" type="datetime1">
              <a:rPr lang="tr-TR" smtClean="0"/>
              <a:t>26.02.2024</a:t>
            </a:fld>
            <a:endParaRPr lang="tr-TR"/>
          </a:p>
        </p:txBody>
      </p:sp>
      <p:sp>
        <p:nvSpPr>
          <p:cNvPr id="6" name="Alt Bilgi Yer Tutucusu 5">
            <a:extLst>
              <a:ext uri="{FF2B5EF4-FFF2-40B4-BE49-F238E27FC236}">
                <a16:creationId xmlns:a16="http://schemas.microsoft.com/office/drawing/2014/main" id="{2E50D3D4-CADE-22BD-9139-345BED48CA67}"/>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7" name="Slayt Numarası Yer Tutucusu 6">
            <a:extLst>
              <a:ext uri="{FF2B5EF4-FFF2-40B4-BE49-F238E27FC236}">
                <a16:creationId xmlns:a16="http://schemas.microsoft.com/office/drawing/2014/main" id="{35DB4F37-DF72-3992-3B02-FC120F3E3276}"/>
              </a:ext>
            </a:extLst>
          </p:cNvPr>
          <p:cNvSpPr>
            <a:spLocks noGrp="1"/>
          </p:cNvSpPr>
          <p:nvPr>
            <p:ph type="sldNum" sz="quarter" idx="12"/>
          </p:nvPr>
        </p:nvSpPr>
        <p:spPr/>
        <p:txBody>
          <a:bodyPr/>
          <a:lstStyle/>
          <a:p>
            <a:fld id="{D30D010B-BE83-4800-B2CB-C4F6DA106C36}" type="slidenum">
              <a:rPr lang="tr-TR" smtClean="0"/>
              <a:t>‹#›</a:t>
            </a:fld>
            <a:endParaRPr lang="tr-TR"/>
          </a:p>
        </p:txBody>
      </p:sp>
    </p:spTree>
    <p:extLst>
      <p:ext uri="{BB962C8B-B14F-4D97-AF65-F5344CB8AC3E}">
        <p14:creationId xmlns:p14="http://schemas.microsoft.com/office/powerpoint/2010/main" val="836270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AEAB325-AB1C-FAE7-4487-667466267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CA13322-E900-A840-A938-CFEF4FE394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79E3619-5DAF-C2C5-3230-D6E6BD40CC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8D57C3-63F5-444E-B6C7-561DA9BE725A}" type="datetime1">
              <a:rPr lang="tr-TR" smtClean="0"/>
              <a:t>26.02.2024</a:t>
            </a:fld>
            <a:endParaRPr lang="tr-TR"/>
          </a:p>
        </p:txBody>
      </p:sp>
      <p:sp>
        <p:nvSpPr>
          <p:cNvPr id="5" name="Alt Bilgi Yer Tutucusu 4">
            <a:extLst>
              <a:ext uri="{FF2B5EF4-FFF2-40B4-BE49-F238E27FC236}">
                <a16:creationId xmlns:a16="http://schemas.microsoft.com/office/drawing/2014/main" id="{8B465ED2-4746-B17E-F827-20D0D7ADF7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Öztek, Z. (2020). Halk sağlığı kuramlar ve uygulamalar. Sağlık ve Sosyal Yardım Vakfı</a:t>
            </a:r>
          </a:p>
        </p:txBody>
      </p:sp>
      <p:sp>
        <p:nvSpPr>
          <p:cNvPr id="6" name="Slayt Numarası Yer Tutucusu 5">
            <a:extLst>
              <a:ext uri="{FF2B5EF4-FFF2-40B4-BE49-F238E27FC236}">
                <a16:creationId xmlns:a16="http://schemas.microsoft.com/office/drawing/2014/main" id="{95C1340B-6111-BB01-0AFF-5C1B3ED3C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D010B-BE83-4800-B2CB-C4F6DA106C36}" type="slidenum">
              <a:rPr lang="tr-TR" smtClean="0"/>
              <a:t>‹#›</a:t>
            </a:fld>
            <a:endParaRPr lang="tr-TR"/>
          </a:p>
        </p:txBody>
      </p:sp>
    </p:spTree>
    <p:extLst>
      <p:ext uri="{BB962C8B-B14F-4D97-AF65-F5344CB8AC3E}">
        <p14:creationId xmlns:p14="http://schemas.microsoft.com/office/powerpoint/2010/main" val="3902256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wma.net/policies-post/wma-declaration-of-helsinki-ethical-principles-for-medical-research-involving-human-subjects/" TargetMode="External"/><Relationship Id="rId2" Type="http://schemas.openxmlformats.org/officeDocument/2006/relationships/hyperlink" Target="https://www.apha.org/-/media/files/pdf/membergroups/ethics/code_of_ethics.ashx" TargetMode="External"/><Relationship Id="rId1" Type="http://schemas.openxmlformats.org/officeDocument/2006/relationships/slideLayout" Target="../slideLayouts/slideLayout2.xml"/><Relationship Id="rId4" Type="http://schemas.openxmlformats.org/officeDocument/2006/relationships/hyperlink" Target="https://www.mevzuat.gov.tr/MevzuatMetin/2.3.412578.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25E62178-5DE6-44C8-AE62-8B9F37AC01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FFC61B4-25EA-EDE3-A830-BEB12655DE12}"/>
              </a:ext>
            </a:extLst>
          </p:cNvPr>
          <p:cNvSpPr>
            <a:spLocks noGrp="1"/>
          </p:cNvSpPr>
          <p:nvPr>
            <p:ph type="ctrTitle"/>
          </p:nvPr>
        </p:nvSpPr>
        <p:spPr>
          <a:xfrm>
            <a:off x="838200" y="1174819"/>
            <a:ext cx="4375151" cy="2858363"/>
          </a:xfrm>
        </p:spPr>
        <p:txBody>
          <a:bodyPr>
            <a:normAutofit/>
          </a:bodyPr>
          <a:lstStyle/>
          <a:p>
            <a:pPr algn="l"/>
            <a:r>
              <a:rPr lang="tr-TR" sz="5600">
                <a:solidFill>
                  <a:schemeClr val="bg1"/>
                </a:solidFill>
              </a:rPr>
              <a:t>HALK SAĞLIĞI ETİĞİ</a:t>
            </a:r>
            <a:br>
              <a:rPr lang="tr-TR" sz="5600">
                <a:solidFill>
                  <a:schemeClr val="bg1"/>
                </a:solidFill>
              </a:rPr>
            </a:br>
            <a:endParaRPr lang="tr-TR" sz="5600">
              <a:solidFill>
                <a:schemeClr val="bg1"/>
              </a:solidFill>
            </a:endParaRPr>
          </a:p>
        </p:txBody>
      </p:sp>
      <p:sp>
        <p:nvSpPr>
          <p:cNvPr id="3" name="Alt Başlık 2">
            <a:extLst>
              <a:ext uri="{FF2B5EF4-FFF2-40B4-BE49-F238E27FC236}">
                <a16:creationId xmlns:a16="http://schemas.microsoft.com/office/drawing/2014/main" id="{3EDD893A-F22D-B9B0-8A3D-97CE9C300C08}"/>
              </a:ext>
            </a:extLst>
          </p:cNvPr>
          <p:cNvSpPr>
            <a:spLocks noGrp="1"/>
          </p:cNvSpPr>
          <p:nvPr>
            <p:ph type="subTitle" idx="1"/>
          </p:nvPr>
        </p:nvSpPr>
        <p:spPr>
          <a:xfrm>
            <a:off x="838200" y="4414180"/>
            <a:ext cx="4377793" cy="1594508"/>
          </a:xfrm>
        </p:spPr>
        <p:txBody>
          <a:bodyPr>
            <a:normAutofit/>
          </a:bodyPr>
          <a:lstStyle/>
          <a:p>
            <a:pPr algn="l"/>
            <a:r>
              <a:rPr lang="tr-TR" sz="2200">
                <a:solidFill>
                  <a:schemeClr val="bg1"/>
                </a:solidFill>
              </a:rPr>
              <a:t>Hazırlayan: </a:t>
            </a:r>
          </a:p>
          <a:p>
            <a:pPr algn="l"/>
            <a:r>
              <a:rPr lang="tr-TR" sz="2200">
                <a:solidFill>
                  <a:schemeClr val="bg1"/>
                </a:solidFill>
              </a:rPr>
              <a:t>Asistan Doktor Melis Uçar</a:t>
            </a:r>
          </a:p>
          <a:p>
            <a:pPr algn="l"/>
            <a:r>
              <a:rPr lang="tr-TR" sz="2200">
                <a:solidFill>
                  <a:schemeClr val="bg1"/>
                </a:solidFill>
              </a:rPr>
              <a:t>İzmir Katip Çelebi Üniversitesi Tıp Fakültesi Halk Sağlığı Anabilim Dalı</a:t>
            </a:r>
          </a:p>
          <a:p>
            <a:pPr algn="l"/>
            <a:endParaRPr lang="tr-TR" sz="2200">
              <a:solidFill>
                <a:schemeClr val="bg1"/>
              </a:solidFill>
            </a:endParaRPr>
          </a:p>
        </p:txBody>
      </p:sp>
      <p:grpSp>
        <p:nvGrpSpPr>
          <p:cNvPr id="1042" name="Group 1041">
            <a:extLst>
              <a:ext uri="{FF2B5EF4-FFF2-40B4-BE49-F238E27FC236}">
                <a16:creationId xmlns:a16="http://schemas.microsoft.com/office/drawing/2014/main" id="{C29863D6-0FE2-4F80-9C72-1419BDEB4ED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6559644" cy="6858000"/>
            <a:chOff x="5632356" y="0"/>
            <a:chExt cx="6559644" cy="6858000"/>
          </a:xfrm>
          <a:effectLst>
            <a:outerShdw blurRad="381000" dist="152400" dir="10800000" algn="ctr" rotWithShape="0">
              <a:srgbClr val="000000">
                <a:alpha val="10000"/>
              </a:srgbClr>
            </a:outerShdw>
          </a:effectLst>
        </p:grpSpPr>
        <p:grpSp>
          <p:nvGrpSpPr>
            <p:cNvPr id="1043" name="Group 1042">
              <a:extLst>
                <a:ext uri="{FF2B5EF4-FFF2-40B4-BE49-F238E27FC236}">
                  <a16:creationId xmlns:a16="http://schemas.microsoft.com/office/drawing/2014/main" id="{398A8C22-8BEC-4F48-B82B-CFDD28BADB9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5682343" y="2"/>
              <a:ext cx="6509657" cy="6857998"/>
              <a:chOff x="5682343" y="2"/>
              <a:chExt cx="6509657" cy="6857998"/>
            </a:xfrm>
          </p:grpSpPr>
          <p:sp>
            <p:nvSpPr>
              <p:cNvPr id="1050" name="Freeform: Shape 1046">
                <a:extLst>
                  <a:ext uri="{FF2B5EF4-FFF2-40B4-BE49-F238E27FC236}">
                    <a16:creationId xmlns:a16="http://schemas.microsoft.com/office/drawing/2014/main" id="{1A47FBCF-E1ED-4915-8EAD-C0BE506D1C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5682343" y="2"/>
                <a:ext cx="6509657" cy="6857998"/>
              </a:xfrm>
              <a:custGeom>
                <a:avLst/>
                <a:gdLst>
                  <a:gd name="connsiteX0" fmla="*/ 5757500 w 6509657"/>
                  <a:gd name="connsiteY0" fmla="*/ 6118149 h 6857998"/>
                  <a:gd name="connsiteX1" fmla="*/ 5778719 w 6509657"/>
                  <a:gd name="connsiteY1" fmla="*/ 6133723 h 6857998"/>
                  <a:gd name="connsiteX2" fmla="*/ 5794879 w 6509657"/>
                  <a:gd name="connsiteY2" fmla="*/ 6149380 h 6857998"/>
                  <a:gd name="connsiteX3" fmla="*/ 5800355 w 6509657"/>
                  <a:gd name="connsiteY3" fmla="*/ 6166562 h 6857998"/>
                  <a:gd name="connsiteX4" fmla="*/ 5794879 w 6509657"/>
                  <a:gd name="connsiteY4" fmla="*/ 6149379 h 6857998"/>
                  <a:gd name="connsiteX5" fmla="*/ 5778719 w 6509657"/>
                  <a:gd name="connsiteY5" fmla="*/ 6133722 h 6857998"/>
                  <a:gd name="connsiteX6" fmla="*/ 5757500 w 6509657"/>
                  <a:gd name="connsiteY6" fmla="*/ 6118149 h 6857998"/>
                  <a:gd name="connsiteX7" fmla="*/ 5665657 w 6509657"/>
                  <a:gd name="connsiteY7" fmla="*/ 4941372 h 6857998"/>
                  <a:gd name="connsiteX8" fmla="*/ 5668987 w 6509657"/>
                  <a:gd name="connsiteY8" fmla="*/ 4950869 h 6857998"/>
                  <a:gd name="connsiteX9" fmla="*/ 5678672 w 6509657"/>
                  <a:gd name="connsiteY9" fmla="*/ 4991382 h 6857998"/>
                  <a:gd name="connsiteX10" fmla="*/ 5668987 w 6509657"/>
                  <a:gd name="connsiteY10" fmla="*/ 4950868 h 6857998"/>
                  <a:gd name="connsiteX11" fmla="*/ 5669596 w 6509657"/>
                  <a:gd name="connsiteY11" fmla="*/ 4749807 h 6857998"/>
                  <a:gd name="connsiteX12" fmla="*/ 5654889 w 6509657"/>
                  <a:gd name="connsiteY12" fmla="*/ 4799797 h 6857998"/>
                  <a:gd name="connsiteX13" fmla="*/ 5669596 w 6509657"/>
                  <a:gd name="connsiteY13" fmla="*/ 4749807 h 6857998"/>
                  <a:gd name="connsiteX14" fmla="*/ 5687394 w 6509657"/>
                  <a:gd name="connsiteY14" fmla="*/ 4543185 h 6857998"/>
                  <a:gd name="connsiteX15" fmla="*/ 5692800 w 6509657"/>
                  <a:gd name="connsiteY15" fmla="*/ 4557092 h 6857998"/>
                  <a:gd name="connsiteX16" fmla="*/ 5719165 w 6509657"/>
                  <a:gd name="connsiteY16" fmla="*/ 4602021 h 6857998"/>
                  <a:gd name="connsiteX17" fmla="*/ 5692800 w 6509657"/>
                  <a:gd name="connsiteY17" fmla="*/ 4557091 h 6857998"/>
                  <a:gd name="connsiteX18" fmla="*/ 6153612 w 6509657"/>
                  <a:gd name="connsiteY18" fmla="*/ 2819253 h 6857998"/>
                  <a:gd name="connsiteX19" fmla="*/ 6165256 w 6509657"/>
                  <a:gd name="connsiteY19" fmla="*/ 2827484 h 6857998"/>
                  <a:gd name="connsiteX20" fmla="*/ 6165258 w 6509657"/>
                  <a:gd name="connsiteY20" fmla="*/ 2827486 h 6857998"/>
                  <a:gd name="connsiteX21" fmla="*/ 6193761 w 6509657"/>
                  <a:gd name="connsiteY21" fmla="*/ 2861156 h 6857998"/>
                  <a:gd name="connsiteX22" fmla="*/ 6184107 w 6509657"/>
                  <a:gd name="connsiteY22" fmla="*/ 2842392 h 6857998"/>
                  <a:gd name="connsiteX23" fmla="*/ 6165258 w 6509657"/>
                  <a:gd name="connsiteY23" fmla="*/ 2827486 h 6857998"/>
                  <a:gd name="connsiteX24" fmla="*/ 6165256 w 6509657"/>
                  <a:gd name="connsiteY24" fmla="*/ 2827483 h 6857998"/>
                  <a:gd name="connsiteX25" fmla="*/ 6083958 w 6509657"/>
                  <a:gd name="connsiteY25" fmla="*/ 1974015 h 6857998"/>
                  <a:gd name="connsiteX26" fmla="*/ 6077444 w 6509657"/>
                  <a:gd name="connsiteY26" fmla="*/ 1999763 h 6857998"/>
                  <a:gd name="connsiteX27" fmla="*/ 6059716 w 6509657"/>
                  <a:gd name="connsiteY27" fmla="*/ 2023547 h 6857998"/>
                  <a:gd name="connsiteX28" fmla="*/ 6083958 w 6509657"/>
                  <a:gd name="connsiteY28" fmla="*/ 1974015 h 6857998"/>
                  <a:gd name="connsiteX29" fmla="*/ 6066764 w 6509657"/>
                  <a:gd name="connsiteY29" fmla="*/ 1768838 h 6857998"/>
                  <a:gd name="connsiteX30" fmla="*/ 6058162 w 6509657"/>
                  <a:gd name="connsiteY30" fmla="*/ 1785412 h 6857998"/>
                  <a:gd name="connsiteX31" fmla="*/ 6057382 w 6509657"/>
                  <a:gd name="connsiteY31" fmla="*/ 1801558 h 6857998"/>
                  <a:gd name="connsiteX32" fmla="*/ 6066764 w 6509657"/>
                  <a:gd name="connsiteY32" fmla="*/ 1768838 h 6857998"/>
                  <a:gd name="connsiteX33" fmla="*/ 6176353 w 6509657"/>
                  <a:gd name="connsiteY33" fmla="*/ 520953 h 6857998"/>
                  <a:gd name="connsiteX34" fmla="*/ 6169625 w 6509657"/>
                  <a:gd name="connsiteY34" fmla="*/ 549926 h 6857998"/>
                  <a:gd name="connsiteX35" fmla="*/ 6163371 w 6509657"/>
                  <a:gd name="connsiteY35" fmla="*/ 566616 h 6857998"/>
                  <a:gd name="connsiteX36" fmla="*/ 6157421 w 6509657"/>
                  <a:gd name="connsiteY36" fmla="*/ 581804 h 6857998"/>
                  <a:gd name="connsiteX37" fmla="*/ 6157002 w 6509657"/>
                  <a:gd name="connsiteY37" fmla="*/ 583595 h 6857998"/>
                  <a:gd name="connsiteX38" fmla="*/ 6154828 w 6509657"/>
                  <a:gd name="connsiteY38" fmla="*/ 589388 h 6857998"/>
                  <a:gd name="connsiteX39" fmla="*/ 6150205 w 6509657"/>
                  <a:gd name="connsiteY39" fmla="*/ 612658 h 6857998"/>
                  <a:gd name="connsiteX40" fmla="*/ 6157002 w 6509657"/>
                  <a:gd name="connsiteY40" fmla="*/ 583595 h 6857998"/>
                  <a:gd name="connsiteX41" fmla="*/ 6163319 w 6509657"/>
                  <a:gd name="connsiteY41" fmla="*/ 566754 h 6857998"/>
                  <a:gd name="connsiteX42" fmla="*/ 6163371 w 6509657"/>
                  <a:gd name="connsiteY42" fmla="*/ 566616 h 6857998"/>
                  <a:gd name="connsiteX43" fmla="*/ 6169209 w 6509657"/>
                  <a:gd name="connsiteY43" fmla="*/ 551717 h 6857998"/>
                  <a:gd name="connsiteX44" fmla="*/ 6169625 w 6509657"/>
                  <a:gd name="connsiteY44" fmla="*/ 549926 h 6857998"/>
                  <a:gd name="connsiteX45" fmla="*/ 6171790 w 6509657"/>
                  <a:gd name="connsiteY45" fmla="*/ 544146 h 6857998"/>
                  <a:gd name="connsiteX46" fmla="*/ 6176353 w 6509657"/>
                  <a:gd name="connsiteY46" fmla="*/ 520953 h 6857998"/>
                  <a:gd name="connsiteX47" fmla="*/ 6125250 w 6509657"/>
                  <a:gd name="connsiteY47" fmla="*/ 268794 h 6857998"/>
                  <a:gd name="connsiteX48" fmla="*/ 6120374 w 6509657"/>
                  <a:gd name="connsiteY48" fmla="*/ 299164 h 6857998"/>
                  <a:gd name="connsiteX49" fmla="*/ 6121819 w 6509657"/>
                  <a:gd name="connsiteY49" fmla="*/ 328017 h 6857998"/>
                  <a:gd name="connsiteX50" fmla="*/ 0 w 6509657"/>
                  <a:gd name="connsiteY50" fmla="*/ 0 h 6857998"/>
                  <a:gd name="connsiteX51" fmla="*/ 6442666 w 6509657"/>
                  <a:gd name="connsiteY51" fmla="*/ 0 h 6857998"/>
                  <a:gd name="connsiteX52" fmla="*/ 6438451 w 6509657"/>
                  <a:gd name="connsiteY52" fmla="*/ 24480 h 6857998"/>
                  <a:gd name="connsiteX53" fmla="*/ 6426440 w 6509657"/>
                  <a:gd name="connsiteY53" fmla="*/ 47806 h 6857998"/>
                  <a:gd name="connsiteX54" fmla="*/ 6417296 w 6509657"/>
                  <a:gd name="connsiteY54" fmla="*/ 105718 h 6857998"/>
                  <a:gd name="connsiteX55" fmla="*/ 6418631 w 6509657"/>
                  <a:gd name="connsiteY55" fmla="*/ 152584 h 6857998"/>
                  <a:gd name="connsiteX56" fmla="*/ 6420344 w 6509657"/>
                  <a:gd name="connsiteY56" fmla="*/ 234883 h 6857998"/>
                  <a:gd name="connsiteX57" fmla="*/ 6424727 w 6509657"/>
                  <a:gd name="connsiteY57" fmla="*/ 261173 h 6857998"/>
                  <a:gd name="connsiteX58" fmla="*/ 6412152 w 6509657"/>
                  <a:gd name="connsiteY58" fmla="*/ 380050 h 6857998"/>
                  <a:gd name="connsiteX59" fmla="*/ 6411200 w 6509657"/>
                  <a:gd name="connsiteY59" fmla="*/ 447870 h 6857998"/>
                  <a:gd name="connsiteX60" fmla="*/ 6395577 w 6509657"/>
                  <a:gd name="connsiteY60" fmla="*/ 524262 h 6857998"/>
                  <a:gd name="connsiteX61" fmla="*/ 6396339 w 6509657"/>
                  <a:gd name="connsiteY61" fmla="*/ 546552 h 6857998"/>
                  <a:gd name="connsiteX62" fmla="*/ 6397674 w 6509657"/>
                  <a:gd name="connsiteY62" fmla="*/ 571508 h 6857998"/>
                  <a:gd name="connsiteX63" fmla="*/ 6398818 w 6509657"/>
                  <a:gd name="connsiteY63" fmla="*/ 648092 h 6857998"/>
                  <a:gd name="connsiteX64" fmla="*/ 6404531 w 6509657"/>
                  <a:gd name="connsiteY64" fmla="*/ 694576 h 6857998"/>
                  <a:gd name="connsiteX65" fmla="*/ 6401104 w 6509657"/>
                  <a:gd name="connsiteY65" fmla="*/ 783158 h 6857998"/>
                  <a:gd name="connsiteX66" fmla="*/ 6406056 w 6509657"/>
                  <a:gd name="connsiteY66" fmla="*/ 815929 h 6857998"/>
                  <a:gd name="connsiteX67" fmla="*/ 6406628 w 6509657"/>
                  <a:gd name="connsiteY67" fmla="*/ 898797 h 6857998"/>
                  <a:gd name="connsiteX68" fmla="*/ 6403770 w 6509657"/>
                  <a:gd name="connsiteY68" fmla="*/ 973095 h 6857998"/>
                  <a:gd name="connsiteX69" fmla="*/ 6405294 w 6509657"/>
                  <a:gd name="connsiteY69" fmla="*/ 1044725 h 6857998"/>
                  <a:gd name="connsiteX70" fmla="*/ 6411580 w 6509657"/>
                  <a:gd name="connsiteY70" fmla="*/ 1095972 h 6857998"/>
                  <a:gd name="connsiteX71" fmla="*/ 6415391 w 6509657"/>
                  <a:gd name="connsiteY71" fmla="*/ 1151600 h 6857998"/>
                  <a:gd name="connsiteX72" fmla="*/ 6438060 w 6509657"/>
                  <a:gd name="connsiteY72" fmla="*/ 1304955 h 6857998"/>
                  <a:gd name="connsiteX73" fmla="*/ 6432537 w 6509657"/>
                  <a:gd name="connsiteY73" fmla="*/ 1333341 h 6857998"/>
                  <a:gd name="connsiteX74" fmla="*/ 6427393 w 6509657"/>
                  <a:gd name="connsiteY74" fmla="*/ 1494509 h 6857998"/>
                  <a:gd name="connsiteX75" fmla="*/ 6427775 w 6509657"/>
                  <a:gd name="connsiteY75" fmla="*/ 1529563 h 6857998"/>
                  <a:gd name="connsiteX76" fmla="*/ 6405294 w 6509657"/>
                  <a:gd name="connsiteY76" fmla="*/ 1623675 h 6857998"/>
                  <a:gd name="connsiteX77" fmla="*/ 6440919 w 6509657"/>
                  <a:gd name="connsiteY77" fmla="*/ 1768838 h 6857998"/>
                  <a:gd name="connsiteX78" fmla="*/ 6485496 w 6509657"/>
                  <a:gd name="connsiteY78" fmla="*/ 1904673 h 6857998"/>
                  <a:gd name="connsiteX79" fmla="*/ 6491212 w 6509657"/>
                  <a:gd name="connsiteY79" fmla="*/ 1921817 h 6857998"/>
                  <a:gd name="connsiteX80" fmla="*/ 6500928 w 6509657"/>
                  <a:gd name="connsiteY80" fmla="*/ 1970586 h 6857998"/>
                  <a:gd name="connsiteX81" fmla="*/ 6504358 w 6509657"/>
                  <a:gd name="connsiteY81" fmla="*/ 2030977 h 6857998"/>
                  <a:gd name="connsiteX82" fmla="*/ 6509406 w 6509657"/>
                  <a:gd name="connsiteY82" fmla="*/ 2069340 h 6857998"/>
                  <a:gd name="connsiteX83" fmla="*/ 6509657 w 6509657"/>
                  <a:gd name="connsiteY83" fmla="*/ 2072225 h 6857998"/>
                  <a:gd name="connsiteX84" fmla="*/ 6509657 w 6509657"/>
                  <a:gd name="connsiteY84" fmla="*/ 2131532 h 6857998"/>
                  <a:gd name="connsiteX85" fmla="*/ 6508786 w 6509657"/>
                  <a:gd name="connsiteY85" fmla="*/ 2138304 h 6857998"/>
                  <a:gd name="connsiteX86" fmla="*/ 6502262 w 6509657"/>
                  <a:gd name="connsiteY86" fmla="*/ 2168903 h 6857998"/>
                  <a:gd name="connsiteX87" fmla="*/ 6486640 w 6509657"/>
                  <a:gd name="connsiteY87" fmla="*/ 2254633 h 6857998"/>
                  <a:gd name="connsiteX88" fmla="*/ 6471780 w 6509657"/>
                  <a:gd name="connsiteY88" fmla="*/ 2335405 h 6857998"/>
                  <a:gd name="connsiteX89" fmla="*/ 6489306 w 6509657"/>
                  <a:gd name="connsiteY89" fmla="*/ 2360933 h 6857998"/>
                  <a:gd name="connsiteX90" fmla="*/ 6504547 w 6509657"/>
                  <a:gd name="connsiteY90" fmla="*/ 2400369 h 6857998"/>
                  <a:gd name="connsiteX91" fmla="*/ 6486258 w 6509657"/>
                  <a:gd name="connsiteY91" fmla="*/ 2444184 h 6857998"/>
                  <a:gd name="connsiteX92" fmla="*/ 6448350 w 6509657"/>
                  <a:gd name="connsiteY92" fmla="*/ 2546678 h 6857998"/>
                  <a:gd name="connsiteX93" fmla="*/ 6446633 w 6509657"/>
                  <a:gd name="connsiteY93" fmla="*/ 2611450 h 6857998"/>
                  <a:gd name="connsiteX94" fmla="*/ 6430441 w 6509657"/>
                  <a:gd name="connsiteY94" fmla="*/ 2752235 h 6857998"/>
                  <a:gd name="connsiteX95" fmla="*/ 6407389 w 6509657"/>
                  <a:gd name="connsiteY95" fmla="*/ 2844248 h 6857998"/>
                  <a:gd name="connsiteX96" fmla="*/ 6381291 w 6509657"/>
                  <a:gd name="connsiteY96" fmla="*/ 2910353 h 6857998"/>
                  <a:gd name="connsiteX97" fmla="*/ 6347189 w 6509657"/>
                  <a:gd name="connsiteY97" fmla="*/ 3005035 h 6857998"/>
                  <a:gd name="connsiteX98" fmla="*/ 6329473 w 6509657"/>
                  <a:gd name="connsiteY98" fmla="*/ 3100099 h 6857998"/>
                  <a:gd name="connsiteX99" fmla="*/ 6307182 w 6509657"/>
                  <a:gd name="connsiteY99" fmla="*/ 3168870 h 6857998"/>
                  <a:gd name="connsiteX100" fmla="*/ 6291942 w 6509657"/>
                  <a:gd name="connsiteY100" fmla="*/ 3252885 h 6857998"/>
                  <a:gd name="connsiteX101" fmla="*/ 6291371 w 6509657"/>
                  <a:gd name="connsiteY101" fmla="*/ 3323372 h 6857998"/>
                  <a:gd name="connsiteX102" fmla="*/ 6294039 w 6509657"/>
                  <a:gd name="connsiteY102" fmla="*/ 3433866 h 6857998"/>
                  <a:gd name="connsiteX103" fmla="*/ 6247937 w 6509657"/>
                  <a:gd name="connsiteY103" fmla="*/ 3569124 h 6857998"/>
                  <a:gd name="connsiteX104" fmla="*/ 6237648 w 6509657"/>
                  <a:gd name="connsiteY104" fmla="*/ 3623799 h 6857998"/>
                  <a:gd name="connsiteX105" fmla="*/ 6232886 w 6509657"/>
                  <a:gd name="connsiteY105" fmla="*/ 3675238 h 6857998"/>
                  <a:gd name="connsiteX106" fmla="*/ 6202214 w 6509657"/>
                  <a:gd name="connsiteY106" fmla="*/ 3784397 h 6857998"/>
                  <a:gd name="connsiteX107" fmla="*/ 6192116 w 6509657"/>
                  <a:gd name="connsiteY107" fmla="*/ 3828785 h 6857998"/>
                  <a:gd name="connsiteX108" fmla="*/ 6192308 w 6509657"/>
                  <a:gd name="connsiteY108" fmla="*/ 3890891 h 6857998"/>
                  <a:gd name="connsiteX109" fmla="*/ 6178210 w 6509657"/>
                  <a:gd name="connsiteY109" fmla="*/ 4003861 h 6857998"/>
                  <a:gd name="connsiteX110" fmla="*/ 6137060 w 6509657"/>
                  <a:gd name="connsiteY110" fmla="*/ 4116641 h 6857998"/>
                  <a:gd name="connsiteX111" fmla="*/ 6141062 w 6509657"/>
                  <a:gd name="connsiteY111" fmla="*/ 4164458 h 6857998"/>
                  <a:gd name="connsiteX112" fmla="*/ 6140110 w 6509657"/>
                  <a:gd name="connsiteY112" fmla="*/ 4181603 h 6857998"/>
                  <a:gd name="connsiteX113" fmla="*/ 6117439 w 6509657"/>
                  <a:gd name="connsiteY113" fmla="*/ 4335722 h 6857998"/>
                  <a:gd name="connsiteX114" fmla="*/ 6114962 w 6509657"/>
                  <a:gd name="connsiteY114" fmla="*/ 4351154 h 6857998"/>
                  <a:gd name="connsiteX115" fmla="*/ 6094769 w 6509657"/>
                  <a:gd name="connsiteY115" fmla="*/ 4423545 h 6857998"/>
                  <a:gd name="connsiteX116" fmla="*/ 6082195 w 6509657"/>
                  <a:gd name="connsiteY116" fmla="*/ 4606053 h 6857998"/>
                  <a:gd name="connsiteX117" fmla="*/ 6080672 w 6509657"/>
                  <a:gd name="connsiteY117" fmla="*/ 4617291 h 6857998"/>
                  <a:gd name="connsiteX118" fmla="*/ 6090768 w 6509657"/>
                  <a:gd name="connsiteY118" fmla="*/ 4678445 h 6857998"/>
                  <a:gd name="connsiteX119" fmla="*/ 6105056 w 6509657"/>
                  <a:gd name="connsiteY119" fmla="*/ 4708734 h 6857998"/>
                  <a:gd name="connsiteX120" fmla="*/ 6119916 w 6509657"/>
                  <a:gd name="connsiteY120" fmla="*/ 4755980 h 6857998"/>
                  <a:gd name="connsiteX121" fmla="*/ 6125441 w 6509657"/>
                  <a:gd name="connsiteY121" fmla="*/ 4803988 h 6857998"/>
                  <a:gd name="connsiteX122" fmla="*/ 6102960 w 6509657"/>
                  <a:gd name="connsiteY122" fmla="*/ 4884572 h 6857998"/>
                  <a:gd name="connsiteX123" fmla="*/ 6100674 w 6509657"/>
                  <a:gd name="connsiteY123" fmla="*/ 4913909 h 6857998"/>
                  <a:gd name="connsiteX124" fmla="*/ 6089816 w 6509657"/>
                  <a:gd name="connsiteY124" fmla="*/ 4979253 h 6857998"/>
                  <a:gd name="connsiteX125" fmla="*/ 6090577 w 6509657"/>
                  <a:gd name="connsiteY125" fmla="*/ 5036405 h 6857998"/>
                  <a:gd name="connsiteX126" fmla="*/ 6107914 w 6509657"/>
                  <a:gd name="connsiteY126" fmla="*/ 5082317 h 6857998"/>
                  <a:gd name="connsiteX127" fmla="*/ 6111342 w 6509657"/>
                  <a:gd name="connsiteY127" fmla="*/ 5148995 h 6857998"/>
                  <a:gd name="connsiteX128" fmla="*/ 6098770 w 6509657"/>
                  <a:gd name="connsiteY128" fmla="*/ 5192051 h 6857998"/>
                  <a:gd name="connsiteX129" fmla="*/ 6097056 w 6509657"/>
                  <a:gd name="connsiteY129" fmla="*/ 5200813 h 6857998"/>
                  <a:gd name="connsiteX130" fmla="*/ 6096291 w 6509657"/>
                  <a:gd name="connsiteY130" fmla="*/ 5313403 h 6857998"/>
                  <a:gd name="connsiteX131" fmla="*/ 6134203 w 6509657"/>
                  <a:gd name="connsiteY131" fmla="*/ 5453995 h 6857998"/>
                  <a:gd name="connsiteX132" fmla="*/ 6142206 w 6509657"/>
                  <a:gd name="connsiteY132" fmla="*/ 5477239 h 6857998"/>
                  <a:gd name="connsiteX133" fmla="*/ 6156112 w 6509657"/>
                  <a:gd name="connsiteY133" fmla="*/ 5590590 h 6857998"/>
                  <a:gd name="connsiteX134" fmla="*/ 6170210 w 6509657"/>
                  <a:gd name="connsiteY134" fmla="*/ 5651360 h 6857998"/>
                  <a:gd name="connsiteX135" fmla="*/ 6170972 w 6509657"/>
                  <a:gd name="connsiteY135" fmla="*/ 5695178 h 6857998"/>
                  <a:gd name="connsiteX136" fmla="*/ 6195927 w 6509657"/>
                  <a:gd name="connsiteY136" fmla="*/ 5748136 h 6857998"/>
                  <a:gd name="connsiteX137" fmla="*/ 6206787 w 6509657"/>
                  <a:gd name="connsiteY137" fmla="*/ 5765474 h 6857998"/>
                  <a:gd name="connsiteX138" fmla="*/ 6213264 w 6509657"/>
                  <a:gd name="connsiteY138" fmla="*/ 5786239 h 6857998"/>
                  <a:gd name="connsiteX139" fmla="*/ 6233839 w 6509657"/>
                  <a:gd name="connsiteY139" fmla="*/ 5880348 h 6857998"/>
                  <a:gd name="connsiteX140" fmla="*/ 6245457 w 6509657"/>
                  <a:gd name="connsiteY140" fmla="*/ 5897114 h 6857998"/>
                  <a:gd name="connsiteX141" fmla="*/ 6252699 w 6509657"/>
                  <a:gd name="connsiteY141" fmla="*/ 5908355 h 6857998"/>
                  <a:gd name="connsiteX142" fmla="*/ 6264891 w 6509657"/>
                  <a:gd name="connsiteY142" fmla="*/ 5999796 h 6857998"/>
                  <a:gd name="connsiteX143" fmla="*/ 6299372 w 6509657"/>
                  <a:gd name="connsiteY143" fmla="*/ 6056948 h 6857998"/>
                  <a:gd name="connsiteX144" fmla="*/ 6314041 w 6509657"/>
                  <a:gd name="connsiteY144" fmla="*/ 6072569 h 6857998"/>
                  <a:gd name="connsiteX145" fmla="*/ 6336139 w 6509657"/>
                  <a:gd name="connsiteY145" fmla="*/ 6127247 h 6857998"/>
                  <a:gd name="connsiteX146" fmla="*/ 6378623 w 6509657"/>
                  <a:gd name="connsiteY146" fmla="*/ 6311084 h 6857998"/>
                  <a:gd name="connsiteX147" fmla="*/ 6363571 w 6509657"/>
                  <a:gd name="connsiteY147" fmla="*/ 6363664 h 6857998"/>
                  <a:gd name="connsiteX148" fmla="*/ 6403960 w 6509657"/>
                  <a:gd name="connsiteY148" fmla="*/ 6463490 h 6857998"/>
                  <a:gd name="connsiteX149" fmla="*/ 6426820 w 6509657"/>
                  <a:gd name="connsiteY149" fmla="*/ 6550742 h 6857998"/>
                  <a:gd name="connsiteX150" fmla="*/ 6432347 w 6509657"/>
                  <a:gd name="connsiteY150" fmla="*/ 6583128 h 6857998"/>
                  <a:gd name="connsiteX151" fmla="*/ 6442443 w 6509657"/>
                  <a:gd name="connsiteY151" fmla="*/ 6685617 h 6857998"/>
                  <a:gd name="connsiteX152" fmla="*/ 6465303 w 6509657"/>
                  <a:gd name="connsiteY152" fmla="*/ 6738388 h 6857998"/>
                  <a:gd name="connsiteX153" fmla="*/ 6482807 w 6509657"/>
                  <a:gd name="connsiteY153" fmla="*/ 6796804 h 6857998"/>
                  <a:gd name="connsiteX154" fmla="*/ 6487578 w 6509657"/>
                  <a:gd name="connsiteY154" fmla="*/ 6857457 h 6857998"/>
                  <a:gd name="connsiteX155" fmla="*/ 6360339 w 6509657"/>
                  <a:gd name="connsiteY155" fmla="*/ 6857457 h 6857998"/>
                  <a:gd name="connsiteX156" fmla="*/ 6360339 w 6509657"/>
                  <a:gd name="connsiteY156" fmla="*/ 6857998 h 6857998"/>
                  <a:gd name="connsiteX157" fmla="*/ 0 w 6509657"/>
                  <a:gd name="connsiteY15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6509657" h="6857998">
                    <a:moveTo>
                      <a:pt x="5757500" y="6118149"/>
                    </a:moveTo>
                    <a:cubicBezTo>
                      <a:pt x="5764049" y="6124102"/>
                      <a:pt x="5771670" y="6129341"/>
                      <a:pt x="5778719" y="6133723"/>
                    </a:cubicBezTo>
                    <a:cubicBezTo>
                      <a:pt x="5785863" y="6138152"/>
                      <a:pt x="5791209" y="6143474"/>
                      <a:pt x="5794879" y="6149380"/>
                    </a:cubicBezTo>
                    <a:lnTo>
                      <a:pt x="5800355" y="6166562"/>
                    </a:lnTo>
                    <a:lnTo>
                      <a:pt x="5794879" y="6149379"/>
                    </a:lnTo>
                    <a:cubicBezTo>
                      <a:pt x="5791209" y="6143474"/>
                      <a:pt x="5785863" y="6138152"/>
                      <a:pt x="5778719" y="6133722"/>
                    </a:cubicBezTo>
                    <a:cubicBezTo>
                      <a:pt x="5771670" y="6129341"/>
                      <a:pt x="5764049" y="6124102"/>
                      <a:pt x="5757500" y="6118149"/>
                    </a:cubicBezTo>
                    <a:close/>
                    <a:moveTo>
                      <a:pt x="5665657" y="4941372"/>
                    </a:moveTo>
                    <a:lnTo>
                      <a:pt x="5668987" y="4950869"/>
                    </a:lnTo>
                    <a:lnTo>
                      <a:pt x="5678672" y="4991382"/>
                    </a:lnTo>
                    <a:lnTo>
                      <a:pt x="5668987" y="4950868"/>
                    </a:lnTo>
                    <a:close/>
                    <a:moveTo>
                      <a:pt x="5669596" y="4749807"/>
                    </a:moveTo>
                    <a:cubicBezTo>
                      <a:pt x="5657460" y="4762826"/>
                      <a:pt x="5656603" y="4781365"/>
                      <a:pt x="5654889" y="4799797"/>
                    </a:cubicBezTo>
                    <a:cubicBezTo>
                      <a:pt x="5656603" y="4781365"/>
                      <a:pt x="5657460" y="4762827"/>
                      <a:pt x="5669596" y="4749807"/>
                    </a:cubicBezTo>
                    <a:close/>
                    <a:moveTo>
                      <a:pt x="5687394" y="4543185"/>
                    </a:moveTo>
                    <a:cubicBezTo>
                      <a:pt x="5688372" y="4548281"/>
                      <a:pt x="5690419" y="4553662"/>
                      <a:pt x="5692800" y="4557092"/>
                    </a:cubicBezTo>
                    <a:cubicBezTo>
                      <a:pt x="5704421" y="4573618"/>
                      <a:pt x="5713208" y="4588275"/>
                      <a:pt x="5719165" y="4602021"/>
                    </a:cubicBezTo>
                    <a:cubicBezTo>
                      <a:pt x="5713208" y="4588275"/>
                      <a:pt x="5704421" y="4573618"/>
                      <a:pt x="5692800" y="4557091"/>
                    </a:cubicBezTo>
                    <a:close/>
                    <a:moveTo>
                      <a:pt x="6153612" y="2819253"/>
                    </a:moveTo>
                    <a:lnTo>
                      <a:pt x="6165256" y="2827484"/>
                    </a:lnTo>
                    <a:lnTo>
                      <a:pt x="6165258" y="2827486"/>
                    </a:lnTo>
                    <a:lnTo>
                      <a:pt x="6193761" y="2861156"/>
                    </a:lnTo>
                    <a:lnTo>
                      <a:pt x="6184107" y="2842392"/>
                    </a:lnTo>
                    <a:lnTo>
                      <a:pt x="6165258" y="2827486"/>
                    </a:lnTo>
                    <a:lnTo>
                      <a:pt x="6165256" y="2827483"/>
                    </a:lnTo>
                    <a:close/>
                    <a:moveTo>
                      <a:pt x="6083958" y="1974015"/>
                    </a:moveTo>
                    <a:lnTo>
                      <a:pt x="6077444" y="1999763"/>
                    </a:lnTo>
                    <a:cubicBezTo>
                      <a:pt x="6073635" y="2008056"/>
                      <a:pt x="6067955" y="2016020"/>
                      <a:pt x="6059716" y="2023547"/>
                    </a:cubicBezTo>
                    <a:cubicBezTo>
                      <a:pt x="6076195" y="2008497"/>
                      <a:pt x="6082433" y="1991685"/>
                      <a:pt x="6083958" y="1974015"/>
                    </a:cubicBezTo>
                    <a:close/>
                    <a:moveTo>
                      <a:pt x="6066764" y="1768838"/>
                    </a:moveTo>
                    <a:cubicBezTo>
                      <a:pt x="6062383" y="1774411"/>
                      <a:pt x="6059620" y="1779948"/>
                      <a:pt x="6058162" y="1785412"/>
                    </a:cubicBezTo>
                    <a:lnTo>
                      <a:pt x="6057382" y="1801558"/>
                    </a:lnTo>
                    <a:cubicBezTo>
                      <a:pt x="6055715" y="1790986"/>
                      <a:pt x="6058001" y="1779981"/>
                      <a:pt x="6066764" y="1768838"/>
                    </a:cubicBezTo>
                    <a:close/>
                    <a:moveTo>
                      <a:pt x="6176353" y="520953"/>
                    </a:moveTo>
                    <a:lnTo>
                      <a:pt x="6169625" y="549926"/>
                    </a:lnTo>
                    <a:lnTo>
                      <a:pt x="6163371" y="566616"/>
                    </a:lnTo>
                    <a:lnTo>
                      <a:pt x="6157421" y="581804"/>
                    </a:lnTo>
                    <a:lnTo>
                      <a:pt x="6157002" y="583595"/>
                    </a:lnTo>
                    <a:lnTo>
                      <a:pt x="6154828" y="589388"/>
                    </a:lnTo>
                    <a:cubicBezTo>
                      <a:pt x="6152427" y="597005"/>
                      <a:pt x="6150670" y="604728"/>
                      <a:pt x="6150205" y="612658"/>
                    </a:cubicBezTo>
                    <a:lnTo>
                      <a:pt x="6157002" y="583595"/>
                    </a:lnTo>
                    <a:lnTo>
                      <a:pt x="6163319" y="566754"/>
                    </a:lnTo>
                    <a:lnTo>
                      <a:pt x="6163371" y="566616"/>
                    </a:lnTo>
                    <a:lnTo>
                      <a:pt x="6169209" y="551717"/>
                    </a:lnTo>
                    <a:lnTo>
                      <a:pt x="6169625" y="549926"/>
                    </a:lnTo>
                    <a:lnTo>
                      <a:pt x="6171790" y="544146"/>
                    </a:lnTo>
                    <a:cubicBezTo>
                      <a:pt x="6174177" y="536547"/>
                      <a:pt x="6175914" y="528850"/>
                      <a:pt x="6176353" y="520953"/>
                    </a:cubicBezTo>
                    <a:close/>
                    <a:moveTo>
                      <a:pt x="6125250" y="268794"/>
                    </a:moveTo>
                    <a:cubicBezTo>
                      <a:pt x="6122725" y="279176"/>
                      <a:pt x="6121022" y="289296"/>
                      <a:pt x="6120374" y="299164"/>
                    </a:cubicBezTo>
                    <a:cubicBezTo>
                      <a:pt x="6119725" y="309031"/>
                      <a:pt x="6120130" y="318646"/>
                      <a:pt x="6121819" y="328017"/>
                    </a:cubicBezTo>
                    <a:close/>
                    <a:moveTo>
                      <a:pt x="0" y="0"/>
                    </a:moveTo>
                    <a:lnTo>
                      <a:pt x="6442666" y="0"/>
                    </a:lnTo>
                    <a:lnTo>
                      <a:pt x="6438451" y="24480"/>
                    </a:lnTo>
                    <a:cubicBezTo>
                      <a:pt x="6435966" y="32636"/>
                      <a:pt x="6432204" y="40471"/>
                      <a:pt x="6426440" y="47806"/>
                    </a:cubicBezTo>
                    <a:cubicBezTo>
                      <a:pt x="6411580" y="66857"/>
                      <a:pt x="6415009" y="85336"/>
                      <a:pt x="6417296" y="105718"/>
                    </a:cubicBezTo>
                    <a:cubicBezTo>
                      <a:pt x="6419010" y="121150"/>
                      <a:pt x="6418439" y="136963"/>
                      <a:pt x="6418631" y="152584"/>
                    </a:cubicBezTo>
                    <a:cubicBezTo>
                      <a:pt x="6419200" y="180017"/>
                      <a:pt x="6419391" y="207450"/>
                      <a:pt x="6420344" y="234883"/>
                    </a:cubicBezTo>
                    <a:cubicBezTo>
                      <a:pt x="6420724" y="243648"/>
                      <a:pt x="6425489" y="252600"/>
                      <a:pt x="6424727" y="261173"/>
                    </a:cubicBezTo>
                    <a:cubicBezTo>
                      <a:pt x="6421106" y="300800"/>
                      <a:pt x="6415391" y="340425"/>
                      <a:pt x="6412152" y="380050"/>
                    </a:cubicBezTo>
                    <a:cubicBezTo>
                      <a:pt x="6410248" y="402529"/>
                      <a:pt x="6413865" y="425581"/>
                      <a:pt x="6411200" y="447870"/>
                    </a:cubicBezTo>
                    <a:cubicBezTo>
                      <a:pt x="6408152" y="473587"/>
                      <a:pt x="6400342" y="498733"/>
                      <a:pt x="6395577" y="524262"/>
                    </a:cubicBezTo>
                    <a:cubicBezTo>
                      <a:pt x="6394245" y="531310"/>
                      <a:pt x="6395960" y="539121"/>
                      <a:pt x="6396339" y="546552"/>
                    </a:cubicBezTo>
                    <a:cubicBezTo>
                      <a:pt x="6396721" y="554933"/>
                      <a:pt x="6397483" y="563125"/>
                      <a:pt x="6397674" y="571508"/>
                    </a:cubicBezTo>
                    <a:cubicBezTo>
                      <a:pt x="6398056" y="597037"/>
                      <a:pt x="6397483" y="622564"/>
                      <a:pt x="6398818" y="648092"/>
                    </a:cubicBezTo>
                    <a:cubicBezTo>
                      <a:pt x="6399579" y="663713"/>
                      <a:pt x="6407389" y="680096"/>
                      <a:pt x="6404531" y="694576"/>
                    </a:cubicBezTo>
                    <a:cubicBezTo>
                      <a:pt x="6399008" y="724104"/>
                      <a:pt x="6411390" y="753633"/>
                      <a:pt x="6401104" y="783158"/>
                    </a:cubicBezTo>
                    <a:cubicBezTo>
                      <a:pt x="6398056" y="792306"/>
                      <a:pt x="6405676" y="804877"/>
                      <a:pt x="6406056" y="815929"/>
                    </a:cubicBezTo>
                    <a:cubicBezTo>
                      <a:pt x="6407008" y="843552"/>
                      <a:pt x="6406818" y="871173"/>
                      <a:pt x="6406628" y="898797"/>
                    </a:cubicBezTo>
                    <a:cubicBezTo>
                      <a:pt x="6406438" y="923562"/>
                      <a:pt x="6409104" y="949281"/>
                      <a:pt x="6403770" y="973095"/>
                    </a:cubicBezTo>
                    <a:cubicBezTo>
                      <a:pt x="6398056" y="998052"/>
                      <a:pt x="6398818" y="1020529"/>
                      <a:pt x="6405294" y="1044725"/>
                    </a:cubicBezTo>
                    <a:cubicBezTo>
                      <a:pt x="6409676" y="1061298"/>
                      <a:pt x="6410248" y="1078826"/>
                      <a:pt x="6411580" y="1095972"/>
                    </a:cubicBezTo>
                    <a:cubicBezTo>
                      <a:pt x="6413104" y="1114449"/>
                      <a:pt x="6409104" y="1134834"/>
                      <a:pt x="6415391" y="1151600"/>
                    </a:cubicBezTo>
                    <a:cubicBezTo>
                      <a:pt x="6434060" y="1201512"/>
                      <a:pt x="6438060" y="1252757"/>
                      <a:pt x="6438060" y="1304955"/>
                    </a:cubicBezTo>
                    <a:cubicBezTo>
                      <a:pt x="6438060" y="1314483"/>
                      <a:pt x="6435395" y="1324198"/>
                      <a:pt x="6432537" y="1333341"/>
                    </a:cubicBezTo>
                    <a:cubicBezTo>
                      <a:pt x="6415391" y="1386684"/>
                      <a:pt x="6416914" y="1440216"/>
                      <a:pt x="6427393" y="1494509"/>
                    </a:cubicBezTo>
                    <a:cubicBezTo>
                      <a:pt x="6429679" y="1505751"/>
                      <a:pt x="6430060" y="1518324"/>
                      <a:pt x="6427775" y="1529563"/>
                    </a:cubicBezTo>
                    <a:cubicBezTo>
                      <a:pt x="6421106" y="1561189"/>
                      <a:pt x="6410056" y="1591859"/>
                      <a:pt x="6405294" y="1623675"/>
                    </a:cubicBezTo>
                    <a:cubicBezTo>
                      <a:pt x="6397483" y="1676253"/>
                      <a:pt x="6423771" y="1721785"/>
                      <a:pt x="6440919" y="1768838"/>
                    </a:cubicBezTo>
                    <a:cubicBezTo>
                      <a:pt x="6457112" y="1813610"/>
                      <a:pt x="6493689" y="1851709"/>
                      <a:pt x="6485496" y="1904673"/>
                    </a:cubicBezTo>
                    <a:cubicBezTo>
                      <a:pt x="6484735" y="1910004"/>
                      <a:pt x="6489878" y="1915912"/>
                      <a:pt x="6491212" y="1921817"/>
                    </a:cubicBezTo>
                    <a:cubicBezTo>
                      <a:pt x="6494833" y="1938009"/>
                      <a:pt x="6499211" y="1954202"/>
                      <a:pt x="6500928" y="1970586"/>
                    </a:cubicBezTo>
                    <a:cubicBezTo>
                      <a:pt x="6503215" y="1990589"/>
                      <a:pt x="6502454" y="2010974"/>
                      <a:pt x="6504358" y="2030977"/>
                    </a:cubicBezTo>
                    <a:cubicBezTo>
                      <a:pt x="6505501" y="2043835"/>
                      <a:pt x="6507596" y="2056600"/>
                      <a:pt x="6509406" y="2069340"/>
                    </a:cubicBezTo>
                    <a:lnTo>
                      <a:pt x="6509657" y="2072225"/>
                    </a:lnTo>
                    <a:lnTo>
                      <a:pt x="6509657" y="2131532"/>
                    </a:lnTo>
                    <a:lnTo>
                      <a:pt x="6508786" y="2138304"/>
                    </a:lnTo>
                    <a:cubicBezTo>
                      <a:pt x="6506595" y="2148519"/>
                      <a:pt x="6503977" y="2158712"/>
                      <a:pt x="6502262" y="2168903"/>
                    </a:cubicBezTo>
                    <a:cubicBezTo>
                      <a:pt x="6497499" y="2197670"/>
                      <a:pt x="6498833" y="2229296"/>
                      <a:pt x="6486640" y="2254633"/>
                    </a:cubicBezTo>
                    <a:cubicBezTo>
                      <a:pt x="6473686" y="2281683"/>
                      <a:pt x="6467780" y="2307402"/>
                      <a:pt x="6471780" y="2335405"/>
                    </a:cubicBezTo>
                    <a:cubicBezTo>
                      <a:pt x="6473114" y="2344741"/>
                      <a:pt x="6481116" y="2356744"/>
                      <a:pt x="6489306" y="2360933"/>
                    </a:cubicBezTo>
                    <a:cubicBezTo>
                      <a:pt x="6507595" y="2370270"/>
                      <a:pt x="6510835" y="2383032"/>
                      <a:pt x="6504547" y="2400369"/>
                    </a:cubicBezTo>
                    <a:cubicBezTo>
                      <a:pt x="6499211" y="2415420"/>
                      <a:pt x="6496546" y="2433897"/>
                      <a:pt x="6486258" y="2444184"/>
                    </a:cubicBezTo>
                    <a:cubicBezTo>
                      <a:pt x="6457112" y="2473333"/>
                      <a:pt x="6456160" y="2510483"/>
                      <a:pt x="6448350" y="2546678"/>
                    </a:cubicBezTo>
                    <a:cubicBezTo>
                      <a:pt x="6443585" y="2568774"/>
                      <a:pt x="6443395" y="2589352"/>
                      <a:pt x="6446633" y="2611450"/>
                    </a:cubicBezTo>
                    <a:cubicBezTo>
                      <a:pt x="6453872" y="2659455"/>
                      <a:pt x="6443585" y="2706131"/>
                      <a:pt x="6430441" y="2752235"/>
                    </a:cubicBezTo>
                    <a:cubicBezTo>
                      <a:pt x="6421679" y="2782716"/>
                      <a:pt x="6416344" y="2813958"/>
                      <a:pt x="6407389" y="2844248"/>
                    </a:cubicBezTo>
                    <a:cubicBezTo>
                      <a:pt x="6400531" y="2866918"/>
                      <a:pt x="6392339" y="2889587"/>
                      <a:pt x="6381291" y="2910353"/>
                    </a:cubicBezTo>
                    <a:cubicBezTo>
                      <a:pt x="6365097" y="2940455"/>
                      <a:pt x="6340712" y="2966742"/>
                      <a:pt x="6347189" y="3005035"/>
                    </a:cubicBezTo>
                    <a:cubicBezTo>
                      <a:pt x="6352904" y="3038756"/>
                      <a:pt x="6340904" y="3069235"/>
                      <a:pt x="6329473" y="3100099"/>
                    </a:cubicBezTo>
                    <a:cubicBezTo>
                      <a:pt x="6321091" y="3122770"/>
                      <a:pt x="6312516" y="3145436"/>
                      <a:pt x="6307182" y="3168870"/>
                    </a:cubicBezTo>
                    <a:cubicBezTo>
                      <a:pt x="6300896" y="3196686"/>
                      <a:pt x="6303564" y="3228119"/>
                      <a:pt x="6291942" y="3252885"/>
                    </a:cubicBezTo>
                    <a:cubicBezTo>
                      <a:pt x="6279750" y="3278795"/>
                      <a:pt x="6287942" y="3300319"/>
                      <a:pt x="6291371" y="3323372"/>
                    </a:cubicBezTo>
                    <a:cubicBezTo>
                      <a:pt x="6296706" y="3360139"/>
                      <a:pt x="6306612" y="3396719"/>
                      <a:pt x="6294039" y="3433866"/>
                    </a:cubicBezTo>
                    <a:cubicBezTo>
                      <a:pt x="6278798" y="3479015"/>
                      <a:pt x="6262414" y="3523785"/>
                      <a:pt x="6247937" y="3569124"/>
                    </a:cubicBezTo>
                    <a:cubicBezTo>
                      <a:pt x="6242410" y="3586653"/>
                      <a:pt x="6240124" y="3605509"/>
                      <a:pt x="6237648" y="3623799"/>
                    </a:cubicBezTo>
                    <a:cubicBezTo>
                      <a:pt x="6235551" y="3641134"/>
                      <a:pt x="6240887" y="3661899"/>
                      <a:pt x="6232886" y="3675238"/>
                    </a:cubicBezTo>
                    <a:cubicBezTo>
                      <a:pt x="6212312" y="3709529"/>
                      <a:pt x="6202214" y="3744770"/>
                      <a:pt x="6202214" y="3784397"/>
                    </a:cubicBezTo>
                    <a:cubicBezTo>
                      <a:pt x="6202214" y="3799258"/>
                      <a:pt x="6193641" y="3813737"/>
                      <a:pt x="6192116" y="3828785"/>
                    </a:cubicBezTo>
                    <a:cubicBezTo>
                      <a:pt x="6190212" y="3849362"/>
                      <a:pt x="6185068" y="3872985"/>
                      <a:pt x="6192308" y="3890891"/>
                    </a:cubicBezTo>
                    <a:cubicBezTo>
                      <a:pt x="6209454" y="3932993"/>
                      <a:pt x="6195163" y="3967091"/>
                      <a:pt x="6178210" y="4003861"/>
                    </a:cubicBezTo>
                    <a:cubicBezTo>
                      <a:pt x="6161446" y="4040058"/>
                      <a:pt x="6148111" y="4078159"/>
                      <a:pt x="6137060" y="4116641"/>
                    </a:cubicBezTo>
                    <a:cubicBezTo>
                      <a:pt x="6133060" y="4131119"/>
                      <a:pt x="6139729" y="4148453"/>
                      <a:pt x="6141062" y="4164458"/>
                    </a:cubicBezTo>
                    <a:cubicBezTo>
                      <a:pt x="6141443" y="4170174"/>
                      <a:pt x="6142014" y="4176461"/>
                      <a:pt x="6140110" y="4181603"/>
                    </a:cubicBezTo>
                    <a:cubicBezTo>
                      <a:pt x="6121819" y="4231324"/>
                      <a:pt x="6107914" y="4281810"/>
                      <a:pt x="6117439" y="4335722"/>
                    </a:cubicBezTo>
                    <a:cubicBezTo>
                      <a:pt x="6118392" y="4340674"/>
                      <a:pt x="6116295" y="4346201"/>
                      <a:pt x="6114962" y="4351154"/>
                    </a:cubicBezTo>
                    <a:cubicBezTo>
                      <a:pt x="6108104" y="4375349"/>
                      <a:pt x="6097246" y="4398972"/>
                      <a:pt x="6094769" y="4423545"/>
                    </a:cubicBezTo>
                    <a:cubicBezTo>
                      <a:pt x="6088673" y="4484127"/>
                      <a:pt x="6086195" y="4545086"/>
                      <a:pt x="6082195" y="4606053"/>
                    </a:cubicBezTo>
                    <a:cubicBezTo>
                      <a:pt x="6082006" y="4609863"/>
                      <a:pt x="6082006" y="4613864"/>
                      <a:pt x="6080672" y="4617291"/>
                    </a:cubicBezTo>
                    <a:cubicBezTo>
                      <a:pt x="6072479" y="4639772"/>
                      <a:pt x="6075148" y="4659393"/>
                      <a:pt x="6090768" y="4678445"/>
                    </a:cubicBezTo>
                    <a:cubicBezTo>
                      <a:pt x="6097626" y="4686828"/>
                      <a:pt x="6101246" y="4698258"/>
                      <a:pt x="6105056" y="4708734"/>
                    </a:cubicBezTo>
                    <a:cubicBezTo>
                      <a:pt x="6110772" y="4724167"/>
                      <a:pt x="6116295" y="4739978"/>
                      <a:pt x="6119916" y="4755980"/>
                    </a:cubicBezTo>
                    <a:cubicBezTo>
                      <a:pt x="6123345" y="4771793"/>
                      <a:pt x="6128106" y="4788747"/>
                      <a:pt x="6125441" y="4803988"/>
                    </a:cubicBezTo>
                    <a:cubicBezTo>
                      <a:pt x="6120679" y="4831420"/>
                      <a:pt x="6110010" y="4857522"/>
                      <a:pt x="6102960" y="4884572"/>
                    </a:cubicBezTo>
                    <a:cubicBezTo>
                      <a:pt x="6100482" y="4893907"/>
                      <a:pt x="6100866" y="4904195"/>
                      <a:pt x="6100674" y="4913909"/>
                    </a:cubicBezTo>
                    <a:cubicBezTo>
                      <a:pt x="6100104" y="4936201"/>
                      <a:pt x="6105628" y="4959061"/>
                      <a:pt x="6089816" y="4979253"/>
                    </a:cubicBezTo>
                    <a:cubicBezTo>
                      <a:pt x="6074956" y="4997922"/>
                      <a:pt x="6079337" y="5016785"/>
                      <a:pt x="6090577" y="5036405"/>
                    </a:cubicBezTo>
                    <a:cubicBezTo>
                      <a:pt x="6098579" y="5050504"/>
                      <a:pt x="6104866" y="5066505"/>
                      <a:pt x="6107914" y="5082317"/>
                    </a:cubicBezTo>
                    <a:cubicBezTo>
                      <a:pt x="6112104" y="5104036"/>
                      <a:pt x="6113820" y="5125562"/>
                      <a:pt x="6111342" y="5148995"/>
                    </a:cubicBezTo>
                    <a:cubicBezTo>
                      <a:pt x="6109628" y="5165570"/>
                      <a:pt x="6108866" y="5179097"/>
                      <a:pt x="6098770" y="5192051"/>
                    </a:cubicBezTo>
                    <a:cubicBezTo>
                      <a:pt x="6097246" y="5194145"/>
                      <a:pt x="6096864" y="5197955"/>
                      <a:pt x="6097056" y="5200813"/>
                    </a:cubicBezTo>
                    <a:cubicBezTo>
                      <a:pt x="6100294" y="5238343"/>
                      <a:pt x="6098579" y="5275491"/>
                      <a:pt x="6096291" y="5313403"/>
                    </a:cubicBezTo>
                    <a:cubicBezTo>
                      <a:pt x="6093247" y="5361598"/>
                      <a:pt x="6102198" y="5412276"/>
                      <a:pt x="6134203" y="5453995"/>
                    </a:cubicBezTo>
                    <a:cubicBezTo>
                      <a:pt x="6138967" y="5460092"/>
                      <a:pt x="6141062" y="5469236"/>
                      <a:pt x="6142206" y="5477239"/>
                    </a:cubicBezTo>
                    <a:cubicBezTo>
                      <a:pt x="6147158" y="5514957"/>
                      <a:pt x="6150587" y="5552869"/>
                      <a:pt x="6156112" y="5590590"/>
                    </a:cubicBezTo>
                    <a:cubicBezTo>
                      <a:pt x="6159160" y="5611164"/>
                      <a:pt x="6161827" y="5632691"/>
                      <a:pt x="6170210" y="5651360"/>
                    </a:cubicBezTo>
                    <a:cubicBezTo>
                      <a:pt x="6178400" y="5669647"/>
                      <a:pt x="6188116" y="5684320"/>
                      <a:pt x="6170972" y="5695178"/>
                    </a:cubicBezTo>
                    <a:cubicBezTo>
                      <a:pt x="6180116" y="5714607"/>
                      <a:pt x="6187737" y="5731564"/>
                      <a:pt x="6195927" y="5748136"/>
                    </a:cubicBezTo>
                    <a:cubicBezTo>
                      <a:pt x="6198974" y="5754234"/>
                      <a:pt x="6203929" y="5759378"/>
                      <a:pt x="6206787" y="5765474"/>
                    </a:cubicBezTo>
                    <a:cubicBezTo>
                      <a:pt x="6209834" y="5771953"/>
                      <a:pt x="6211739" y="5779191"/>
                      <a:pt x="6213264" y="5786239"/>
                    </a:cubicBezTo>
                    <a:cubicBezTo>
                      <a:pt x="6220122" y="5817674"/>
                      <a:pt x="6226408" y="5849107"/>
                      <a:pt x="6233839" y="5880348"/>
                    </a:cubicBezTo>
                    <a:cubicBezTo>
                      <a:pt x="6235362" y="5886447"/>
                      <a:pt x="6241458" y="5891590"/>
                      <a:pt x="6245457" y="5897114"/>
                    </a:cubicBezTo>
                    <a:cubicBezTo>
                      <a:pt x="6248126" y="5900735"/>
                      <a:pt x="6252127" y="5904353"/>
                      <a:pt x="6252699" y="5908355"/>
                    </a:cubicBezTo>
                    <a:cubicBezTo>
                      <a:pt x="6257271" y="5938836"/>
                      <a:pt x="6262606" y="5969124"/>
                      <a:pt x="6264891" y="5999796"/>
                    </a:cubicBezTo>
                    <a:cubicBezTo>
                      <a:pt x="6266794" y="6025515"/>
                      <a:pt x="6266225" y="6050282"/>
                      <a:pt x="6299372" y="6056948"/>
                    </a:cubicBezTo>
                    <a:cubicBezTo>
                      <a:pt x="6305088" y="6058092"/>
                      <a:pt x="6311185" y="6066284"/>
                      <a:pt x="6314041" y="6072569"/>
                    </a:cubicBezTo>
                    <a:cubicBezTo>
                      <a:pt x="6322233" y="6090477"/>
                      <a:pt x="6327758" y="6109530"/>
                      <a:pt x="6336139" y="6127247"/>
                    </a:cubicBezTo>
                    <a:cubicBezTo>
                      <a:pt x="6364144" y="6185351"/>
                      <a:pt x="6381862" y="6246121"/>
                      <a:pt x="6378623" y="6311084"/>
                    </a:cubicBezTo>
                    <a:cubicBezTo>
                      <a:pt x="6377671" y="6331277"/>
                      <a:pt x="6367382" y="6350899"/>
                      <a:pt x="6363571" y="6363664"/>
                    </a:cubicBezTo>
                    <a:cubicBezTo>
                      <a:pt x="6378623" y="6400429"/>
                      <a:pt x="6393101" y="6431292"/>
                      <a:pt x="6403960" y="6463490"/>
                    </a:cubicBezTo>
                    <a:cubicBezTo>
                      <a:pt x="6413676" y="6491874"/>
                      <a:pt x="6419772" y="6521593"/>
                      <a:pt x="6426820" y="6550742"/>
                    </a:cubicBezTo>
                    <a:cubicBezTo>
                      <a:pt x="6429489" y="6561411"/>
                      <a:pt x="6431012" y="6572269"/>
                      <a:pt x="6432347" y="6583128"/>
                    </a:cubicBezTo>
                    <a:cubicBezTo>
                      <a:pt x="6436537" y="6617036"/>
                      <a:pt x="6426440" y="6652472"/>
                      <a:pt x="6442443" y="6685617"/>
                    </a:cubicBezTo>
                    <a:cubicBezTo>
                      <a:pt x="6450825" y="6702955"/>
                      <a:pt x="6460921" y="6720103"/>
                      <a:pt x="6465303" y="6738388"/>
                    </a:cubicBezTo>
                    <a:cubicBezTo>
                      <a:pt x="6470066" y="6758011"/>
                      <a:pt x="6477496" y="6777207"/>
                      <a:pt x="6482807" y="6796804"/>
                    </a:cubicBezTo>
                    <a:lnTo>
                      <a:pt x="6487578" y="6857457"/>
                    </a:lnTo>
                    <a:lnTo>
                      <a:pt x="6360339" y="6857457"/>
                    </a:lnTo>
                    <a:lnTo>
                      <a:pt x="6360339" y="6857998"/>
                    </a:lnTo>
                    <a:lnTo>
                      <a:pt x="0" y="6857998"/>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1" name="Freeform: Shape 1047">
                <a:extLst>
                  <a:ext uri="{FF2B5EF4-FFF2-40B4-BE49-F238E27FC236}">
                    <a16:creationId xmlns:a16="http://schemas.microsoft.com/office/drawing/2014/main" id="{68E2B1E3-4A4F-4862-B32A-0B74233B99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5682343" y="2"/>
                <a:ext cx="6509657" cy="6857998"/>
              </a:xfrm>
              <a:custGeom>
                <a:avLst/>
                <a:gdLst>
                  <a:gd name="connsiteX0" fmla="*/ 5757500 w 6509657"/>
                  <a:gd name="connsiteY0" fmla="*/ 6118149 h 6857998"/>
                  <a:gd name="connsiteX1" fmla="*/ 5778719 w 6509657"/>
                  <a:gd name="connsiteY1" fmla="*/ 6133723 h 6857998"/>
                  <a:gd name="connsiteX2" fmla="*/ 5794879 w 6509657"/>
                  <a:gd name="connsiteY2" fmla="*/ 6149380 h 6857998"/>
                  <a:gd name="connsiteX3" fmla="*/ 5800355 w 6509657"/>
                  <a:gd name="connsiteY3" fmla="*/ 6166562 h 6857998"/>
                  <a:gd name="connsiteX4" fmla="*/ 5794879 w 6509657"/>
                  <a:gd name="connsiteY4" fmla="*/ 6149379 h 6857998"/>
                  <a:gd name="connsiteX5" fmla="*/ 5778719 w 6509657"/>
                  <a:gd name="connsiteY5" fmla="*/ 6133722 h 6857998"/>
                  <a:gd name="connsiteX6" fmla="*/ 5757500 w 6509657"/>
                  <a:gd name="connsiteY6" fmla="*/ 6118149 h 6857998"/>
                  <a:gd name="connsiteX7" fmla="*/ 5665657 w 6509657"/>
                  <a:gd name="connsiteY7" fmla="*/ 4941372 h 6857998"/>
                  <a:gd name="connsiteX8" fmla="*/ 5668987 w 6509657"/>
                  <a:gd name="connsiteY8" fmla="*/ 4950869 h 6857998"/>
                  <a:gd name="connsiteX9" fmla="*/ 5678672 w 6509657"/>
                  <a:gd name="connsiteY9" fmla="*/ 4991382 h 6857998"/>
                  <a:gd name="connsiteX10" fmla="*/ 5668987 w 6509657"/>
                  <a:gd name="connsiteY10" fmla="*/ 4950868 h 6857998"/>
                  <a:gd name="connsiteX11" fmla="*/ 5669596 w 6509657"/>
                  <a:gd name="connsiteY11" fmla="*/ 4749807 h 6857998"/>
                  <a:gd name="connsiteX12" fmla="*/ 5654889 w 6509657"/>
                  <a:gd name="connsiteY12" fmla="*/ 4799797 h 6857998"/>
                  <a:gd name="connsiteX13" fmla="*/ 5669596 w 6509657"/>
                  <a:gd name="connsiteY13" fmla="*/ 4749807 h 6857998"/>
                  <a:gd name="connsiteX14" fmla="*/ 5687394 w 6509657"/>
                  <a:gd name="connsiteY14" fmla="*/ 4543185 h 6857998"/>
                  <a:gd name="connsiteX15" fmla="*/ 5692800 w 6509657"/>
                  <a:gd name="connsiteY15" fmla="*/ 4557092 h 6857998"/>
                  <a:gd name="connsiteX16" fmla="*/ 5719165 w 6509657"/>
                  <a:gd name="connsiteY16" fmla="*/ 4602021 h 6857998"/>
                  <a:gd name="connsiteX17" fmla="*/ 5692800 w 6509657"/>
                  <a:gd name="connsiteY17" fmla="*/ 4557091 h 6857998"/>
                  <a:gd name="connsiteX18" fmla="*/ 6153612 w 6509657"/>
                  <a:gd name="connsiteY18" fmla="*/ 2819253 h 6857998"/>
                  <a:gd name="connsiteX19" fmla="*/ 6165256 w 6509657"/>
                  <a:gd name="connsiteY19" fmla="*/ 2827484 h 6857998"/>
                  <a:gd name="connsiteX20" fmla="*/ 6165258 w 6509657"/>
                  <a:gd name="connsiteY20" fmla="*/ 2827486 h 6857998"/>
                  <a:gd name="connsiteX21" fmla="*/ 6193761 w 6509657"/>
                  <a:gd name="connsiteY21" fmla="*/ 2861156 h 6857998"/>
                  <a:gd name="connsiteX22" fmla="*/ 6184107 w 6509657"/>
                  <a:gd name="connsiteY22" fmla="*/ 2842392 h 6857998"/>
                  <a:gd name="connsiteX23" fmla="*/ 6165258 w 6509657"/>
                  <a:gd name="connsiteY23" fmla="*/ 2827486 h 6857998"/>
                  <a:gd name="connsiteX24" fmla="*/ 6165256 w 6509657"/>
                  <a:gd name="connsiteY24" fmla="*/ 2827483 h 6857998"/>
                  <a:gd name="connsiteX25" fmla="*/ 6083958 w 6509657"/>
                  <a:gd name="connsiteY25" fmla="*/ 1974015 h 6857998"/>
                  <a:gd name="connsiteX26" fmla="*/ 6077444 w 6509657"/>
                  <a:gd name="connsiteY26" fmla="*/ 1999763 h 6857998"/>
                  <a:gd name="connsiteX27" fmla="*/ 6059716 w 6509657"/>
                  <a:gd name="connsiteY27" fmla="*/ 2023547 h 6857998"/>
                  <a:gd name="connsiteX28" fmla="*/ 6083958 w 6509657"/>
                  <a:gd name="connsiteY28" fmla="*/ 1974015 h 6857998"/>
                  <a:gd name="connsiteX29" fmla="*/ 6066764 w 6509657"/>
                  <a:gd name="connsiteY29" fmla="*/ 1768838 h 6857998"/>
                  <a:gd name="connsiteX30" fmla="*/ 6058162 w 6509657"/>
                  <a:gd name="connsiteY30" fmla="*/ 1785412 h 6857998"/>
                  <a:gd name="connsiteX31" fmla="*/ 6057382 w 6509657"/>
                  <a:gd name="connsiteY31" fmla="*/ 1801558 h 6857998"/>
                  <a:gd name="connsiteX32" fmla="*/ 6066764 w 6509657"/>
                  <a:gd name="connsiteY32" fmla="*/ 1768838 h 6857998"/>
                  <a:gd name="connsiteX33" fmla="*/ 6176353 w 6509657"/>
                  <a:gd name="connsiteY33" fmla="*/ 520953 h 6857998"/>
                  <a:gd name="connsiteX34" fmla="*/ 6169625 w 6509657"/>
                  <a:gd name="connsiteY34" fmla="*/ 549926 h 6857998"/>
                  <a:gd name="connsiteX35" fmla="*/ 6163371 w 6509657"/>
                  <a:gd name="connsiteY35" fmla="*/ 566616 h 6857998"/>
                  <a:gd name="connsiteX36" fmla="*/ 6157421 w 6509657"/>
                  <a:gd name="connsiteY36" fmla="*/ 581804 h 6857998"/>
                  <a:gd name="connsiteX37" fmla="*/ 6157002 w 6509657"/>
                  <a:gd name="connsiteY37" fmla="*/ 583595 h 6857998"/>
                  <a:gd name="connsiteX38" fmla="*/ 6154828 w 6509657"/>
                  <a:gd name="connsiteY38" fmla="*/ 589388 h 6857998"/>
                  <a:gd name="connsiteX39" fmla="*/ 6150205 w 6509657"/>
                  <a:gd name="connsiteY39" fmla="*/ 612658 h 6857998"/>
                  <a:gd name="connsiteX40" fmla="*/ 6157002 w 6509657"/>
                  <a:gd name="connsiteY40" fmla="*/ 583595 h 6857998"/>
                  <a:gd name="connsiteX41" fmla="*/ 6163319 w 6509657"/>
                  <a:gd name="connsiteY41" fmla="*/ 566754 h 6857998"/>
                  <a:gd name="connsiteX42" fmla="*/ 6163371 w 6509657"/>
                  <a:gd name="connsiteY42" fmla="*/ 566616 h 6857998"/>
                  <a:gd name="connsiteX43" fmla="*/ 6169209 w 6509657"/>
                  <a:gd name="connsiteY43" fmla="*/ 551717 h 6857998"/>
                  <a:gd name="connsiteX44" fmla="*/ 6169625 w 6509657"/>
                  <a:gd name="connsiteY44" fmla="*/ 549926 h 6857998"/>
                  <a:gd name="connsiteX45" fmla="*/ 6171790 w 6509657"/>
                  <a:gd name="connsiteY45" fmla="*/ 544146 h 6857998"/>
                  <a:gd name="connsiteX46" fmla="*/ 6176353 w 6509657"/>
                  <a:gd name="connsiteY46" fmla="*/ 520953 h 6857998"/>
                  <a:gd name="connsiteX47" fmla="*/ 6125250 w 6509657"/>
                  <a:gd name="connsiteY47" fmla="*/ 268794 h 6857998"/>
                  <a:gd name="connsiteX48" fmla="*/ 6120374 w 6509657"/>
                  <a:gd name="connsiteY48" fmla="*/ 299164 h 6857998"/>
                  <a:gd name="connsiteX49" fmla="*/ 6121819 w 6509657"/>
                  <a:gd name="connsiteY49" fmla="*/ 328017 h 6857998"/>
                  <a:gd name="connsiteX50" fmla="*/ 0 w 6509657"/>
                  <a:gd name="connsiteY50" fmla="*/ 0 h 6857998"/>
                  <a:gd name="connsiteX51" fmla="*/ 6442666 w 6509657"/>
                  <a:gd name="connsiteY51" fmla="*/ 0 h 6857998"/>
                  <a:gd name="connsiteX52" fmla="*/ 6438451 w 6509657"/>
                  <a:gd name="connsiteY52" fmla="*/ 24480 h 6857998"/>
                  <a:gd name="connsiteX53" fmla="*/ 6426440 w 6509657"/>
                  <a:gd name="connsiteY53" fmla="*/ 47806 h 6857998"/>
                  <a:gd name="connsiteX54" fmla="*/ 6417296 w 6509657"/>
                  <a:gd name="connsiteY54" fmla="*/ 105718 h 6857998"/>
                  <a:gd name="connsiteX55" fmla="*/ 6418631 w 6509657"/>
                  <a:gd name="connsiteY55" fmla="*/ 152584 h 6857998"/>
                  <a:gd name="connsiteX56" fmla="*/ 6420344 w 6509657"/>
                  <a:gd name="connsiteY56" fmla="*/ 234883 h 6857998"/>
                  <a:gd name="connsiteX57" fmla="*/ 6424727 w 6509657"/>
                  <a:gd name="connsiteY57" fmla="*/ 261173 h 6857998"/>
                  <a:gd name="connsiteX58" fmla="*/ 6412152 w 6509657"/>
                  <a:gd name="connsiteY58" fmla="*/ 380050 h 6857998"/>
                  <a:gd name="connsiteX59" fmla="*/ 6411200 w 6509657"/>
                  <a:gd name="connsiteY59" fmla="*/ 447870 h 6857998"/>
                  <a:gd name="connsiteX60" fmla="*/ 6395577 w 6509657"/>
                  <a:gd name="connsiteY60" fmla="*/ 524262 h 6857998"/>
                  <a:gd name="connsiteX61" fmla="*/ 6396339 w 6509657"/>
                  <a:gd name="connsiteY61" fmla="*/ 546552 h 6857998"/>
                  <a:gd name="connsiteX62" fmla="*/ 6397674 w 6509657"/>
                  <a:gd name="connsiteY62" fmla="*/ 571508 h 6857998"/>
                  <a:gd name="connsiteX63" fmla="*/ 6398818 w 6509657"/>
                  <a:gd name="connsiteY63" fmla="*/ 648092 h 6857998"/>
                  <a:gd name="connsiteX64" fmla="*/ 6404531 w 6509657"/>
                  <a:gd name="connsiteY64" fmla="*/ 694576 h 6857998"/>
                  <a:gd name="connsiteX65" fmla="*/ 6401104 w 6509657"/>
                  <a:gd name="connsiteY65" fmla="*/ 783158 h 6857998"/>
                  <a:gd name="connsiteX66" fmla="*/ 6406056 w 6509657"/>
                  <a:gd name="connsiteY66" fmla="*/ 815929 h 6857998"/>
                  <a:gd name="connsiteX67" fmla="*/ 6406628 w 6509657"/>
                  <a:gd name="connsiteY67" fmla="*/ 898797 h 6857998"/>
                  <a:gd name="connsiteX68" fmla="*/ 6403770 w 6509657"/>
                  <a:gd name="connsiteY68" fmla="*/ 973095 h 6857998"/>
                  <a:gd name="connsiteX69" fmla="*/ 6405294 w 6509657"/>
                  <a:gd name="connsiteY69" fmla="*/ 1044725 h 6857998"/>
                  <a:gd name="connsiteX70" fmla="*/ 6411580 w 6509657"/>
                  <a:gd name="connsiteY70" fmla="*/ 1095972 h 6857998"/>
                  <a:gd name="connsiteX71" fmla="*/ 6415391 w 6509657"/>
                  <a:gd name="connsiteY71" fmla="*/ 1151600 h 6857998"/>
                  <a:gd name="connsiteX72" fmla="*/ 6438060 w 6509657"/>
                  <a:gd name="connsiteY72" fmla="*/ 1304955 h 6857998"/>
                  <a:gd name="connsiteX73" fmla="*/ 6432537 w 6509657"/>
                  <a:gd name="connsiteY73" fmla="*/ 1333341 h 6857998"/>
                  <a:gd name="connsiteX74" fmla="*/ 6427393 w 6509657"/>
                  <a:gd name="connsiteY74" fmla="*/ 1494509 h 6857998"/>
                  <a:gd name="connsiteX75" fmla="*/ 6427775 w 6509657"/>
                  <a:gd name="connsiteY75" fmla="*/ 1529563 h 6857998"/>
                  <a:gd name="connsiteX76" fmla="*/ 6405294 w 6509657"/>
                  <a:gd name="connsiteY76" fmla="*/ 1623675 h 6857998"/>
                  <a:gd name="connsiteX77" fmla="*/ 6440919 w 6509657"/>
                  <a:gd name="connsiteY77" fmla="*/ 1768838 h 6857998"/>
                  <a:gd name="connsiteX78" fmla="*/ 6485496 w 6509657"/>
                  <a:gd name="connsiteY78" fmla="*/ 1904673 h 6857998"/>
                  <a:gd name="connsiteX79" fmla="*/ 6491212 w 6509657"/>
                  <a:gd name="connsiteY79" fmla="*/ 1921817 h 6857998"/>
                  <a:gd name="connsiteX80" fmla="*/ 6500928 w 6509657"/>
                  <a:gd name="connsiteY80" fmla="*/ 1970586 h 6857998"/>
                  <a:gd name="connsiteX81" fmla="*/ 6504358 w 6509657"/>
                  <a:gd name="connsiteY81" fmla="*/ 2030977 h 6857998"/>
                  <a:gd name="connsiteX82" fmla="*/ 6509406 w 6509657"/>
                  <a:gd name="connsiteY82" fmla="*/ 2069340 h 6857998"/>
                  <a:gd name="connsiteX83" fmla="*/ 6509657 w 6509657"/>
                  <a:gd name="connsiteY83" fmla="*/ 2072225 h 6857998"/>
                  <a:gd name="connsiteX84" fmla="*/ 6509657 w 6509657"/>
                  <a:gd name="connsiteY84" fmla="*/ 2131532 h 6857998"/>
                  <a:gd name="connsiteX85" fmla="*/ 6508786 w 6509657"/>
                  <a:gd name="connsiteY85" fmla="*/ 2138304 h 6857998"/>
                  <a:gd name="connsiteX86" fmla="*/ 6502262 w 6509657"/>
                  <a:gd name="connsiteY86" fmla="*/ 2168903 h 6857998"/>
                  <a:gd name="connsiteX87" fmla="*/ 6486640 w 6509657"/>
                  <a:gd name="connsiteY87" fmla="*/ 2254633 h 6857998"/>
                  <a:gd name="connsiteX88" fmla="*/ 6471780 w 6509657"/>
                  <a:gd name="connsiteY88" fmla="*/ 2335405 h 6857998"/>
                  <a:gd name="connsiteX89" fmla="*/ 6489306 w 6509657"/>
                  <a:gd name="connsiteY89" fmla="*/ 2360933 h 6857998"/>
                  <a:gd name="connsiteX90" fmla="*/ 6504547 w 6509657"/>
                  <a:gd name="connsiteY90" fmla="*/ 2400369 h 6857998"/>
                  <a:gd name="connsiteX91" fmla="*/ 6486258 w 6509657"/>
                  <a:gd name="connsiteY91" fmla="*/ 2444184 h 6857998"/>
                  <a:gd name="connsiteX92" fmla="*/ 6448350 w 6509657"/>
                  <a:gd name="connsiteY92" fmla="*/ 2546678 h 6857998"/>
                  <a:gd name="connsiteX93" fmla="*/ 6446633 w 6509657"/>
                  <a:gd name="connsiteY93" fmla="*/ 2611450 h 6857998"/>
                  <a:gd name="connsiteX94" fmla="*/ 6430441 w 6509657"/>
                  <a:gd name="connsiteY94" fmla="*/ 2752235 h 6857998"/>
                  <a:gd name="connsiteX95" fmla="*/ 6407389 w 6509657"/>
                  <a:gd name="connsiteY95" fmla="*/ 2844248 h 6857998"/>
                  <a:gd name="connsiteX96" fmla="*/ 6381291 w 6509657"/>
                  <a:gd name="connsiteY96" fmla="*/ 2910353 h 6857998"/>
                  <a:gd name="connsiteX97" fmla="*/ 6347189 w 6509657"/>
                  <a:gd name="connsiteY97" fmla="*/ 3005035 h 6857998"/>
                  <a:gd name="connsiteX98" fmla="*/ 6329473 w 6509657"/>
                  <a:gd name="connsiteY98" fmla="*/ 3100099 h 6857998"/>
                  <a:gd name="connsiteX99" fmla="*/ 6307182 w 6509657"/>
                  <a:gd name="connsiteY99" fmla="*/ 3168870 h 6857998"/>
                  <a:gd name="connsiteX100" fmla="*/ 6291942 w 6509657"/>
                  <a:gd name="connsiteY100" fmla="*/ 3252885 h 6857998"/>
                  <a:gd name="connsiteX101" fmla="*/ 6291371 w 6509657"/>
                  <a:gd name="connsiteY101" fmla="*/ 3323372 h 6857998"/>
                  <a:gd name="connsiteX102" fmla="*/ 6294039 w 6509657"/>
                  <a:gd name="connsiteY102" fmla="*/ 3433866 h 6857998"/>
                  <a:gd name="connsiteX103" fmla="*/ 6247937 w 6509657"/>
                  <a:gd name="connsiteY103" fmla="*/ 3569124 h 6857998"/>
                  <a:gd name="connsiteX104" fmla="*/ 6237648 w 6509657"/>
                  <a:gd name="connsiteY104" fmla="*/ 3623799 h 6857998"/>
                  <a:gd name="connsiteX105" fmla="*/ 6232886 w 6509657"/>
                  <a:gd name="connsiteY105" fmla="*/ 3675238 h 6857998"/>
                  <a:gd name="connsiteX106" fmla="*/ 6202214 w 6509657"/>
                  <a:gd name="connsiteY106" fmla="*/ 3784397 h 6857998"/>
                  <a:gd name="connsiteX107" fmla="*/ 6192116 w 6509657"/>
                  <a:gd name="connsiteY107" fmla="*/ 3828785 h 6857998"/>
                  <a:gd name="connsiteX108" fmla="*/ 6192308 w 6509657"/>
                  <a:gd name="connsiteY108" fmla="*/ 3890891 h 6857998"/>
                  <a:gd name="connsiteX109" fmla="*/ 6178210 w 6509657"/>
                  <a:gd name="connsiteY109" fmla="*/ 4003861 h 6857998"/>
                  <a:gd name="connsiteX110" fmla="*/ 6137060 w 6509657"/>
                  <a:gd name="connsiteY110" fmla="*/ 4116641 h 6857998"/>
                  <a:gd name="connsiteX111" fmla="*/ 6141062 w 6509657"/>
                  <a:gd name="connsiteY111" fmla="*/ 4164458 h 6857998"/>
                  <a:gd name="connsiteX112" fmla="*/ 6140110 w 6509657"/>
                  <a:gd name="connsiteY112" fmla="*/ 4181603 h 6857998"/>
                  <a:gd name="connsiteX113" fmla="*/ 6117439 w 6509657"/>
                  <a:gd name="connsiteY113" fmla="*/ 4335722 h 6857998"/>
                  <a:gd name="connsiteX114" fmla="*/ 6114962 w 6509657"/>
                  <a:gd name="connsiteY114" fmla="*/ 4351154 h 6857998"/>
                  <a:gd name="connsiteX115" fmla="*/ 6094769 w 6509657"/>
                  <a:gd name="connsiteY115" fmla="*/ 4423545 h 6857998"/>
                  <a:gd name="connsiteX116" fmla="*/ 6082195 w 6509657"/>
                  <a:gd name="connsiteY116" fmla="*/ 4606053 h 6857998"/>
                  <a:gd name="connsiteX117" fmla="*/ 6080672 w 6509657"/>
                  <a:gd name="connsiteY117" fmla="*/ 4617291 h 6857998"/>
                  <a:gd name="connsiteX118" fmla="*/ 6090768 w 6509657"/>
                  <a:gd name="connsiteY118" fmla="*/ 4678445 h 6857998"/>
                  <a:gd name="connsiteX119" fmla="*/ 6105056 w 6509657"/>
                  <a:gd name="connsiteY119" fmla="*/ 4708734 h 6857998"/>
                  <a:gd name="connsiteX120" fmla="*/ 6119916 w 6509657"/>
                  <a:gd name="connsiteY120" fmla="*/ 4755980 h 6857998"/>
                  <a:gd name="connsiteX121" fmla="*/ 6125441 w 6509657"/>
                  <a:gd name="connsiteY121" fmla="*/ 4803988 h 6857998"/>
                  <a:gd name="connsiteX122" fmla="*/ 6102960 w 6509657"/>
                  <a:gd name="connsiteY122" fmla="*/ 4884572 h 6857998"/>
                  <a:gd name="connsiteX123" fmla="*/ 6100674 w 6509657"/>
                  <a:gd name="connsiteY123" fmla="*/ 4913909 h 6857998"/>
                  <a:gd name="connsiteX124" fmla="*/ 6089816 w 6509657"/>
                  <a:gd name="connsiteY124" fmla="*/ 4979253 h 6857998"/>
                  <a:gd name="connsiteX125" fmla="*/ 6090577 w 6509657"/>
                  <a:gd name="connsiteY125" fmla="*/ 5036405 h 6857998"/>
                  <a:gd name="connsiteX126" fmla="*/ 6107914 w 6509657"/>
                  <a:gd name="connsiteY126" fmla="*/ 5082317 h 6857998"/>
                  <a:gd name="connsiteX127" fmla="*/ 6111342 w 6509657"/>
                  <a:gd name="connsiteY127" fmla="*/ 5148995 h 6857998"/>
                  <a:gd name="connsiteX128" fmla="*/ 6098770 w 6509657"/>
                  <a:gd name="connsiteY128" fmla="*/ 5192051 h 6857998"/>
                  <a:gd name="connsiteX129" fmla="*/ 6097056 w 6509657"/>
                  <a:gd name="connsiteY129" fmla="*/ 5200813 h 6857998"/>
                  <a:gd name="connsiteX130" fmla="*/ 6096291 w 6509657"/>
                  <a:gd name="connsiteY130" fmla="*/ 5313403 h 6857998"/>
                  <a:gd name="connsiteX131" fmla="*/ 6134203 w 6509657"/>
                  <a:gd name="connsiteY131" fmla="*/ 5453995 h 6857998"/>
                  <a:gd name="connsiteX132" fmla="*/ 6142206 w 6509657"/>
                  <a:gd name="connsiteY132" fmla="*/ 5477239 h 6857998"/>
                  <a:gd name="connsiteX133" fmla="*/ 6156112 w 6509657"/>
                  <a:gd name="connsiteY133" fmla="*/ 5590590 h 6857998"/>
                  <a:gd name="connsiteX134" fmla="*/ 6170210 w 6509657"/>
                  <a:gd name="connsiteY134" fmla="*/ 5651360 h 6857998"/>
                  <a:gd name="connsiteX135" fmla="*/ 6170972 w 6509657"/>
                  <a:gd name="connsiteY135" fmla="*/ 5695178 h 6857998"/>
                  <a:gd name="connsiteX136" fmla="*/ 6195927 w 6509657"/>
                  <a:gd name="connsiteY136" fmla="*/ 5748136 h 6857998"/>
                  <a:gd name="connsiteX137" fmla="*/ 6206787 w 6509657"/>
                  <a:gd name="connsiteY137" fmla="*/ 5765474 h 6857998"/>
                  <a:gd name="connsiteX138" fmla="*/ 6213264 w 6509657"/>
                  <a:gd name="connsiteY138" fmla="*/ 5786239 h 6857998"/>
                  <a:gd name="connsiteX139" fmla="*/ 6233839 w 6509657"/>
                  <a:gd name="connsiteY139" fmla="*/ 5880348 h 6857998"/>
                  <a:gd name="connsiteX140" fmla="*/ 6245457 w 6509657"/>
                  <a:gd name="connsiteY140" fmla="*/ 5897114 h 6857998"/>
                  <a:gd name="connsiteX141" fmla="*/ 6252699 w 6509657"/>
                  <a:gd name="connsiteY141" fmla="*/ 5908355 h 6857998"/>
                  <a:gd name="connsiteX142" fmla="*/ 6264891 w 6509657"/>
                  <a:gd name="connsiteY142" fmla="*/ 5999796 h 6857998"/>
                  <a:gd name="connsiteX143" fmla="*/ 6299372 w 6509657"/>
                  <a:gd name="connsiteY143" fmla="*/ 6056948 h 6857998"/>
                  <a:gd name="connsiteX144" fmla="*/ 6314041 w 6509657"/>
                  <a:gd name="connsiteY144" fmla="*/ 6072569 h 6857998"/>
                  <a:gd name="connsiteX145" fmla="*/ 6336139 w 6509657"/>
                  <a:gd name="connsiteY145" fmla="*/ 6127247 h 6857998"/>
                  <a:gd name="connsiteX146" fmla="*/ 6378623 w 6509657"/>
                  <a:gd name="connsiteY146" fmla="*/ 6311084 h 6857998"/>
                  <a:gd name="connsiteX147" fmla="*/ 6363571 w 6509657"/>
                  <a:gd name="connsiteY147" fmla="*/ 6363664 h 6857998"/>
                  <a:gd name="connsiteX148" fmla="*/ 6403960 w 6509657"/>
                  <a:gd name="connsiteY148" fmla="*/ 6463490 h 6857998"/>
                  <a:gd name="connsiteX149" fmla="*/ 6426820 w 6509657"/>
                  <a:gd name="connsiteY149" fmla="*/ 6550742 h 6857998"/>
                  <a:gd name="connsiteX150" fmla="*/ 6432347 w 6509657"/>
                  <a:gd name="connsiteY150" fmla="*/ 6583128 h 6857998"/>
                  <a:gd name="connsiteX151" fmla="*/ 6442443 w 6509657"/>
                  <a:gd name="connsiteY151" fmla="*/ 6685617 h 6857998"/>
                  <a:gd name="connsiteX152" fmla="*/ 6465303 w 6509657"/>
                  <a:gd name="connsiteY152" fmla="*/ 6738388 h 6857998"/>
                  <a:gd name="connsiteX153" fmla="*/ 6482807 w 6509657"/>
                  <a:gd name="connsiteY153" fmla="*/ 6796804 h 6857998"/>
                  <a:gd name="connsiteX154" fmla="*/ 6487578 w 6509657"/>
                  <a:gd name="connsiteY154" fmla="*/ 6857457 h 6857998"/>
                  <a:gd name="connsiteX155" fmla="*/ 6360339 w 6509657"/>
                  <a:gd name="connsiteY155" fmla="*/ 6857457 h 6857998"/>
                  <a:gd name="connsiteX156" fmla="*/ 6360339 w 6509657"/>
                  <a:gd name="connsiteY156" fmla="*/ 6857998 h 6857998"/>
                  <a:gd name="connsiteX157" fmla="*/ 0 w 6509657"/>
                  <a:gd name="connsiteY15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6509657" h="6857998">
                    <a:moveTo>
                      <a:pt x="5757500" y="6118149"/>
                    </a:moveTo>
                    <a:cubicBezTo>
                      <a:pt x="5764049" y="6124102"/>
                      <a:pt x="5771670" y="6129341"/>
                      <a:pt x="5778719" y="6133723"/>
                    </a:cubicBezTo>
                    <a:cubicBezTo>
                      <a:pt x="5785863" y="6138152"/>
                      <a:pt x="5791209" y="6143474"/>
                      <a:pt x="5794879" y="6149380"/>
                    </a:cubicBezTo>
                    <a:lnTo>
                      <a:pt x="5800355" y="6166562"/>
                    </a:lnTo>
                    <a:lnTo>
                      <a:pt x="5794879" y="6149379"/>
                    </a:lnTo>
                    <a:cubicBezTo>
                      <a:pt x="5791209" y="6143474"/>
                      <a:pt x="5785863" y="6138152"/>
                      <a:pt x="5778719" y="6133722"/>
                    </a:cubicBezTo>
                    <a:cubicBezTo>
                      <a:pt x="5771670" y="6129341"/>
                      <a:pt x="5764049" y="6124102"/>
                      <a:pt x="5757500" y="6118149"/>
                    </a:cubicBezTo>
                    <a:close/>
                    <a:moveTo>
                      <a:pt x="5665657" y="4941372"/>
                    </a:moveTo>
                    <a:lnTo>
                      <a:pt x="5668987" y="4950869"/>
                    </a:lnTo>
                    <a:lnTo>
                      <a:pt x="5678672" y="4991382"/>
                    </a:lnTo>
                    <a:lnTo>
                      <a:pt x="5668987" y="4950868"/>
                    </a:lnTo>
                    <a:close/>
                    <a:moveTo>
                      <a:pt x="5669596" y="4749807"/>
                    </a:moveTo>
                    <a:cubicBezTo>
                      <a:pt x="5657460" y="4762826"/>
                      <a:pt x="5656603" y="4781365"/>
                      <a:pt x="5654889" y="4799797"/>
                    </a:cubicBezTo>
                    <a:cubicBezTo>
                      <a:pt x="5656603" y="4781365"/>
                      <a:pt x="5657460" y="4762827"/>
                      <a:pt x="5669596" y="4749807"/>
                    </a:cubicBezTo>
                    <a:close/>
                    <a:moveTo>
                      <a:pt x="5687394" y="4543185"/>
                    </a:moveTo>
                    <a:cubicBezTo>
                      <a:pt x="5688372" y="4548281"/>
                      <a:pt x="5690419" y="4553662"/>
                      <a:pt x="5692800" y="4557092"/>
                    </a:cubicBezTo>
                    <a:cubicBezTo>
                      <a:pt x="5704421" y="4573618"/>
                      <a:pt x="5713208" y="4588275"/>
                      <a:pt x="5719165" y="4602021"/>
                    </a:cubicBezTo>
                    <a:cubicBezTo>
                      <a:pt x="5713208" y="4588275"/>
                      <a:pt x="5704421" y="4573618"/>
                      <a:pt x="5692800" y="4557091"/>
                    </a:cubicBezTo>
                    <a:close/>
                    <a:moveTo>
                      <a:pt x="6153612" y="2819253"/>
                    </a:moveTo>
                    <a:lnTo>
                      <a:pt x="6165256" y="2827484"/>
                    </a:lnTo>
                    <a:lnTo>
                      <a:pt x="6165258" y="2827486"/>
                    </a:lnTo>
                    <a:lnTo>
                      <a:pt x="6193761" y="2861156"/>
                    </a:lnTo>
                    <a:lnTo>
                      <a:pt x="6184107" y="2842392"/>
                    </a:lnTo>
                    <a:lnTo>
                      <a:pt x="6165258" y="2827486"/>
                    </a:lnTo>
                    <a:lnTo>
                      <a:pt x="6165256" y="2827483"/>
                    </a:lnTo>
                    <a:close/>
                    <a:moveTo>
                      <a:pt x="6083958" y="1974015"/>
                    </a:moveTo>
                    <a:lnTo>
                      <a:pt x="6077444" y="1999763"/>
                    </a:lnTo>
                    <a:cubicBezTo>
                      <a:pt x="6073635" y="2008056"/>
                      <a:pt x="6067955" y="2016020"/>
                      <a:pt x="6059716" y="2023547"/>
                    </a:cubicBezTo>
                    <a:cubicBezTo>
                      <a:pt x="6076195" y="2008497"/>
                      <a:pt x="6082433" y="1991685"/>
                      <a:pt x="6083958" y="1974015"/>
                    </a:cubicBezTo>
                    <a:close/>
                    <a:moveTo>
                      <a:pt x="6066764" y="1768838"/>
                    </a:moveTo>
                    <a:cubicBezTo>
                      <a:pt x="6062383" y="1774411"/>
                      <a:pt x="6059620" y="1779948"/>
                      <a:pt x="6058162" y="1785412"/>
                    </a:cubicBezTo>
                    <a:lnTo>
                      <a:pt x="6057382" y="1801558"/>
                    </a:lnTo>
                    <a:cubicBezTo>
                      <a:pt x="6055715" y="1790986"/>
                      <a:pt x="6058001" y="1779981"/>
                      <a:pt x="6066764" y="1768838"/>
                    </a:cubicBezTo>
                    <a:close/>
                    <a:moveTo>
                      <a:pt x="6176353" y="520953"/>
                    </a:moveTo>
                    <a:lnTo>
                      <a:pt x="6169625" y="549926"/>
                    </a:lnTo>
                    <a:lnTo>
                      <a:pt x="6163371" y="566616"/>
                    </a:lnTo>
                    <a:lnTo>
                      <a:pt x="6157421" y="581804"/>
                    </a:lnTo>
                    <a:lnTo>
                      <a:pt x="6157002" y="583595"/>
                    </a:lnTo>
                    <a:lnTo>
                      <a:pt x="6154828" y="589388"/>
                    </a:lnTo>
                    <a:cubicBezTo>
                      <a:pt x="6152427" y="597005"/>
                      <a:pt x="6150670" y="604728"/>
                      <a:pt x="6150205" y="612658"/>
                    </a:cubicBezTo>
                    <a:lnTo>
                      <a:pt x="6157002" y="583595"/>
                    </a:lnTo>
                    <a:lnTo>
                      <a:pt x="6163319" y="566754"/>
                    </a:lnTo>
                    <a:lnTo>
                      <a:pt x="6163371" y="566616"/>
                    </a:lnTo>
                    <a:lnTo>
                      <a:pt x="6169209" y="551717"/>
                    </a:lnTo>
                    <a:lnTo>
                      <a:pt x="6169625" y="549926"/>
                    </a:lnTo>
                    <a:lnTo>
                      <a:pt x="6171790" y="544146"/>
                    </a:lnTo>
                    <a:cubicBezTo>
                      <a:pt x="6174177" y="536547"/>
                      <a:pt x="6175914" y="528850"/>
                      <a:pt x="6176353" y="520953"/>
                    </a:cubicBezTo>
                    <a:close/>
                    <a:moveTo>
                      <a:pt x="6125250" y="268794"/>
                    </a:moveTo>
                    <a:cubicBezTo>
                      <a:pt x="6122725" y="279176"/>
                      <a:pt x="6121022" y="289296"/>
                      <a:pt x="6120374" y="299164"/>
                    </a:cubicBezTo>
                    <a:cubicBezTo>
                      <a:pt x="6119725" y="309031"/>
                      <a:pt x="6120130" y="318646"/>
                      <a:pt x="6121819" y="328017"/>
                    </a:cubicBezTo>
                    <a:close/>
                    <a:moveTo>
                      <a:pt x="0" y="0"/>
                    </a:moveTo>
                    <a:lnTo>
                      <a:pt x="6442666" y="0"/>
                    </a:lnTo>
                    <a:lnTo>
                      <a:pt x="6438451" y="24480"/>
                    </a:lnTo>
                    <a:cubicBezTo>
                      <a:pt x="6435966" y="32636"/>
                      <a:pt x="6432204" y="40471"/>
                      <a:pt x="6426440" y="47806"/>
                    </a:cubicBezTo>
                    <a:cubicBezTo>
                      <a:pt x="6411580" y="66857"/>
                      <a:pt x="6415009" y="85336"/>
                      <a:pt x="6417296" y="105718"/>
                    </a:cubicBezTo>
                    <a:cubicBezTo>
                      <a:pt x="6419010" y="121150"/>
                      <a:pt x="6418439" y="136963"/>
                      <a:pt x="6418631" y="152584"/>
                    </a:cubicBezTo>
                    <a:cubicBezTo>
                      <a:pt x="6419200" y="180017"/>
                      <a:pt x="6419391" y="207450"/>
                      <a:pt x="6420344" y="234883"/>
                    </a:cubicBezTo>
                    <a:cubicBezTo>
                      <a:pt x="6420724" y="243648"/>
                      <a:pt x="6425489" y="252600"/>
                      <a:pt x="6424727" y="261173"/>
                    </a:cubicBezTo>
                    <a:cubicBezTo>
                      <a:pt x="6421106" y="300800"/>
                      <a:pt x="6415391" y="340425"/>
                      <a:pt x="6412152" y="380050"/>
                    </a:cubicBezTo>
                    <a:cubicBezTo>
                      <a:pt x="6410248" y="402529"/>
                      <a:pt x="6413865" y="425581"/>
                      <a:pt x="6411200" y="447870"/>
                    </a:cubicBezTo>
                    <a:cubicBezTo>
                      <a:pt x="6408152" y="473587"/>
                      <a:pt x="6400342" y="498733"/>
                      <a:pt x="6395577" y="524262"/>
                    </a:cubicBezTo>
                    <a:cubicBezTo>
                      <a:pt x="6394245" y="531310"/>
                      <a:pt x="6395960" y="539121"/>
                      <a:pt x="6396339" y="546552"/>
                    </a:cubicBezTo>
                    <a:cubicBezTo>
                      <a:pt x="6396721" y="554933"/>
                      <a:pt x="6397483" y="563125"/>
                      <a:pt x="6397674" y="571508"/>
                    </a:cubicBezTo>
                    <a:cubicBezTo>
                      <a:pt x="6398056" y="597037"/>
                      <a:pt x="6397483" y="622564"/>
                      <a:pt x="6398818" y="648092"/>
                    </a:cubicBezTo>
                    <a:cubicBezTo>
                      <a:pt x="6399579" y="663713"/>
                      <a:pt x="6407389" y="680096"/>
                      <a:pt x="6404531" y="694576"/>
                    </a:cubicBezTo>
                    <a:cubicBezTo>
                      <a:pt x="6399008" y="724104"/>
                      <a:pt x="6411390" y="753633"/>
                      <a:pt x="6401104" y="783158"/>
                    </a:cubicBezTo>
                    <a:cubicBezTo>
                      <a:pt x="6398056" y="792306"/>
                      <a:pt x="6405676" y="804877"/>
                      <a:pt x="6406056" y="815929"/>
                    </a:cubicBezTo>
                    <a:cubicBezTo>
                      <a:pt x="6407008" y="843552"/>
                      <a:pt x="6406818" y="871173"/>
                      <a:pt x="6406628" y="898797"/>
                    </a:cubicBezTo>
                    <a:cubicBezTo>
                      <a:pt x="6406438" y="923562"/>
                      <a:pt x="6409104" y="949281"/>
                      <a:pt x="6403770" y="973095"/>
                    </a:cubicBezTo>
                    <a:cubicBezTo>
                      <a:pt x="6398056" y="998052"/>
                      <a:pt x="6398818" y="1020529"/>
                      <a:pt x="6405294" y="1044725"/>
                    </a:cubicBezTo>
                    <a:cubicBezTo>
                      <a:pt x="6409676" y="1061298"/>
                      <a:pt x="6410248" y="1078826"/>
                      <a:pt x="6411580" y="1095972"/>
                    </a:cubicBezTo>
                    <a:cubicBezTo>
                      <a:pt x="6413104" y="1114449"/>
                      <a:pt x="6409104" y="1134834"/>
                      <a:pt x="6415391" y="1151600"/>
                    </a:cubicBezTo>
                    <a:cubicBezTo>
                      <a:pt x="6434060" y="1201512"/>
                      <a:pt x="6438060" y="1252757"/>
                      <a:pt x="6438060" y="1304955"/>
                    </a:cubicBezTo>
                    <a:cubicBezTo>
                      <a:pt x="6438060" y="1314483"/>
                      <a:pt x="6435395" y="1324198"/>
                      <a:pt x="6432537" y="1333341"/>
                    </a:cubicBezTo>
                    <a:cubicBezTo>
                      <a:pt x="6415391" y="1386684"/>
                      <a:pt x="6416914" y="1440216"/>
                      <a:pt x="6427393" y="1494509"/>
                    </a:cubicBezTo>
                    <a:cubicBezTo>
                      <a:pt x="6429679" y="1505751"/>
                      <a:pt x="6430060" y="1518324"/>
                      <a:pt x="6427775" y="1529563"/>
                    </a:cubicBezTo>
                    <a:cubicBezTo>
                      <a:pt x="6421106" y="1561189"/>
                      <a:pt x="6410056" y="1591859"/>
                      <a:pt x="6405294" y="1623675"/>
                    </a:cubicBezTo>
                    <a:cubicBezTo>
                      <a:pt x="6397483" y="1676253"/>
                      <a:pt x="6423771" y="1721785"/>
                      <a:pt x="6440919" y="1768838"/>
                    </a:cubicBezTo>
                    <a:cubicBezTo>
                      <a:pt x="6457112" y="1813610"/>
                      <a:pt x="6493689" y="1851709"/>
                      <a:pt x="6485496" y="1904673"/>
                    </a:cubicBezTo>
                    <a:cubicBezTo>
                      <a:pt x="6484735" y="1910004"/>
                      <a:pt x="6489878" y="1915912"/>
                      <a:pt x="6491212" y="1921817"/>
                    </a:cubicBezTo>
                    <a:cubicBezTo>
                      <a:pt x="6494833" y="1938009"/>
                      <a:pt x="6499211" y="1954202"/>
                      <a:pt x="6500928" y="1970586"/>
                    </a:cubicBezTo>
                    <a:cubicBezTo>
                      <a:pt x="6503215" y="1990589"/>
                      <a:pt x="6502454" y="2010974"/>
                      <a:pt x="6504358" y="2030977"/>
                    </a:cubicBezTo>
                    <a:cubicBezTo>
                      <a:pt x="6505501" y="2043835"/>
                      <a:pt x="6507596" y="2056600"/>
                      <a:pt x="6509406" y="2069340"/>
                    </a:cubicBezTo>
                    <a:lnTo>
                      <a:pt x="6509657" y="2072225"/>
                    </a:lnTo>
                    <a:lnTo>
                      <a:pt x="6509657" y="2131532"/>
                    </a:lnTo>
                    <a:lnTo>
                      <a:pt x="6508786" y="2138304"/>
                    </a:lnTo>
                    <a:cubicBezTo>
                      <a:pt x="6506595" y="2148519"/>
                      <a:pt x="6503977" y="2158712"/>
                      <a:pt x="6502262" y="2168903"/>
                    </a:cubicBezTo>
                    <a:cubicBezTo>
                      <a:pt x="6497499" y="2197670"/>
                      <a:pt x="6498833" y="2229296"/>
                      <a:pt x="6486640" y="2254633"/>
                    </a:cubicBezTo>
                    <a:cubicBezTo>
                      <a:pt x="6473686" y="2281683"/>
                      <a:pt x="6467780" y="2307402"/>
                      <a:pt x="6471780" y="2335405"/>
                    </a:cubicBezTo>
                    <a:cubicBezTo>
                      <a:pt x="6473114" y="2344741"/>
                      <a:pt x="6481116" y="2356744"/>
                      <a:pt x="6489306" y="2360933"/>
                    </a:cubicBezTo>
                    <a:cubicBezTo>
                      <a:pt x="6507595" y="2370270"/>
                      <a:pt x="6510835" y="2383032"/>
                      <a:pt x="6504547" y="2400369"/>
                    </a:cubicBezTo>
                    <a:cubicBezTo>
                      <a:pt x="6499211" y="2415420"/>
                      <a:pt x="6496546" y="2433897"/>
                      <a:pt x="6486258" y="2444184"/>
                    </a:cubicBezTo>
                    <a:cubicBezTo>
                      <a:pt x="6457112" y="2473333"/>
                      <a:pt x="6456160" y="2510483"/>
                      <a:pt x="6448350" y="2546678"/>
                    </a:cubicBezTo>
                    <a:cubicBezTo>
                      <a:pt x="6443585" y="2568774"/>
                      <a:pt x="6443395" y="2589352"/>
                      <a:pt x="6446633" y="2611450"/>
                    </a:cubicBezTo>
                    <a:cubicBezTo>
                      <a:pt x="6453872" y="2659455"/>
                      <a:pt x="6443585" y="2706131"/>
                      <a:pt x="6430441" y="2752235"/>
                    </a:cubicBezTo>
                    <a:cubicBezTo>
                      <a:pt x="6421679" y="2782716"/>
                      <a:pt x="6416344" y="2813958"/>
                      <a:pt x="6407389" y="2844248"/>
                    </a:cubicBezTo>
                    <a:cubicBezTo>
                      <a:pt x="6400531" y="2866918"/>
                      <a:pt x="6392339" y="2889587"/>
                      <a:pt x="6381291" y="2910353"/>
                    </a:cubicBezTo>
                    <a:cubicBezTo>
                      <a:pt x="6365097" y="2940455"/>
                      <a:pt x="6340712" y="2966742"/>
                      <a:pt x="6347189" y="3005035"/>
                    </a:cubicBezTo>
                    <a:cubicBezTo>
                      <a:pt x="6352904" y="3038756"/>
                      <a:pt x="6340904" y="3069235"/>
                      <a:pt x="6329473" y="3100099"/>
                    </a:cubicBezTo>
                    <a:cubicBezTo>
                      <a:pt x="6321091" y="3122770"/>
                      <a:pt x="6312516" y="3145436"/>
                      <a:pt x="6307182" y="3168870"/>
                    </a:cubicBezTo>
                    <a:cubicBezTo>
                      <a:pt x="6300896" y="3196686"/>
                      <a:pt x="6303564" y="3228119"/>
                      <a:pt x="6291942" y="3252885"/>
                    </a:cubicBezTo>
                    <a:cubicBezTo>
                      <a:pt x="6279750" y="3278795"/>
                      <a:pt x="6287942" y="3300319"/>
                      <a:pt x="6291371" y="3323372"/>
                    </a:cubicBezTo>
                    <a:cubicBezTo>
                      <a:pt x="6296706" y="3360139"/>
                      <a:pt x="6306612" y="3396719"/>
                      <a:pt x="6294039" y="3433866"/>
                    </a:cubicBezTo>
                    <a:cubicBezTo>
                      <a:pt x="6278798" y="3479015"/>
                      <a:pt x="6262414" y="3523785"/>
                      <a:pt x="6247937" y="3569124"/>
                    </a:cubicBezTo>
                    <a:cubicBezTo>
                      <a:pt x="6242410" y="3586653"/>
                      <a:pt x="6240124" y="3605509"/>
                      <a:pt x="6237648" y="3623799"/>
                    </a:cubicBezTo>
                    <a:cubicBezTo>
                      <a:pt x="6235551" y="3641134"/>
                      <a:pt x="6240887" y="3661899"/>
                      <a:pt x="6232886" y="3675238"/>
                    </a:cubicBezTo>
                    <a:cubicBezTo>
                      <a:pt x="6212312" y="3709529"/>
                      <a:pt x="6202214" y="3744770"/>
                      <a:pt x="6202214" y="3784397"/>
                    </a:cubicBezTo>
                    <a:cubicBezTo>
                      <a:pt x="6202214" y="3799258"/>
                      <a:pt x="6193641" y="3813737"/>
                      <a:pt x="6192116" y="3828785"/>
                    </a:cubicBezTo>
                    <a:cubicBezTo>
                      <a:pt x="6190212" y="3849362"/>
                      <a:pt x="6185068" y="3872985"/>
                      <a:pt x="6192308" y="3890891"/>
                    </a:cubicBezTo>
                    <a:cubicBezTo>
                      <a:pt x="6209454" y="3932993"/>
                      <a:pt x="6195163" y="3967091"/>
                      <a:pt x="6178210" y="4003861"/>
                    </a:cubicBezTo>
                    <a:cubicBezTo>
                      <a:pt x="6161446" y="4040058"/>
                      <a:pt x="6148111" y="4078159"/>
                      <a:pt x="6137060" y="4116641"/>
                    </a:cubicBezTo>
                    <a:cubicBezTo>
                      <a:pt x="6133060" y="4131119"/>
                      <a:pt x="6139729" y="4148453"/>
                      <a:pt x="6141062" y="4164458"/>
                    </a:cubicBezTo>
                    <a:cubicBezTo>
                      <a:pt x="6141443" y="4170174"/>
                      <a:pt x="6142014" y="4176461"/>
                      <a:pt x="6140110" y="4181603"/>
                    </a:cubicBezTo>
                    <a:cubicBezTo>
                      <a:pt x="6121819" y="4231324"/>
                      <a:pt x="6107914" y="4281810"/>
                      <a:pt x="6117439" y="4335722"/>
                    </a:cubicBezTo>
                    <a:cubicBezTo>
                      <a:pt x="6118392" y="4340674"/>
                      <a:pt x="6116295" y="4346201"/>
                      <a:pt x="6114962" y="4351154"/>
                    </a:cubicBezTo>
                    <a:cubicBezTo>
                      <a:pt x="6108104" y="4375349"/>
                      <a:pt x="6097246" y="4398972"/>
                      <a:pt x="6094769" y="4423545"/>
                    </a:cubicBezTo>
                    <a:cubicBezTo>
                      <a:pt x="6088673" y="4484127"/>
                      <a:pt x="6086195" y="4545086"/>
                      <a:pt x="6082195" y="4606053"/>
                    </a:cubicBezTo>
                    <a:cubicBezTo>
                      <a:pt x="6082006" y="4609863"/>
                      <a:pt x="6082006" y="4613864"/>
                      <a:pt x="6080672" y="4617291"/>
                    </a:cubicBezTo>
                    <a:cubicBezTo>
                      <a:pt x="6072479" y="4639772"/>
                      <a:pt x="6075148" y="4659393"/>
                      <a:pt x="6090768" y="4678445"/>
                    </a:cubicBezTo>
                    <a:cubicBezTo>
                      <a:pt x="6097626" y="4686828"/>
                      <a:pt x="6101246" y="4698258"/>
                      <a:pt x="6105056" y="4708734"/>
                    </a:cubicBezTo>
                    <a:cubicBezTo>
                      <a:pt x="6110772" y="4724167"/>
                      <a:pt x="6116295" y="4739978"/>
                      <a:pt x="6119916" y="4755980"/>
                    </a:cubicBezTo>
                    <a:cubicBezTo>
                      <a:pt x="6123345" y="4771793"/>
                      <a:pt x="6128106" y="4788747"/>
                      <a:pt x="6125441" y="4803988"/>
                    </a:cubicBezTo>
                    <a:cubicBezTo>
                      <a:pt x="6120679" y="4831420"/>
                      <a:pt x="6110010" y="4857522"/>
                      <a:pt x="6102960" y="4884572"/>
                    </a:cubicBezTo>
                    <a:cubicBezTo>
                      <a:pt x="6100482" y="4893907"/>
                      <a:pt x="6100866" y="4904195"/>
                      <a:pt x="6100674" y="4913909"/>
                    </a:cubicBezTo>
                    <a:cubicBezTo>
                      <a:pt x="6100104" y="4936201"/>
                      <a:pt x="6105628" y="4959061"/>
                      <a:pt x="6089816" y="4979253"/>
                    </a:cubicBezTo>
                    <a:cubicBezTo>
                      <a:pt x="6074956" y="4997922"/>
                      <a:pt x="6079337" y="5016785"/>
                      <a:pt x="6090577" y="5036405"/>
                    </a:cubicBezTo>
                    <a:cubicBezTo>
                      <a:pt x="6098579" y="5050504"/>
                      <a:pt x="6104866" y="5066505"/>
                      <a:pt x="6107914" y="5082317"/>
                    </a:cubicBezTo>
                    <a:cubicBezTo>
                      <a:pt x="6112104" y="5104036"/>
                      <a:pt x="6113820" y="5125562"/>
                      <a:pt x="6111342" y="5148995"/>
                    </a:cubicBezTo>
                    <a:cubicBezTo>
                      <a:pt x="6109628" y="5165570"/>
                      <a:pt x="6108866" y="5179097"/>
                      <a:pt x="6098770" y="5192051"/>
                    </a:cubicBezTo>
                    <a:cubicBezTo>
                      <a:pt x="6097246" y="5194145"/>
                      <a:pt x="6096864" y="5197955"/>
                      <a:pt x="6097056" y="5200813"/>
                    </a:cubicBezTo>
                    <a:cubicBezTo>
                      <a:pt x="6100294" y="5238343"/>
                      <a:pt x="6098579" y="5275491"/>
                      <a:pt x="6096291" y="5313403"/>
                    </a:cubicBezTo>
                    <a:cubicBezTo>
                      <a:pt x="6093247" y="5361598"/>
                      <a:pt x="6102198" y="5412276"/>
                      <a:pt x="6134203" y="5453995"/>
                    </a:cubicBezTo>
                    <a:cubicBezTo>
                      <a:pt x="6138967" y="5460092"/>
                      <a:pt x="6141062" y="5469236"/>
                      <a:pt x="6142206" y="5477239"/>
                    </a:cubicBezTo>
                    <a:cubicBezTo>
                      <a:pt x="6147158" y="5514957"/>
                      <a:pt x="6150587" y="5552869"/>
                      <a:pt x="6156112" y="5590590"/>
                    </a:cubicBezTo>
                    <a:cubicBezTo>
                      <a:pt x="6159160" y="5611164"/>
                      <a:pt x="6161827" y="5632691"/>
                      <a:pt x="6170210" y="5651360"/>
                    </a:cubicBezTo>
                    <a:cubicBezTo>
                      <a:pt x="6178400" y="5669647"/>
                      <a:pt x="6188116" y="5684320"/>
                      <a:pt x="6170972" y="5695178"/>
                    </a:cubicBezTo>
                    <a:cubicBezTo>
                      <a:pt x="6180116" y="5714607"/>
                      <a:pt x="6187737" y="5731564"/>
                      <a:pt x="6195927" y="5748136"/>
                    </a:cubicBezTo>
                    <a:cubicBezTo>
                      <a:pt x="6198974" y="5754234"/>
                      <a:pt x="6203929" y="5759378"/>
                      <a:pt x="6206787" y="5765474"/>
                    </a:cubicBezTo>
                    <a:cubicBezTo>
                      <a:pt x="6209834" y="5771953"/>
                      <a:pt x="6211739" y="5779191"/>
                      <a:pt x="6213264" y="5786239"/>
                    </a:cubicBezTo>
                    <a:cubicBezTo>
                      <a:pt x="6220122" y="5817674"/>
                      <a:pt x="6226408" y="5849107"/>
                      <a:pt x="6233839" y="5880348"/>
                    </a:cubicBezTo>
                    <a:cubicBezTo>
                      <a:pt x="6235362" y="5886447"/>
                      <a:pt x="6241458" y="5891590"/>
                      <a:pt x="6245457" y="5897114"/>
                    </a:cubicBezTo>
                    <a:cubicBezTo>
                      <a:pt x="6248126" y="5900735"/>
                      <a:pt x="6252127" y="5904353"/>
                      <a:pt x="6252699" y="5908355"/>
                    </a:cubicBezTo>
                    <a:cubicBezTo>
                      <a:pt x="6257271" y="5938836"/>
                      <a:pt x="6262606" y="5969124"/>
                      <a:pt x="6264891" y="5999796"/>
                    </a:cubicBezTo>
                    <a:cubicBezTo>
                      <a:pt x="6266794" y="6025515"/>
                      <a:pt x="6266225" y="6050282"/>
                      <a:pt x="6299372" y="6056948"/>
                    </a:cubicBezTo>
                    <a:cubicBezTo>
                      <a:pt x="6305088" y="6058092"/>
                      <a:pt x="6311185" y="6066284"/>
                      <a:pt x="6314041" y="6072569"/>
                    </a:cubicBezTo>
                    <a:cubicBezTo>
                      <a:pt x="6322233" y="6090477"/>
                      <a:pt x="6327758" y="6109530"/>
                      <a:pt x="6336139" y="6127247"/>
                    </a:cubicBezTo>
                    <a:cubicBezTo>
                      <a:pt x="6364144" y="6185351"/>
                      <a:pt x="6381862" y="6246121"/>
                      <a:pt x="6378623" y="6311084"/>
                    </a:cubicBezTo>
                    <a:cubicBezTo>
                      <a:pt x="6377671" y="6331277"/>
                      <a:pt x="6367382" y="6350899"/>
                      <a:pt x="6363571" y="6363664"/>
                    </a:cubicBezTo>
                    <a:cubicBezTo>
                      <a:pt x="6378623" y="6400429"/>
                      <a:pt x="6393101" y="6431292"/>
                      <a:pt x="6403960" y="6463490"/>
                    </a:cubicBezTo>
                    <a:cubicBezTo>
                      <a:pt x="6413676" y="6491874"/>
                      <a:pt x="6419772" y="6521593"/>
                      <a:pt x="6426820" y="6550742"/>
                    </a:cubicBezTo>
                    <a:cubicBezTo>
                      <a:pt x="6429489" y="6561411"/>
                      <a:pt x="6431012" y="6572269"/>
                      <a:pt x="6432347" y="6583128"/>
                    </a:cubicBezTo>
                    <a:cubicBezTo>
                      <a:pt x="6436537" y="6617036"/>
                      <a:pt x="6426440" y="6652472"/>
                      <a:pt x="6442443" y="6685617"/>
                    </a:cubicBezTo>
                    <a:cubicBezTo>
                      <a:pt x="6450825" y="6702955"/>
                      <a:pt x="6460921" y="6720103"/>
                      <a:pt x="6465303" y="6738388"/>
                    </a:cubicBezTo>
                    <a:cubicBezTo>
                      <a:pt x="6470066" y="6758011"/>
                      <a:pt x="6477496" y="6777207"/>
                      <a:pt x="6482807" y="6796804"/>
                    </a:cubicBezTo>
                    <a:lnTo>
                      <a:pt x="6487578" y="6857457"/>
                    </a:lnTo>
                    <a:lnTo>
                      <a:pt x="6360339" y="6857457"/>
                    </a:lnTo>
                    <a:lnTo>
                      <a:pt x="6360339" y="6857998"/>
                    </a:lnTo>
                    <a:lnTo>
                      <a:pt x="0" y="6857998"/>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44" name="Group 1043">
              <a:extLst>
                <a:ext uri="{FF2B5EF4-FFF2-40B4-BE49-F238E27FC236}">
                  <a16:creationId xmlns:a16="http://schemas.microsoft.com/office/drawing/2014/main" id="{C28038CF-635C-47B0-AD1A-45C825434B21}"/>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045" name="Freeform: Shape 1044">
                <a:extLst>
                  <a:ext uri="{FF2B5EF4-FFF2-40B4-BE49-F238E27FC236}">
                    <a16:creationId xmlns:a16="http://schemas.microsoft.com/office/drawing/2014/main" id="{3A20C87C-ECA0-4812-8A87-05BC76504A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2" name="Freeform: Shape 1045">
                <a:extLst>
                  <a:ext uri="{FF2B5EF4-FFF2-40B4-BE49-F238E27FC236}">
                    <a16:creationId xmlns:a16="http://schemas.microsoft.com/office/drawing/2014/main" id="{62ADFEB1-865E-4545-83BC-455BF39EF8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6" name="Picture 6" descr="Makaleler | TÜRK MİLLİ EĞİTİM SİSTEMİNDE OKUL YÖNETİCİLERİNİN VE  ÖĞRETMENLERİN ETİK İKİLEMLERİ">
            <a:extLst>
              <a:ext uri="{FF2B5EF4-FFF2-40B4-BE49-F238E27FC236}">
                <a16:creationId xmlns:a16="http://schemas.microsoft.com/office/drawing/2014/main" id="{48BA01B8-3829-FFF5-4F08-5C6FED79E95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75474" y="2440244"/>
            <a:ext cx="4397376" cy="193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401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1AFF09E-505B-F040-ADCE-C799721CD948}"/>
              </a:ext>
            </a:extLst>
          </p:cNvPr>
          <p:cNvSpPr>
            <a:spLocks noGrp="1"/>
          </p:cNvSpPr>
          <p:nvPr>
            <p:ph idx="1"/>
          </p:nvPr>
        </p:nvSpPr>
        <p:spPr>
          <a:xfrm>
            <a:off x="720213" y="687132"/>
            <a:ext cx="10515600" cy="4351338"/>
          </a:xfrm>
        </p:spPr>
        <p:txBody>
          <a:bodyPr>
            <a:noAutofit/>
          </a:bodyPr>
          <a:lstStyle/>
          <a:p>
            <a:pPr marL="0" indent="0" algn="l">
              <a:buNone/>
            </a:pPr>
            <a:r>
              <a:rPr lang="tr-TR" sz="2400" b="0" i="0" u="none" strike="noStrike" baseline="0" dirty="0"/>
              <a:t>Etik tartışmalarda orantılılık:</a:t>
            </a:r>
          </a:p>
          <a:p>
            <a:pPr marL="0" indent="0" algn="l">
              <a:buNone/>
            </a:pPr>
            <a:endParaRPr lang="tr-TR" sz="2400" b="0" i="0" u="none" strike="noStrike" baseline="0" dirty="0"/>
          </a:p>
          <a:p>
            <a:pPr marL="0" indent="0" algn="l">
              <a:buNone/>
            </a:pPr>
            <a:r>
              <a:rPr lang="tr-TR" sz="2400" b="0" i="0" u="none" strike="noStrike" baseline="0" dirty="0"/>
              <a:t>1. Meşruiyet İlkesi (</a:t>
            </a:r>
            <a:r>
              <a:rPr lang="tr-TR" sz="2400" b="0" i="1" u="none" strike="noStrike" baseline="0" dirty="0" err="1"/>
              <a:t>legitimacy</a:t>
            </a:r>
            <a:r>
              <a:rPr lang="tr-TR" sz="2400" b="0" i="0" u="none" strike="noStrike" baseline="0" dirty="0"/>
              <a:t>): Temel hak ve özgürlükleri sınırlandırarak alınan halk sağlığı önlemleriyle ulaşılmak istenen amaç meşru mudur?</a:t>
            </a:r>
          </a:p>
          <a:p>
            <a:pPr marL="0" indent="0" algn="l">
              <a:buNone/>
            </a:pPr>
            <a:r>
              <a:rPr lang="tr-TR" sz="2400" b="0" i="0" u="none" strike="noStrike" baseline="0" dirty="0"/>
              <a:t>2. Uygunluk, Etkinlik ve Verimlilik İlkesi</a:t>
            </a:r>
            <a:r>
              <a:rPr lang="en-US" sz="2400" b="0" i="0" u="none" strike="noStrike" baseline="0" dirty="0"/>
              <a:t>(</a:t>
            </a:r>
            <a:r>
              <a:rPr lang="en-US" sz="2400" b="0" i="1" u="none" strike="noStrike" baseline="0" dirty="0"/>
              <a:t>suitability, effectivity, efficiency</a:t>
            </a:r>
            <a:r>
              <a:rPr lang="en-US" sz="2400" b="0" i="0" u="none" strike="noStrike" baseline="0" dirty="0"/>
              <a:t>): </a:t>
            </a:r>
            <a:r>
              <a:rPr lang="en-US" sz="2400" b="0" i="0" u="none" strike="noStrike" baseline="0" dirty="0" err="1"/>
              <a:t>Halk</a:t>
            </a:r>
            <a:r>
              <a:rPr lang="en-US" sz="2400" b="0" i="0" u="none" strike="noStrike" baseline="0" dirty="0"/>
              <a:t> </a:t>
            </a:r>
            <a:r>
              <a:rPr lang="en-US" sz="2400" b="0" i="0" u="none" strike="noStrike" baseline="0" dirty="0" err="1"/>
              <a:t>sağlığı</a:t>
            </a:r>
            <a:r>
              <a:rPr lang="en-US" sz="2400" b="0" i="0" u="none" strike="noStrike" baseline="0" dirty="0"/>
              <a:t> </a:t>
            </a:r>
            <a:r>
              <a:rPr lang="en-US" sz="2400" b="0" i="0" u="none" strike="noStrike" baseline="0" dirty="0" err="1"/>
              <a:t>bilimi</a:t>
            </a:r>
            <a:r>
              <a:rPr lang="tr-TR" sz="2400" dirty="0"/>
              <a:t> </a:t>
            </a:r>
            <a:r>
              <a:rPr lang="tr-TR" sz="2400" b="0" i="0" u="none" strike="noStrike" baseline="0" dirty="0"/>
              <a:t>açısından alınan önlemler, ulaşmak istenen amaçlar </a:t>
            </a:r>
            <a:r>
              <a:rPr lang="tr-TR" sz="2400" dirty="0"/>
              <a:t>a</a:t>
            </a:r>
            <a:r>
              <a:rPr lang="sv-SE" sz="2400" b="0" i="0" u="none" strike="noStrike" baseline="0" dirty="0"/>
              <a:t>çısından uygun, etkili ve verimli midir?</a:t>
            </a:r>
          </a:p>
          <a:p>
            <a:pPr marL="0" indent="0" algn="l">
              <a:buNone/>
            </a:pPr>
            <a:r>
              <a:rPr lang="tr-TR" sz="2400" b="0" i="0" u="none" strike="noStrike" baseline="0" dirty="0"/>
              <a:t>3. Gereklilik (</a:t>
            </a:r>
            <a:r>
              <a:rPr lang="tr-TR" sz="2400" b="0" i="1" u="none" strike="noStrike" baseline="0" dirty="0" err="1"/>
              <a:t>necessity</a:t>
            </a:r>
            <a:r>
              <a:rPr lang="tr-TR" sz="2400" b="0" i="0" u="none" strike="noStrike" baseline="0" dirty="0"/>
              <a:t>) ve vazgeçilmezlik ilkesi: Amaca ulaşmadaki araçlar gerekli midir? Ulaşılmak istenilen sonuçlar için bu önlemler vazgeçilmez midir?</a:t>
            </a:r>
          </a:p>
          <a:p>
            <a:pPr marL="0" indent="0" algn="l">
              <a:buNone/>
            </a:pPr>
            <a:r>
              <a:rPr lang="tr-TR" sz="2400" b="0" i="0" u="none" strike="noStrike" baseline="0" dirty="0"/>
              <a:t>4. Dengelilik ilkesi (</a:t>
            </a:r>
            <a:r>
              <a:rPr lang="tr-TR" sz="2400" b="0" i="1" u="none" strike="noStrike" baseline="0" dirty="0" err="1"/>
              <a:t>fair</a:t>
            </a:r>
            <a:r>
              <a:rPr lang="tr-TR" sz="2400" b="0" i="1" u="none" strike="noStrike" baseline="0" dirty="0"/>
              <a:t> </a:t>
            </a:r>
            <a:r>
              <a:rPr lang="tr-TR" sz="2400" b="0" i="1" u="none" strike="noStrike" baseline="0" dirty="0" err="1"/>
              <a:t>balance</a:t>
            </a:r>
            <a:r>
              <a:rPr lang="tr-TR" sz="2400" b="0" i="0" u="none" strike="noStrike" baseline="0" dirty="0"/>
              <a:t>): Sınırlamaların muhtemel yararları, sınırlamaların neden olabileceği zararlardan fazla mıdır? Özel haklar ve kamu çıkarları arasında adil ve makul bir denge var mıdır?</a:t>
            </a:r>
            <a:endParaRPr lang="tr-TR" sz="2400" dirty="0"/>
          </a:p>
        </p:txBody>
      </p:sp>
      <p:sp>
        <p:nvSpPr>
          <p:cNvPr id="4" name="Alt Bilgi Yer Tutucusu 3">
            <a:extLst>
              <a:ext uri="{FF2B5EF4-FFF2-40B4-BE49-F238E27FC236}">
                <a16:creationId xmlns:a16="http://schemas.microsoft.com/office/drawing/2014/main" id="{E82B2440-9982-8DAD-97BA-777673AA385C}"/>
              </a:ext>
            </a:extLst>
          </p:cNvPr>
          <p:cNvSpPr>
            <a:spLocks noGrp="1"/>
          </p:cNvSpPr>
          <p:nvPr>
            <p:ph type="ftr" sz="quarter" idx="11"/>
          </p:nvPr>
        </p:nvSpPr>
        <p:spPr>
          <a:xfrm>
            <a:off x="1897627" y="6356350"/>
            <a:ext cx="9045676" cy="365125"/>
          </a:xfrm>
        </p:spPr>
        <p:txBody>
          <a:bodyPr/>
          <a:lstStyle/>
          <a:p>
            <a:r>
              <a:rPr lang="tr-TR" sz="1050" b="0" i="0" dirty="0">
                <a:solidFill>
                  <a:schemeClr val="bg1">
                    <a:lumMod val="50000"/>
                  </a:schemeClr>
                </a:solidFill>
                <a:effectLst/>
                <a:latin typeface="Arial" panose="020B0604020202020204" pitchFamily="34" charset="0"/>
              </a:rPr>
              <a:t>Berberoğlu, A. D., Doğan, T., &amp; İLKILIÇ, İ. (2021). Covid-19 Pandemisinde Bir Halk Sağlığı Önlemi Olarak Sokağa Çıkma Yasağı ve Kısıtlamalarının Normatif Analizi ve Etik Açıdan Değerlendirilmesi. </a:t>
            </a:r>
            <a:r>
              <a:rPr lang="tr-TR" sz="1050" b="0" i="1" dirty="0">
                <a:solidFill>
                  <a:schemeClr val="bg1">
                    <a:lumMod val="50000"/>
                  </a:schemeClr>
                </a:solidFill>
                <a:effectLst/>
                <a:latin typeface="Arial" panose="020B0604020202020204" pitchFamily="34" charset="0"/>
              </a:rPr>
              <a:t>Sağlık Bilimlerinde İleri Araştırmalar Dergisi</a:t>
            </a:r>
            <a:r>
              <a:rPr lang="tr-TR" sz="1050" b="0" i="0" dirty="0">
                <a:solidFill>
                  <a:schemeClr val="bg1">
                    <a:lumMod val="50000"/>
                  </a:schemeClr>
                </a:solidFill>
                <a:effectLst/>
                <a:latin typeface="Arial" panose="020B0604020202020204" pitchFamily="34" charset="0"/>
              </a:rPr>
              <a:t>, </a:t>
            </a:r>
            <a:r>
              <a:rPr lang="tr-TR" sz="1050" b="0" i="1" dirty="0">
                <a:solidFill>
                  <a:schemeClr val="bg1">
                    <a:lumMod val="50000"/>
                  </a:schemeClr>
                </a:solidFill>
                <a:effectLst/>
                <a:latin typeface="Arial" panose="020B0604020202020204" pitchFamily="34" charset="0"/>
              </a:rPr>
              <a:t>4</a:t>
            </a:r>
            <a:r>
              <a:rPr lang="tr-TR" sz="1050" b="0" i="0" dirty="0">
                <a:solidFill>
                  <a:schemeClr val="bg1">
                    <a:lumMod val="50000"/>
                  </a:schemeClr>
                </a:solidFill>
                <a:effectLst/>
                <a:latin typeface="Arial" panose="020B0604020202020204" pitchFamily="34" charset="0"/>
              </a:rPr>
              <a:t>(S-1), 1-18</a:t>
            </a:r>
            <a:r>
              <a:rPr lang="tr-TR" b="0" i="0" dirty="0">
                <a:solidFill>
                  <a:schemeClr val="bg1">
                    <a:lumMod val="50000"/>
                  </a:schemeClr>
                </a:solidFill>
                <a:effectLst/>
                <a:latin typeface="Arial" panose="020B0604020202020204" pitchFamily="34" charset="0"/>
              </a:rPr>
              <a:t>.</a:t>
            </a:r>
            <a:endParaRPr lang="tr-TR" dirty="0">
              <a:solidFill>
                <a:schemeClr val="bg1">
                  <a:lumMod val="50000"/>
                </a:schemeClr>
              </a:solidFill>
            </a:endParaRPr>
          </a:p>
        </p:txBody>
      </p:sp>
    </p:spTree>
    <p:extLst>
      <p:ext uri="{BB962C8B-B14F-4D97-AF65-F5344CB8AC3E}">
        <p14:creationId xmlns:p14="http://schemas.microsoft.com/office/powerpoint/2010/main" val="3023797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52BFB4-023B-898C-FC39-8CF86D304267}"/>
              </a:ext>
            </a:extLst>
          </p:cNvPr>
          <p:cNvSpPr>
            <a:spLocks noGrp="1"/>
          </p:cNvSpPr>
          <p:nvPr>
            <p:ph type="title"/>
          </p:nvPr>
        </p:nvSpPr>
        <p:spPr/>
        <p:txBody>
          <a:bodyPr/>
          <a:lstStyle/>
          <a:p>
            <a:r>
              <a:rPr lang="tr-TR" dirty="0"/>
              <a:t>Halk Sağlığı Etiği</a:t>
            </a:r>
          </a:p>
        </p:txBody>
      </p:sp>
      <p:sp>
        <p:nvSpPr>
          <p:cNvPr id="3" name="İçerik Yer Tutucusu 2">
            <a:extLst>
              <a:ext uri="{FF2B5EF4-FFF2-40B4-BE49-F238E27FC236}">
                <a16:creationId xmlns:a16="http://schemas.microsoft.com/office/drawing/2014/main" id="{5BBF4E3A-E1FB-384B-6149-FBBDE46DECDF}"/>
              </a:ext>
            </a:extLst>
          </p:cNvPr>
          <p:cNvSpPr>
            <a:spLocks noGrp="1"/>
          </p:cNvSpPr>
          <p:nvPr>
            <p:ph idx="1"/>
          </p:nvPr>
        </p:nvSpPr>
        <p:spPr>
          <a:xfrm>
            <a:off x="838199" y="1690688"/>
            <a:ext cx="10872019" cy="4486275"/>
          </a:xfrm>
        </p:spPr>
        <p:txBody>
          <a:bodyPr>
            <a:normAutofit/>
          </a:bodyPr>
          <a:lstStyle/>
          <a:p>
            <a:pPr marL="0" indent="0" algn="just">
              <a:buNone/>
            </a:pPr>
            <a:r>
              <a:rPr lang="tr-TR" sz="2400" b="0" i="0" u="none" strike="noStrike" baseline="0" dirty="0">
                <a:latin typeface="MinionPro-Regular"/>
              </a:rPr>
              <a:t>1.Kısa süreli bir zarara yol açacak davranış, daha uzun süre zarara yol açacak davranışa tercih edilmelidir.</a:t>
            </a:r>
          </a:p>
          <a:p>
            <a:pPr marL="342900" indent="-342900" algn="just">
              <a:buAutoNum type="arabicPeriod"/>
            </a:pPr>
            <a:endParaRPr lang="tr-TR" sz="2400" b="0" i="0" u="none" strike="noStrike" baseline="0" dirty="0">
              <a:latin typeface="MinionPro-Regular"/>
            </a:endParaRPr>
          </a:p>
          <a:p>
            <a:pPr marL="0" indent="0" algn="just">
              <a:buNone/>
            </a:pPr>
            <a:r>
              <a:rPr lang="tr-TR" sz="2400" b="0" i="0" u="none" strike="noStrike" baseline="0" dirty="0">
                <a:latin typeface="MinionPro-Regular"/>
              </a:rPr>
              <a:t>2. Bir defaya mahsus karşılaşılacak bir zarar, sürekli ya da sık sık yaşanılacak olan zarara tercih edilmelidir.</a:t>
            </a:r>
          </a:p>
          <a:p>
            <a:pPr marL="0" indent="0" algn="just">
              <a:buNone/>
            </a:pPr>
            <a:endParaRPr lang="tr-TR" sz="2400" b="0" i="0" u="none" strike="noStrike" baseline="0" dirty="0">
              <a:latin typeface="MinionPro-Regular"/>
            </a:endParaRPr>
          </a:p>
          <a:p>
            <a:pPr marL="0" indent="0" algn="just">
              <a:buNone/>
            </a:pPr>
            <a:r>
              <a:rPr lang="tr-TR" sz="2400" b="0" i="0" u="none" strike="noStrike" baseline="0" dirty="0">
                <a:latin typeface="MinionPro-Regular"/>
              </a:rPr>
              <a:t>3. Daha az insanın mağduriyet yaşayacağı durumlar, daha çok kişinin mağduriyet yaşayacağı durumlara tercih edilmelidir.</a:t>
            </a:r>
          </a:p>
          <a:p>
            <a:pPr marL="0" indent="0" algn="just">
              <a:buNone/>
            </a:pPr>
            <a:endParaRPr lang="tr-TR" sz="2400" b="0" i="0" u="none" strike="noStrike" baseline="0" dirty="0">
              <a:latin typeface="MinionPro-Regular"/>
            </a:endParaRPr>
          </a:p>
          <a:p>
            <a:pPr marL="0" indent="0" algn="just">
              <a:buNone/>
            </a:pPr>
            <a:r>
              <a:rPr lang="tr-TR" sz="2400" b="0" i="0" u="none" strike="noStrike" baseline="0" dirty="0">
                <a:latin typeface="MinionPro-Regular"/>
              </a:rPr>
              <a:t>4. Daha net olumlu sonuçlar doğuracak davranış, daha az net sonuçlar doğuracak davranışa tercih edilmelidir.</a:t>
            </a:r>
            <a:endParaRPr lang="tr-TR" sz="3600" dirty="0"/>
          </a:p>
        </p:txBody>
      </p:sp>
      <p:sp>
        <p:nvSpPr>
          <p:cNvPr id="5" name="Slayt Numarası Yer Tutucusu 4">
            <a:extLst>
              <a:ext uri="{FF2B5EF4-FFF2-40B4-BE49-F238E27FC236}">
                <a16:creationId xmlns:a16="http://schemas.microsoft.com/office/drawing/2014/main" id="{7301E2FC-9007-976B-5072-2545CE6A8DA9}"/>
              </a:ext>
            </a:extLst>
          </p:cNvPr>
          <p:cNvSpPr>
            <a:spLocks noGrp="1"/>
          </p:cNvSpPr>
          <p:nvPr>
            <p:ph type="sldNum" sz="quarter" idx="12"/>
          </p:nvPr>
        </p:nvSpPr>
        <p:spPr/>
        <p:txBody>
          <a:bodyPr/>
          <a:lstStyle/>
          <a:p>
            <a:fld id="{D30D010B-BE83-4800-B2CB-C4F6DA106C36}" type="slidenum">
              <a:rPr lang="tr-TR" smtClean="0"/>
              <a:t>11</a:t>
            </a:fld>
            <a:endParaRPr lang="tr-TR"/>
          </a:p>
        </p:txBody>
      </p:sp>
      <p:sp>
        <p:nvSpPr>
          <p:cNvPr id="6" name="Alt Bilgi Yer Tutucusu 3">
            <a:extLst>
              <a:ext uri="{FF2B5EF4-FFF2-40B4-BE49-F238E27FC236}">
                <a16:creationId xmlns:a16="http://schemas.microsoft.com/office/drawing/2014/main" id="{799BB793-A6C7-DF6D-0ABC-613AD345BF19}"/>
              </a:ext>
            </a:extLst>
          </p:cNvPr>
          <p:cNvSpPr>
            <a:spLocks noGrp="1"/>
          </p:cNvSpPr>
          <p:nvPr>
            <p:ph type="ftr" sz="quarter" idx="11"/>
          </p:nvPr>
        </p:nvSpPr>
        <p:spPr>
          <a:xfrm>
            <a:off x="1897627" y="6356350"/>
            <a:ext cx="9045676" cy="365125"/>
          </a:xfrm>
        </p:spPr>
        <p:txBody>
          <a:bodyPr/>
          <a:lstStyle/>
          <a:p>
            <a:r>
              <a:rPr lang="tr-TR" sz="1050" b="0" i="0" dirty="0">
                <a:solidFill>
                  <a:schemeClr val="bg1">
                    <a:lumMod val="50000"/>
                  </a:schemeClr>
                </a:solidFill>
                <a:effectLst/>
                <a:latin typeface="Arial" panose="020B0604020202020204" pitchFamily="34" charset="0"/>
              </a:rPr>
              <a:t>Berberoğlu, A. D., Doğan, T., &amp; İLKILIÇ, İ. (2021). Covid-19 Pandemisinde Bir Halk Sağlığı Önlemi Olarak Sokağa Çıkma Yasağı ve Kısıtlamalarının Normatif Analizi ve Etik Açıdan Değerlendirilmesi. </a:t>
            </a:r>
            <a:r>
              <a:rPr lang="tr-TR" sz="1050" b="0" i="1" dirty="0">
                <a:solidFill>
                  <a:schemeClr val="bg1">
                    <a:lumMod val="50000"/>
                  </a:schemeClr>
                </a:solidFill>
                <a:effectLst/>
                <a:latin typeface="Arial" panose="020B0604020202020204" pitchFamily="34" charset="0"/>
              </a:rPr>
              <a:t>Sağlık Bilimlerinde İleri Araştırmalar Dergisi</a:t>
            </a:r>
            <a:r>
              <a:rPr lang="tr-TR" sz="1050" b="0" i="0" dirty="0">
                <a:solidFill>
                  <a:schemeClr val="bg1">
                    <a:lumMod val="50000"/>
                  </a:schemeClr>
                </a:solidFill>
                <a:effectLst/>
                <a:latin typeface="Arial" panose="020B0604020202020204" pitchFamily="34" charset="0"/>
              </a:rPr>
              <a:t>, </a:t>
            </a:r>
            <a:r>
              <a:rPr lang="tr-TR" sz="1050" b="0" i="1" dirty="0">
                <a:solidFill>
                  <a:schemeClr val="bg1">
                    <a:lumMod val="50000"/>
                  </a:schemeClr>
                </a:solidFill>
                <a:effectLst/>
                <a:latin typeface="Arial" panose="020B0604020202020204" pitchFamily="34" charset="0"/>
              </a:rPr>
              <a:t>4</a:t>
            </a:r>
            <a:r>
              <a:rPr lang="tr-TR" sz="1050" b="0" i="0" dirty="0">
                <a:solidFill>
                  <a:schemeClr val="bg1">
                    <a:lumMod val="50000"/>
                  </a:schemeClr>
                </a:solidFill>
                <a:effectLst/>
                <a:latin typeface="Arial" panose="020B0604020202020204" pitchFamily="34" charset="0"/>
              </a:rPr>
              <a:t>(S-1), 1-18</a:t>
            </a:r>
            <a:r>
              <a:rPr lang="tr-TR" b="0" i="0" dirty="0">
                <a:solidFill>
                  <a:schemeClr val="bg1">
                    <a:lumMod val="50000"/>
                  </a:schemeClr>
                </a:solidFill>
                <a:effectLst/>
                <a:latin typeface="Arial" panose="020B0604020202020204" pitchFamily="34" charset="0"/>
              </a:rPr>
              <a:t>.</a:t>
            </a:r>
            <a:endParaRPr lang="tr-TR" dirty="0">
              <a:solidFill>
                <a:schemeClr val="bg1">
                  <a:lumMod val="50000"/>
                </a:schemeClr>
              </a:solidFill>
            </a:endParaRPr>
          </a:p>
        </p:txBody>
      </p:sp>
    </p:spTree>
    <p:extLst>
      <p:ext uri="{BB962C8B-B14F-4D97-AF65-F5344CB8AC3E}">
        <p14:creationId xmlns:p14="http://schemas.microsoft.com/office/powerpoint/2010/main" val="97830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04D714-C48F-F83D-8727-FC054976C5C9}"/>
              </a:ext>
            </a:extLst>
          </p:cNvPr>
          <p:cNvSpPr>
            <a:spLocks noGrp="1"/>
          </p:cNvSpPr>
          <p:nvPr>
            <p:ph type="title"/>
          </p:nvPr>
        </p:nvSpPr>
        <p:spPr/>
        <p:txBody>
          <a:bodyPr/>
          <a:lstStyle/>
          <a:p>
            <a:r>
              <a:rPr lang="tr-TR" dirty="0"/>
              <a:t>Halk Sağlığı Etiği</a:t>
            </a:r>
          </a:p>
        </p:txBody>
      </p:sp>
      <p:sp>
        <p:nvSpPr>
          <p:cNvPr id="3" name="İçerik Yer Tutucusu 2">
            <a:extLst>
              <a:ext uri="{FF2B5EF4-FFF2-40B4-BE49-F238E27FC236}">
                <a16:creationId xmlns:a16="http://schemas.microsoft.com/office/drawing/2014/main" id="{F69ECC12-C080-53AB-B03C-ADADCDD5C06C}"/>
              </a:ext>
            </a:extLst>
          </p:cNvPr>
          <p:cNvSpPr>
            <a:spLocks noGrp="1"/>
          </p:cNvSpPr>
          <p:nvPr>
            <p:ph idx="1"/>
          </p:nvPr>
        </p:nvSpPr>
        <p:spPr/>
        <p:txBody>
          <a:bodyPr>
            <a:normAutofit/>
          </a:bodyPr>
          <a:lstStyle/>
          <a:p>
            <a:pPr marL="0" indent="0" algn="ctr">
              <a:buNone/>
            </a:pPr>
            <a:r>
              <a:rPr lang="tr-TR" sz="2400" dirty="0"/>
              <a:t>   </a:t>
            </a:r>
            <a:r>
              <a:rPr lang="tr-TR" sz="2400" dirty="0">
                <a:solidFill>
                  <a:srgbClr val="FF0000"/>
                </a:solidFill>
              </a:rPr>
              <a:t>K</a:t>
            </a:r>
            <a:r>
              <a:rPr lang="tr-TR" sz="2400" b="0" i="0" u="none" strike="noStrike" baseline="0" dirty="0">
                <a:solidFill>
                  <a:srgbClr val="FF0000"/>
                </a:solidFill>
              </a:rPr>
              <a:t>arar ve yaptırımlar</a:t>
            </a:r>
          </a:p>
          <a:p>
            <a:pPr algn="ctr"/>
            <a:r>
              <a:rPr lang="tr-TR" sz="2400" b="0" i="0" u="none" strike="noStrike" baseline="0" dirty="0"/>
              <a:t> hukuken meşru,</a:t>
            </a:r>
          </a:p>
          <a:p>
            <a:pPr algn="ctr"/>
            <a:r>
              <a:rPr lang="tr-TR" sz="2400" b="0" i="0" u="none" strike="noStrike" baseline="0" dirty="0"/>
              <a:t> ekonomik açıdan gerçekçi, </a:t>
            </a:r>
          </a:p>
          <a:p>
            <a:pPr algn="ctr"/>
            <a:r>
              <a:rPr lang="tr-TR" sz="2400" b="0" i="0" u="none" strike="noStrike" baseline="0" dirty="0"/>
              <a:t>sosyal olarak kabul edilebilir, </a:t>
            </a:r>
          </a:p>
          <a:p>
            <a:pPr algn="ctr"/>
            <a:r>
              <a:rPr lang="tr-TR" sz="2400" b="0" i="0" u="none" strike="noStrike" baseline="0" dirty="0"/>
              <a:t>etik açıdan gerekçelendirilebilir</a:t>
            </a:r>
          </a:p>
          <a:p>
            <a:pPr marL="0" indent="0" algn="ctr">
              <a:buNone/>
            </a:pPr>
            <a:r>
              <a:rPr lang="tr-TR" sz="2400" b="0" i="0" u="none" strike="noStrike" baseline="0" dirty="0"/>
              <a:t>ve</a:t>
            </a:r>
          </a:p>
          <a:p>
            <a:pPr algn="ctr"/>
            <a:r>
              <a:rPr lang="tr-TR" sz="2400" b="0" i="0" u="none" strike="noStrike" baseline="0" dirty="0"/>
              <a:t> argümanlarla savunulabilir çözüm yollarını içermelidir.</a:t>
            </a:r>
            <a:endParaRPr lang="tr-TR" sz="3600" dirty="0"/>
          </a:p>
        </p:txBody>
      </p:sp>
      <p:sp>
        <p:nvSpPr>
          <p:cNvPr id="5" name="Slayt Numarası Yer Tutucusu 4">
            <a:extLst>
              <a:ext uri="{FF2B5EF4-FFF2-40B4-BE49-F238E27FC236}">
                <a16:creationId xmlns:a16="http://schemas.microsoft.com/office/drawing/2014/main" id="{2014ECCC-6E39-0F5D-3535-ED43AF772BB0}"/>
              </a:ext>
            </a:extLst>
          </p:cNvPr>
          <p:cNvSpPr>
            <a:spLocks noGrp="1"/>
          </p:cNvSpPr>
          <p:nvPr>
            <p:ph type="sldNum" sz="quarter" idx="12"/>
          </p:nvPr>
        </p:nvSpPr>
        <p:spPr/>
        <p:txBody>
          <a:bodyPr/>
          <a:lstStyle/>
          <a:p>
            <a:fld id="{D30D010B-BE83-4800-B2CB-C4F6DA106C36}" type="slidenum">
              <a:rPr lang="tr-TR" smtClean="0"/>
              <a:t>12</a:t>
            </a:fld>
            <a:endParaRPr lang="tr-TR"/>
          </a:p>
        </p:txBody>
      </p:sp>
      <p:sp>
        <p:nvSpPr>
          <p:cNvPr id="6" name="Alt Bilgi Yer Tutucusu 3">
            <a:extLst>
              <a:ext uri="{FF2B5EF4-FFF2-40B4-BE49-F238E27FC236}">
                <a16:creationId xmlns:a16="http://schemas.microsoft.com/office/drawing/2014/main" id="{53BB41AE-BE81-9379-DB24-10EE77421A00}"/>
              </a:ext>
            </a:extLst>
          </p:cNvPr>
          <p:cNvSpPr>
            <a:spLocks noGrp="1"/>
          </p:cNvSpPr>
          <p:nvPr>
            <p:ph type="ftr" sz="quarter" idx="11"/>
          </p:nvPr>
        </p:nvSpPr>
        <p:spPr>
          <a:xfrm>
            <a:off x="1002891" y="6356350"/>
            <a:ext cx="10255044" cy="365125"/>
          </a:xfrm>
        </p:spPr>
        <p:txBody>
          <a:bodyPr/>
          <a:lstStyle/>
          <a:p>
            <a:r>
              <a:rPr lang="tr-TR" sz="1050" b="0" i="0" dirty="0">
                <a:solidFill>
                  <a:schemeClr val="bg1">
                    <a:lumMod val="50000"/>
                  </a:schemeClr>
                </a:solidFill>
                <a:effectLst/>
                <a:latin typeface="Arial" panose="020B0604020202020204" pitchFamily="34" charset="0"/>
              </a:rPr>
              <a:t>Berberoğlu, A. D., Doğan, T., &amp; İLKILIÇ, İ. (2021). Covid-19 Pandemisinde Bir Halk Sağlığı Önlemi Olarak Sokağa Çıkma Yasağı ve Kısıtlamalarının Normatif Analizi ve Etik Açıdan Değerlendirilmesi. </a:t>
            </a:r>
            <a:r>
              <a:rPr lang="tr-TR" sz="1050" b="0" i="1" dirty="0">
                <a:solidFill>
                  <a:schemeClr val="bg1">
                    <a:lumMod val="50000"/>
                  </a:schemeClr>
                </a:solidFill>
                <a:effectLst/>
                <a:latin typeface="Arial" panose="020B0604020202020204" pitchFamily="34" charset="0"/>
              </a:rPr>
              <a:t>Sağlık Bilimlerinde İleri Araştırmalar Dergisi</a:t>
            </a:r>
            <a:r>
              <a:rPr lang="tr-TR" sz="1050" b="0" i="0" dirty="0">
                <a:solidFill>
                  <a:schemeClr val="bg1">
                    <a:lumMod val="50000"/>
                  </a:schemeClr>
                </a:solidFill>
                <a:effectLst/>
                <a:latin typeface="Arial" panose="020B0604020202020204" pitchFamily="34" charset="0"/>
              </a:rPr>
              <a:t>, </a:t>
            </a:r>
            <a:r>
              <a:rPr lang="tr-TR" sz="1050" b="0" i="1" dirty="0">
                <a:solidFill>
                  <a:schemeClr val="bg1">
                    <a:lumMod val="50000"/>
                  </a:schemeClr>
                </a:solidFill>
                <a:effectLst/>
                <a:latin typeface="Arial" panose="020B0604020202020204" pitchFamily="34" charset="0"/>
              </a:rPr>
              <a:t>4</a:t>
            </a:r>
            <a:r>
              <a:rPr lang="tr-TR" sz="1050" b="0" i="0" dirty="0">
                <a:solidFill>
                  <a:schemeClr val="bg1">
                    <a:lumMod val="50000"/>
                  </a:schemeClr>
                </a:solidFill>
                <a:effectLst/>
                <a:latin typeface="Arial" panose="020B0604020202020204" pitchFamily="34" charset="0"/>
              </a:rPr>
              <a:t>(S-1), 1-18</a:t>
            </a:r>
            <a:r>
              <a:rPr lang="tr-TR" b="0" i="0" dirty="0">
                <a:solidFill>
                  <a:schemeClr val="bg1">
                    <a:lumMod val="50000"/>
                  </a:schemeClr>
                </a:solidFill>
                <a:effectLst/>
                <a:latin typeface="Arial" panose="020B0604020202020204" pitchFamily="34" charset="0"/>
              </a:rPr>
              <a:t>.</a:t>
            </a:r>
            <a:endParaRPr lang="tr-TR" dirty="0">
              <a:solidFill>
                <a:schemeClr val="bg1">
                  <a:lumMod val="50000"/>
                </a:schemeClr>
              </a:solidFill>
            </a:endParaRPr>
          </a:p>
        </p:txBody>
      </p:sp>
    </p:spTree>
    <p:extLst>
      <p:ext uri="{BB962C8B-B14F-4D97-AF65-F5344CB8AC3E}">
        <p14:creationId xmlns:p14="http://schemas.microsoft.com/office/powerpoint/2010/main" val="1678577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75657B-AF50-90F3-3019-EDD9BACCB72B}"/>
              </a:ext>
            </a:extLst>
          </p:cNvPr>
          <p:cNvSpPr>
            <a:spLocks noGrp="1"/>
          </p:cNvSpPr>
          <p:nvPr>
            <p:ph type="title"/>
          </p:nvPr>
        </p:nvSpPr>
        <p:spPr/>
        <p:txBody>
          <a:bodyPr/>
          <a:lstStyle/>
          <a:p>
            <a:r>
              <a:rPr lang="tr-TR" dirty="0"/>
              <a:t>Halk Sağlığı Etiği</a:t>
            </a:r>
          </a:p>
        </p:txBody>
      </p:sp>
      <p:sp>
        <p:nvSpPr>
          <p:cNvPr id="3" name="İçerik Yer Tutucusu 2">
            <a:extLst>
              <a:ext uri="{FF2B5EF4-FFF2-40B4-BE49-F238E27FC236}">
                <a16:creationId xmlns:a16="http://schemas.microsoft.com/office/drawing/2014/main" id="{264DFC63-C40A-1757-D1C3-7F5E13C5CBF2}"/>
              </a:ext>
            </a:extLst>
          </p:cNvPr>
          <p:cNvSpPr>
            <a:spLocks noGrp="1"/>
          </p:cNvSpPr>
          <p:nvPr>
            <p:ph idx="1"/>
          </p:nvPr>
        </p:nvSpPr>
        <p:spPr/>
        <p:txBody>
          <a:bodyPr>
            <a:normAutofit fontScale="92500" lnSpcReduction="10000"/>
          </a:bodyPr>
          <a:lstStyle/>
          <a:p>
            <a:r>
              <a:rPr lang="tr-TR" sz="2400" b="0" dirty="0">
                <a:solidFill>
                  <a:srgbClr val="000000"/>
                </a:solidFill>
                <a:effectLst/>
                <a:latin typeface="Calibri" panose="020F0502020204030204" pitchFamily="34" charset="0"/>
                <a:ea typeface="Calibri" panose="020F0502020204030204" pitchFamily="34" charset="0"/>
              </a:rPr>
              <a:t>Sağlık alanında etik denildiğinde, geleneksel olarak he­kim – hasta ilişkilerinde uyulması gereken ahlak kuralları, yani klinik etik anlaşılır. Bu anlayış, hasta bireylere karşı davranış biçimlerini açıklar. </a:t>
            </a:r>
          </a:p>
          <a:p>
            <a:r>
              <a:rPr lang="tr-TR" sz="2400" b="0" dirty="0">
                <a:solidFill>
                  <a:srgbClr val="000000"/>
                </a:solidFill>
                <a:effectLst/>
                <a:latin typeface="Calibri" panose="020F0502020204030204" pitchFamily="34" charset="0"/>
                <a:ea typeface="Calibri" panose="020F0502020204030204" pitchFamily="34" charset="0"/>
              </a:rPr>
              <a:t>Klinik hekimlik uygulamalarından farklı olarak halk sağ­lığı uygulamalarının temel amacı insanları hastalıklardan ko­rumayı, toplumun sağlık düzeyini yükseltmeyi ve hastalardan çok, sağlam kişileri ve bireyden ziyade toplumu hedefler. Dolayısıyla, halk sağlığı etiğini sağlam kişileri de kapsayacak biçimde ele almak gerekir.</a:t>
            </a:r>
          </a:p>
          <a:p>
            <a:endParaRPr lang="tr-TR" sz="2400" b="0" dirty="0">
              <a:solidFill>
                <a:srgbClr val="000000"/>
              </a:solidFill>
              <a:effectLst/>
              <a:latin typeface="Calibri" panose="020F0502020204030204" pitchFamily="34" charset="0"/>
              <a:ea typeface="Calibri" panose="020F0502020204030204" pitchFamily="34" charset="0"/>
            </a:endParaRPr>
          </a:p>
          <a:p>
            <a:pPr marL="0" indent="0">
              <a:buNone/>
            </a:pPr>
            <a:r>
              <a:rPr lang="tr-TR" sz="2400" b="0" dirty="0">
                <a:solidFill>
                  <a:srgbClr val="000000"/>
                </a:solidFill>
                <a:effectLst/>
                <a:latin typeface="Calibri" panose="020F0502020204030204" pitchFamily="34" charset="0"/>
                <a:ea typeface="Calibri" panose="020F0502020204030204" pitchFamily="34" charset="0"/>
              </a:rPr>
              <a:t>               </a:t>
            </a:r>
            <a:r>
              <a:rPr lang="tr-TR" sz="2600" b="0" dirty="0">
                <a:solidFill>
                  <a:srgbClr val="000000"/>
                </a:solidFill>
                <a:effectLst/>
                <a:latin typeface="Calibri" panose="020F0502020204030204" pitchFamily="34" charset="0"/>
                <a:ea typeface="Calibri" panose="020F0502020204030204" pitchFamily="34" charset="0"/>
              </a:rPr>
              <a:t>Halk sağlığı etiğinin iki yönünden söz edilebilir: </a:t>
            </a:r>
          </a:p>
          <a:p>
            <a:r>
              <a:rPr lang="tr-TR" sz="2600" b="0" dirty="0">
                <a:solidFill>
                  <a:srgbClr val="000000"/>
                </a:solidFill>
                <a:effectLst/>
                <a:latin typeface="Calibri" panose="020F0502020204030204" pitchFamily="34" charset="0"/>
                <a:ea typeface="Calibri" panose="020F0502020204030204" pitchFamily="34" charset="0"/>
              </a:rPr>
              <a:t> Top­lumun yararına yapılacak işlerde devletin ve sağlık çalışanla­rının etik ilkelere uygun davranmaları</a:t>
            </a:r>
          </a:p>
          <a:p>
            <a:r>
              <a:rPr lang="tr-TR" sz="2600" b="0" dirty="0">
                <a:solidFill>
                  <a:srgbClr val="000000"/>
                </a:solidFill>
                <a:effectLst/>
                <a:latin typeface="Calibri" panose="020F0502020204030204" pitchFamily="34" charset="0"/>
                <a:ea typeface="Calibri" panose="020F0502020204030204" pitchFamily="34" charset="0"/>
              </a:rPr>
              <a:t> Her kişinin toplu­ma karşı sorumluluk duygusu ile davranıp toplumu korumak için bazı davranışlardan kaçınması</a:t>
            </a:r>
          </a:p>
          <a:p>
            <a:pPr lvl="1"/>
            <a:endParaRPr lang="tr-TR" sz="1400" dirty="0">
              <a:effectLst/>
              <a:latin typeface="Times New Roman" panose="02020603050405020304" pitchFamily="18" charset="0"/>
              <a:ea typeface="Calibri" panose="020F0502020204030204" pitchFamily="34" charset="0"/>
            </a:endParaRPr>
          </a:p>
          <a:p>
            <a:endParaRPr lang="tr-TR" dirty="0"/>
          </a:p>
        </p:txBody>
      </p:sp>
      <p:sp>
        <p:nvSpPr>
          <p:cNvPr id="4" name="Alt Bilgi Yer Tutucusu 3">
            <a:extLst>
              <a:ext uri="{FF2B5EF4-FFF2-40B4-BE49-F238E27FC236}">
                <a16:creationId xmlns:a16="http://schemas.microsoft.com/office/drawing/2014/main" id="{1416CAC6-6679-61D6-5A30-F70FA3E2BFD3}"/>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5" name="Slayt Numarası Yer Tutucusu 4">
            <a:extLst>
              <a:ext uri="{FF2B5EF4-FFF2-40B4-BE49-F238E27FC236}">
                <a16:creationId xmlns:a16="http://schemas.microsoft.com/office/drawing/2014/main" id="{E2DA6B70-F61D-2725-9CD5-0AAD8CA1C0C6}"/>
              </a:ext>
            </a:extLst>
          </p:cNvPr>
          <p:cNvSpPr>
            <a:spLocks noGrp="1"/>
          </p:cNvSpPr>
          <p:nvPr>
            <p:ph type="sldNum" sz="quarter" idx="12"/>
          </p:nvPr>
        </p:nvSpPr>
        <p:spPr/>
        <p:txBody>
          <a:bodyPr/>
          <a:lstStyle/>
          <a:p>
            <a:fld id="{D30D010B-BE83-4800-B2CB-C4F6DA106C36}" type="slidenum">
              <a:rPr lang="tr-TR" smtClean="0"/>
              <a:t>13</a:t>
            </a:fld>
            <a:endParaRPr lang="tr-TR"/>
          </a:p>
        </p:txBody>
      </p:sp>
      <p:pic>
        <p:nvPicPr>
          <p:cNvPr id="6" name="Resim 5">
            <a:extLst>
              <a:ext uri="{FF2B5EF4-FFF2-40B4-BE49-F238E27FC236}">
                <a16:creationId xmlns:a16="http://schemas.microsoft.com/office/drawing/2014/main" id="{3FF3CD3F-E0D0-2FF8-40F0-DFDE850C3669}"/>
              </a:ext>
            </a:extLst>
          </p:cNvPr>
          <p:cNvPicPr>
            <a:picLocks noChangeAspect="1"/>
          </p:cNvPicPr>
          <p:nvPr/>
        </p:nvPicPr>
        <p:blipFill>
          <a:blip r:embed="rId2"/>
          <a:stretch>
            <a:fillRect/>
          </a:stretch>
        </p:blipFill>
        <p:spPr>
          <a:xfrm>
            <a:off x="8839200" y="1"/>
            <a:ext cx="3352800" cy="1856236"/>
          </a:xfrm>
          <a:prstGeom prst="rect">
            <a:avLst/>
          </a:prstGeom>
        </p:spPr>
      </p:pic>
    </p:spTree>
    <p:extLst>
      <p:ext uri="{BB962C8B-B14F-4D97-AF65-F5344CB8AC3E}">
        <p14:creationId xmlns:p14="http://schemas.microsoft.com/office/powerpoint/2010/main" val="1545763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B77AEB-1568-A6E9-F541-E88831F962E5}"/>
              </a:ext>
            </a:extLst>
          </p:cNvPr>
          <p:cNvSpPr>
            <a:spLocks noGrp="1"/>
          </p:cNvSpPr>
          <p:nvPr>
            <p:ph type="title"/>
          </p:nvPr>
        </p:nvSpPr>
        <p:spPr/>
        <p:txBody>
          <a:bodyPr/>
          <a:lstStyle/>
          <a:p>
            <a:r>
              <a:rPr lang="tr-TR" dirty="0"/>
              <a:t>Halk Sağlığı Etiği</a:t>
            </a:r>
          </a:p>
        </p:txBody>
      </p:sp>
      <p:sp>
        <p:nvSpPr>
          <p:cNvPr id="3" name="İçerik Yer Tutucusu 2">
            <a:extLst>
              <a:ext uri="{FF2B5EF4-FFF2-40B4-BE49-F238E27FC236}">
                <a16:creationId xmlns:a16="http://schemas.microsoft.com/office/drawing/2014/main" id="{8D100FF1-AD67-E807-6EC6-069BF08A81CE}"/>
              </a:ext>
            </a:extLst>
          </p:cNvPr>
          <p:cNvSpPr>
            <a:spLocks noGrp="1"/>
          </p:cNvSpPr>
          <p:nvPr>
            <p:ph idx="1"/>
          </p:nvPr>
        </p:nvSpPr>
        <p:spPr/>
        <p:txBody>
          <a:bodyPr>
            <a:normAutofit/>
          </a:bodyPr>
          <a:lstStyle/>
          <a:p>
            <a:r>
              <a:rPr lang="tr-TR" sz="2400" dirty="0">
                <a:solidFill>
                  <a:schemeClr val="tx1">
                    <a:lumMod val="75000"/>
                    <a:lumOff val="25000"/>
                  </a:schemeClr>
                </a:solidFill>
                <a:latin typeface="Calibri" panose="020F0502020204030204" pitchFamily="34" charset="0"/>
                <a:ea typeface="Calibri" panose="020F0502020204030204" pitchFamily="34" charset="0"/>
              </a:rPr>
              <a:t>H</a:t>
            </a:r>
            <a:r>
              <a:rPr lang="tr-TR" sz="2400" b="0" dirty="0">
                <a:solidFill>
                  <a:schemeClr val="tx1">
                    <a:lumMod val="75000"/>
                    <a:lumOff val="25000"/>
                  </a:schemeClr>
                </a:solidFill>
                <a:effectLst/>
                <a:latin typeface="Calibri" panose="020F0502020204030204" pitchFamily="34" charset="0"/>
                <a:ea typeface="Calibri" panose="020F0502020204030204" pitchFamily="34" charset="0"/>
              </a:rPr>
              <a:t>alk sağlığı uygulamaları tek tek bireyler için yararlı olmayabilir ve bireylerin yararı ile toplumun yararı arasında bir çelişki ortaya çıkabilir. Böyle bir durumda halk sağlığı yaklaşımı, toplumun yarını daha öncelikli kabul eder.</a:t>
            </a:r>
          </a:p>
          <a:p>
            <a:pPr marL="0" indent="0" algn="ctr">
              <a:buNone/>
            </a:pPr>
            <a:endParaRPr lang="tr-TR" sz="1800" b="0" dirty="0">
              <a:solidFill>
                <a:schemeClr val="tx1">
                  <a:lumMod val="75000"/>
                  <a:lumOff val="25000"/>
                </a:schemeClr>
              </a:solidFill>
              <a:effectLst/>
              <a:latin typeface="Calibri" panose="020F0502020204030204" pitchFamily="34" charset="0"/>
              <a:ea typeface="Calibri" panose="020F0502020204030204" pitchFamily="34" charset="0"/>
            </a:endParaRPr>
          </a:p>
          <a:p>
            <a:pPr marL="0" indent="0" algn="ctr">
              <a:buNone/>
            </a:pPr>
            <a:r>
              <a:rPr lang="tr-TR" sz="2400" b="0" dirty="0">
                <a:solidFill>
                  <a:schemeClr val="tx1">
                    <a:lumMod val="75000"/>
                    <a:lumOff val="25000"/>
                  </a:schemeClr>
                </a:solidFill>
                <a:effectLst/>
                <a:latin typeface="Calibri" panose="020F0502020204030204" pitchFamily="34" charset="0"/>
                <a:ea typeface="Calibri" panose="020F0502020204030204" pitchFamily="34" charset="0"/>
              </a:rPr>
              <a:t> bir salgın sırasında bir yerleşim yerinin karantinaya alın­ması, </a:t>
            </a:r>
          </a:p>
          <a:p>
            <a:pPr marL="0" indent="0" algn="ctr">
              <a:buNone/>
            </a:pPr>
            <a:r>
              <a:rPr lang="tr-TR" sz="2400" b="0" dirty="0">
                <a:solidFill>
                  <a:schemeClr val="tx1">
                    <a:lumMod val="75000"/>
                    <a:lumOff val="25000"/>
                  </a:schemeClr>
                </a:solidFill>
                <a:effectLst/>
                <a:latin typeface="Calibri" panose="020F0502020204030204" pitchFamily="34" charset="0"/>
                <a:ea typeface="Calibri" panose="020F0502020204030204" pitchFamily="34" charset="0"/>
              </a:rPr>
              <a:t>bulaşıcı hastalığı olanların toplumdan izole edilmesi, </a:t>
            </a:r>
          </a:p>
          <a:p>
            <a:pPr marL="0" indent="0" algn="ctr">
              <a:buNone/>
            </a:pPr>
            <a:r>
              <a:rPr lang="tr-TR" sz="2400" b="0" dirty="0">
                <a:solidFill>
                  <a:schemeClr val="tx1">
                    <a:lumMod val="75000"/>
                    <a:lumOff val="25000"/>
                  </a:schemeClr>
                </a:solidFill>
                <a:effectLst/>
                <a:latin typeface="Calibri" panose="020F0502020204030204" pitchFamily="34" charset="0"/>
                <a:ea typeface="Calibri" panose="020F0502020204030204" pitchFamily="34" charset="0"/>
              </a:rPr>
              <a:t>halka açık yerlerde sigara içilmesinin engellenmesi, </a:t>
            </a:r>
          </a:p>
          <a:p>
            <a:pPr marL="0" indent="0" algn="ctr">
              <a:buNone/>
            </a:pPr>
            <a:r>
              <a:rPr lang="tr-TR" sz="2400" b="0" dirty="0">
                <a:solidFill>
                  <a:schemeClr val="tx1">
                    <a:lumMod val="75000"/>
                    <a:lumOff val="25000"/>
                  </a:schemeClr>
                </a:solidFill>
                <a:effectLst/>
                <a:latin typeface="Calibri" panose="020F0502020204030204" pitchFamily="34" charset="0"/>
                <a:ea typeface="Calibri" panose="020F0502020204030204" pitchFamily="34" charset="0"/>
              </a:rPr>
              <a:t>alkol sa­tış yerlerinin okullardan en az 100 metre mesafede olmasının gerekliliği gibi </a:t>
            </a:r>
          </a:p>
          <a:p>
            <a:pPr algn="ctr"/>
            <a:endParaRPr lang="tr-TR" sz="2400" dirty="0">
              <a:solidFill>
                <a:schemeClr val="tx1">
                  <a:lumMod val="75000"/>
                  <a:lumOff val="25000"/>
                </a:schemeClr>
              </a:solidFill>
              <a:latin typeface="Calibri" panose="020F0502020204030204" pitchFamily="34" charset="0"/>
              <a:ea typeface="Calibri" panose="020F0502020204030204" pitchFamily="34" charset="0"/>
            </a:endParaRPr>
          </a:p>
          <a:p>
            <a:pPr algn="ctr"/>
            <a:endParaRPr lang="tr-TR" sz="1800" b="0" dirty="0">
              <a:solidFill>
                <a:schemeClr val="tx1">
                  <a:lumMod val="75000"/>
                  <a:lumOff val="25000"/>
                </a:schemeClr>
              </a:solidFill>
              <a:effectLst/>
              <a:latin typeface="Calibri" panose="020F0502020204030204" pitchFamily="34" charset="0"/>
              <a:ea typeface="Calibri" panose="020F0502020204030204" pitchFamily="34" charset="0"/>
            </a:endParaRPr>
          </a:p>
          <a:p>
            <a:pPr algn="ctr"/>
            <a:endParaRPr lang="tr-TR" sz="1800" b="0" dirty="0">
              <a:solidFill>
                <a:schemeClr val="tx1">
                  <a:lumMod val="75000"/>
                  <a:lumOff val="25000"/>
                </a:schemeClr>
              </a:solidFill>
              <a:effectLst/>
              <a:latin typeface="Calibri" panose="020F0502020204030204" pitchFamily="34" charset="0"/>
              <a:ea typeface="Calibri" panose="020F0502020204030204" pitchFamily="34" charset="0"/>
            </a:endParaRPr>
          </a:p>
          <a:p>
            <a:pPr algn="ctr"/>
            <a:endParaRPr lang="tr-TR" sz="1800" b="0" dirty="0">
              <a:solidFill>
                <a:schemeClr val="tx1">
                  <a:lumMod val="75000"/>
                  <a:lumOff val="25000"/>
                </a:schemeClr>
              </a:solidFill>
              <a:effectLst/>
              <a:latin typeface="Calibri" panose="020F0502020204030204" pitchFamily="34" charset="0"/>
              <a:ea typeface="Calibri" panose="020F0502020204030204" pitchFamily="34" charset="0"/>
            </a:endParaRPr>
          </a:p>
        </p:txBody>
      </p:sp>
      <p:sp>
        <p:nvSpPr>
          <p:cNvPr id="4" name="Alt Bilgi Yer Tutucusu 3">
            <a:extLst>
              <a:ext uri="{FF2B5EF4-FFF2-40B4-BE49-F238E27FC236}">
                <a16:creationId xmlns:a16="http://schemas.microsoft.com/office/drawing/2014/main" id="{1B92695A-1573-3255-CF21-0ED8CA223546}"/>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5" name="Slayt Numarası Yer Tutucusu 4">
            <a:extLst>
              <a:ext uri="{FF2B5EF4-FFF2-40B4-BE49-F238E27FC236}">
                <a16:creationId xmlns:a16="http://schemas.microsoft.com/office/drawing/2014/main" id="{65A144DC-2B7F-EE99-DD1F-A5C4670D9E74}"/>
              </a:ext>
            </a:extLst>
          </p:cNvPr>
          <p:cNvSpPr>
            <a:spLocks noGrp="1"/>
          </p:cNvSpPr>
          <p:nvPr>
            <p:ph type="sldNum" sz="quarter" idx="12"/>
          </p:nvPr>
        </p:nvSpPr>
        <p:spPr/>
        <p:txBody>
          <a:bodyPr/>
          <a:lstStyle/>
          <a:p>
            <a:fld id="{D30D010B-BE83-4800-B2CB-C4F6DA106C36}" type="slidenum">
              <a:rPr lang="tr-TR" smtClean="0"/>
              <a:t>14</a:t>
            </a:fld>
            <a:endParaRPr lang="tr-TR"/>
          </a:p>
        </p:txBody>
      </p:sp>
      <p:pic>
        <p:nvPicPr>
          <p:cNvPr id="8" name="Resim 7">
            <a:extLst>
              <a:ext uri="{FF2B5EF4-FFF2-40B4-BE49-F238E27FC236}">
                <a16:creationId xmlns:a16="http://schemas.microsoft.com/office/drawing/2014/main" id="{3056250C-4600-B8A2-BDEF-33320E93E3E1}"/>
              </a:ext>
            </a:extLst>
          </p:cNvPr>
          <p:cNvPicPr>
            <a:picLocks noChangeAspect="1"/>
          </p:cNvPicPr>
          <p:nvPr/>
        </p:nvPicPr>
        <p:blipFill>
          <a:blip r:embed="rId2"/>
          <a:stretch>
            <a:fillRect/>
          </a:stretch>
        </p:blipFill>
        <p:spPr>
          <a:xfrm>
            <a:off x="8894490" y="0"/>
            <a:ext cx="3297510" cy="1825625"/>
          </a:xfrm>
          <a:prstGeom prst="rect">
            <a:avLst/>
          </a:prstGeom>
        </p:spPr>
      </p:pic>
    </p:spTree>
    <p:extLst>
      <p:ext uri="{BB962C8B-B14F-4D97-AF65-F5344CB8AC3E}">
        <p14:creationId xmlns:p14="http://schemas.microsoft.com/office/powerpoint/2010/main" val="2022499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3E50D5-1C3E-A977-A122-F21B4397A09A}"/>
              </a:ext>
            </a:extLst>
          </p:cNvPr>
          <p:cNvSpPr>
            <a:spLocks noGrp="1"/>
          </p:cNvSpPr>
          <p:nvPr>
            <p:ph type="title"/>
          </p:nvPr>
        </p:nvSpPr>
        <p:spPr/>
        <p:txBody>
          <a:bodyPr/>
          <a:lstStyle/>
          <a:p>
            <a:r>
              <a:rPr lang="tr-TR"/>
              <a:t>Halk Sağlığı Etiği</a:t>
            </a:r>
            <a:endParaRPr lang="tr-TR" dirty="0"/>
          </a:p>
        </p:txBody>
      </p:sp>
      <p:sp>
        <p:nvSpPr>
          <p:cNvPr id="3" name="İçerik Yer Tutucusu 2">
            <a:extLst>
              <a:ext uri="{FF2B5EF4-FFF2-40B4-BE49-F238E27FC236}">
                <a16:creationId xmlns:a16="http://schemas.microsoft.com/office/drawing/2014/main" id="{414D35E8-F58D-5AFA-AB85-002AE0809D48}"/>
              </a:ext>
            </a:extLst>
          </p:cNvPr>
          <p:cNvSpPr>
            <a:spLocks noGrp="1"/>
          </p:cNvSpPr>
          <p:nvPr>
            <p:ph idx="1"/>
          </p:nvPr>
        </p:nvSpPr>
        <p:spPr>
          <a:xfrm>
            <a:off x="838200" y="1499560"/>
            <a:ext cx="10515600" cy="4351338"/>
          </a:xfrm>
        </p:spPr>
        <p:txBody>
          <a:bodyPr>
            <a:normAutofit/>
          </a:bodyPr>
          <a:lstStyle/>
          <a:p>
            <a:endParaRPr lang="tr-TR" sz="2400" dirty="0">
              <a:solidFill>
                <a:srgbClr val="000000"/>
              </a:solidFill>
              <a:latin typeface="Calibri" panose="020F0502020204030204" pitchFamily="34" charset="0"/>
              <a:ea typeface="Calibri" panose="020F0502020204030204" pitchFamily="34" charset="0"/>
            </a:endParaRPr>
          </a:p>
          <a:p>
            <a:r>
              <a:rPr lang="tr-TR" sz="2400" dirty="0">
                <a:solidFill>
                  <a:srgbClr val="000000"/>
                </a:solidFill>
                <a:latin typeface="Calibri" panose="020F0502020204030204" pitchFamily="34" charset="0"/>
                <a:ea typeface="Calibri" panose="020F0502020204030204" pitchFamily="34" charset="0"/>
              </a:rPr>
              <a:t>K</a:t>
            </a:r>
            <a:r>
              <a:rPr lang="tr-TR" sz="2400" b="0" dirty="0">
                <a:solidFill>
                  <a:srgbClr val="000000"/>
                </a:solidFill>
                <a:effectLst/>
                <a:latin typeface="Calibri" panose="020F0502020204030204" pitchFamily="34" charset="0"/>
                <a:ea typeface="Calibri" panose="020F0502020204030204" pitchFamily="34" charset="0"/>
              </a:rPr>
              <a:t>işi ve toplum yararının ayrılması her zaman kolay değildir ve bazı konularda görüş birliğinin sağlanması mümkün olmayabilir. Kişilerin özgürlüklerinin sınırına hangi durumlarda müdahale edilebileceği tartışmanın odağındaki sorudur.</a:t>
            </a:r>
          </a:p>
          <a:p>
            <a:endParaRPr lang="tr-TR" sz="2400" b="0" dirty="0">
              <a:solidFill>
                <a:srgbClr val="000000"/>
              </a:solidFill>
              <a:effectLst/>
              <a:latin typeface="Calibri" panose="020F0502020204030204" pitchFamily="34" charset="0"/>
              <a:ea typeface="Calibri" panose="020F0502020204030204" pitchFamily="34" charset="0"/>
            </a:endParaRPr>
          </a:p>
          <a:p>
            <a:r>
              <a:rPr lang="tr-TR" sz="2400" dirty="0">
                <a:effectLst/>
                <a:latin typeface="Calibri" panose="020F0502020204030204" pitchFamily="34" charset="0"/>
                <a:ea typeface="Calibri" panose="020F0502020204030204" pitchFamily="34" charset="0"/>
                <a:cs typeface="Calibri" panose="020F0502020204030204" pitchFamily="34" charset="0"/>
              </a:rPr>
              <a:t>Kişilerin topluma karşı sorumluluklarına gelince; bu konu halkın sağlık bilinci ile doğrudan ilişkilidir. </a:t>
            </a:r>
          </a:p>
          <a:p>
            <a:pPr marL="0" indent="0" algn="ctr">
              <a:buNone/>
            </a:pPr>
            <a:endParaRPr lang="tr-TR" sz="2400" dirty="0">
              <a:effectLst/>
              <a:latin typeface="Calibri" panose="020F0502020204030204" pitchFamily="34" charset="0"/>
              <a:ea typeface="Calibri" panose="020F0502020204030204" pitchFamily="34" charset="0"/>
              <a:cs typeface="Calibri" panose="020F0502020204030204" pitchFamily="34" charset="0"/>
            </a:endParaRPr>
          </a:p>
          <a:p>
            <a:endParaRPr lang="tr-TR" sz="2800" b="0" dirty="0">
              <a:solidFill>
                <a:srgbClr val="000000"/>
              </a:solidFill>
              <a:effectLst/>
              <a:latin typeface="Calibri" panose="020F0502020204030204" pitchFamily="34" charset="0"/>
              <a:ea typeface="Calibri" panose="020F0502020204030204" pitchFamily="34" charset="0"/>
            </a:endParaRPr>
          </a:p>
          <a:p>
            <a:endParaRPr lang="tr-TR" dirty="0"/>
          </a:p>
        </p:txBody>
      </p:sp>
      <p:sp>
        <p:nvSpPr>
          <p:cNvPr id="4" name="Alt Bilgi Yer Tutucusu 3">
            <a:extLst>
              <a:ext uri="{FF2B5EF4-FFF2-40B4-BE49-F238E27FC236}">
                <a16:creationId xmlns:a16="http://schemas.microsoft.com/office/drawing/2014/main" id="{37C2B6A7-473D-4094-EBAE-7BB8163B25BC}"/>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5" name="Slayt Numarası Yer Tutucusu 4">
            <a:extLst>
              <a:ext uri="{FF2B5EF4-FFF2-40B4-BE49-F238E27FC236}">
                <a16:creationId xmlns:a16="http://schemas.microsoft.com/office/drawing/2014/main" id="{9F917EEB-C883-3A05-EDE1-6B27A02ACD1F}"/>
              </a:ext>
            </a:extLst>
          </p:cNvPr>
          <p:cNvSpPr>
            <a:spLocks noGrp="1"/>
          </p:cNvSpPr>
          <p:nvPr>
            <p:ph type="sldNum" sz="quarter" idx="12"/>
          </p:nvPr>
        </p:nvSpPr>
        <p:spPr/>
        <p:txBody>
          <a:bodyPr/>
          <a:lstStyle/>
          <a:p>
            <a:fld id="{D30D010B-BE83-4800-B2CB-C4F6DA106C36}" type="slidenum">
              <a:rPr lang="tr-TR" smtClean="0"/>
              <a:t>15</a:t>
            </a:fld>
            <a:endParaRPr lang="tr-TR"/>
          </a:p>
        </p:txBody>
      </p:sp>
      <p:pic>
        <p:nvPicPr>
          <p:cNvPr id="7" name="Resim 6">
            <a:extLst>
              <a:ext uri="{FF2B5EF4-FFF2-40B4-BE49-F238E27FC236}">
                <a16:creationId xmlns:a16="http://schemas.microsoft.com/office/drawing/2014/main" id="{9C0BB852-9D02-744A-193A-911F6412C4DE}"/>
              </a:ext>
            </a:extLst>
          </p:cNvPr>
          <p:cNvPicPr>
            <a:picLocks noChangeAspect="1"/>
          </p:cNvPicPr>
          <p:nvPr/>
        </p:nvPicPr>
        <p:blipFill>
          <a:blip r:embed="rId2"/>
          <a:stretch>
            <a:fillRect/>
          </a:stretch>
        </p:blipFill>
        <p:spPr>
          <a:xfrm>
            <a:off x="8959852" y="3941615"/>
            <a:ext cx="3147087" cy="2833649"/>
          </a:xfrm>
          <a:prstGeom prst="rect">
            <a:avLst/>
          </a:prstGeom>
        </p:spPr>
      </p:pic>
    </p:spTree>
    <p:extLst>
      <p:ext uri="{BB962C8B-B14F-4D97-AF65-F5344CB8AC3E}">
        <p14:creationId xmlns:p14="http://schemas.microsoft.com/office/powerpoint/2010/main" val="409715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F9AFCE-4219-00FA-9BBB-8A402A385750}"/>
              </a:ext>
            </a:extLst>
          </p:cNvPr>
          <p:cNvSpPr>
            <a:spLocks noGrp="1"/>
          </p:cNvSpPr>
          <p:nvPr>
            <p:ph type="title"/>
          </p:nvPr>
        </p:nvSpPr>
        <p:spPr/>
        <p:txBody>
          <a:bodyPr/>
          <a:lstStyle/>
          <a:p>
            <a:r>
              <a:rPr lang="tr-TR" sz="4400" dirty="0">
                <a:effectLst/>
                <a:latin typeface="Calibri" panose="020F0502020204030204" pitchFamily="34" charset="0"/>
                <a:ea typeface="Calibri" panose="020F0502020204030204" pitchFamily="34" charset="0"/>
                <a:cs typeface="Calibri" panose="020F0502020204030204" pitchFamily="34" charset="0"/>
              </a:rPr>
              <a:t>Bireylerden Etik Davranış Beklentisi</a:t>
            </a:r>
            <a:endParaRPr lang="tr-TR" dirty="0"/>
          </a:p>
        </p:txBody>
      </p:sp>
      <p:sp>
        <p:nvSpPr>
          <p:cNvPr id="3" name="İçerik Yer Tutucusu 2">
            <a:extLst>
              <a:ext uri="{FF2B5EF4-FFF2-40B4-BE49-F238E27FC236}">
                <a16:creationId xmlns:a16="http://schemas.microsoft.com/office/drawing/2014/main" id="{BB187353-3BDD-5FF3-69D4-146F851C736F}"/>
              </a:ext>
            </a:extLst>
          </p:cNvPr>
          <p:cNvSpPr>
            <a:spLocks noGrp="1"/>
          </p:cNvSpPr>
          <p:nvPr>
            <p:ph idx="1"/>
          </p:nvPr>
        </p:nvSpPr>
        <p:spPr>
          <a:xfrm>
            <a:off x="321594" y="1847850"/>
            <a:ext cx="9387555" cy="4241800"/>
          </a:xfrm>
        </p:spPr>
        <p:txBody>
          <a:bodyPr>
            <a:normAutofit fontScale="92500" lnSpcReduction="10000"/>
          </a:bodyPr>
          <a:lstStyle/>
          <a:p>
            <a:pPr indent="215900" algn="ctr">
              <a:lnSpc>
                <a:spcPct val="107000"/>
              </a:lnSpc>
              <a:spcAft>
                <a:spcPts val="800"/>
              </a:spcAft>
            </a:pPr>
            <a:r>
              <a:rPr lang="tr-TR" sz="2000" dirty="0">
                <a:effectLst/>
                <a:ea typeface="Calibri" panose="020F0502020204030204" pitchFamily="34" charset="0"/>
                <a:cs typeface="Calibri" panose="020F0502020204030204" pitchFamily="34" charset="0"/>
              </a:rPr>
              <a:t>Her bireyin toplumun yararını gözeterek ve toplum­daki bağışıklık düzeyini yükseltmek için kendisinin ve ço­cuklarının aşılanmasına onay vermesi</a:t>
            </a:r>
          </a:p>
          <a:p>
            <a:pPr indent="215900" algn="ctr">
              <a:lnSpc>
                <a:spcPct val="107000"/>
              </a:lnSpc>
              <a:spcAft>
                <a:spcPts val="800"/>
              </a:spcAft>
            </a:pPr>
            <a:r>
              <a:rPr lang="tr-TR" sz="2000" dirty="0">
                <a:effectLst/>
                <a:ea typeface="Calibri" panose="020F0502020204030204" pitchFamily="34" charset="0"/>
                <a:cs typeface="Calibri" panose="020F0502020204030204" pitchFamily="34" charset="0"/>
              </a:rPr>
              <a:t>Hasta bireylerin sağlam kişilerden uzak durarak hastalığın bulaşmasına engel olmaları </a:t>
            </a:r>
          </a:p>
          <a:p>
            <a:pPr indent="215900" algn="ctr">
              <a:lnSpc>
                <a:spcPct val="107000"/>
              </a:lnSpc>
              <a:spcAft>
                <a:spcPts val="800"/>
              </a:spcAft>
            </a:pPr>
            <a:r>
              <a:rPr lang="tr-TR" sz="2000" dirty="0">
                <a:effectLst/>
                <a:ea typeface="Calibri" panose="020F0502020204030204" pitchFamily="34" charset="0"/>
                <a:cs typeface="Calibri" panose="020F0502020204030204" pitchFamily="34" charset="0"/>
              </a:rPr>
              <a:t>Kişilerin diğer kişilerin bulunduğu ortamlarda siga­ra içmemesi </a:t>
            </a:r>
          </a:p>
          <a:p>
            <a:pPr indent="215900" algn="ctr">
              <a:lnSpc>
                <a:spcPct val="100000"/>
              </a:lnSpc>
              <a:spcAft>
                <a:spcPts val="800"/>
              </a:spcAft>
            </a:pPr>
            <a:r>
              <a:rPr lang="tr-TR" sz="2000" dirty="0">
                <a:effectLst/>
                <a:ea typeface="Calibri" panose="020F0502020204030204" pitchFamily="34" charset="0"/>
                <a:cs typeface="Calibri" panose="020F0502020204030204" pitchFamily="34" charset="0"/>
              </a:rPr>
              <a:t>Kişilerin kendi aile bireyleri dahil, çevresindeki ki­şileri eğiterek ve teşvik ederek sağlığa uygun davranışlar ka­zanmasına çabalaması </a:t>
            </a:r>
          </a:p>
          <a:p>
            <a:pPr indent="215900" algn="ctr">
              <a:lnSpc>
                <a:spcPct val="100000"/>
              </a:lnSpc>
              <a:spcAft>
                <a:spcPts val="800"/>
              </a:spcAft>
            </a:pPr>
            <a:r>
              <a:rPr lang="tr-TR" sz="2000" dirty="0">
                <a:effectLst/>
                <a:ea typeface="Calibri" panose="020F0502020204030204" pitchFamily="34" charset="0"/>
                <a:cs typeface="Times New Roman" panose="02020603050405020304" pitchFamily="18" charset="0"/>
              </a:rPr>
              <a:t>Bireylerin toplumda sağlığı bozan ya da bozma potansiyeli olan hususlarda yetkilileri uyarmaları</a:t>
            </a:r>
          </a:p>
          <a:p>
            <a:pPr indent="0" algn="ctr">
              <a:lnSpc>
                <a:spcPct val="100000"/>
              </a:lnSpc>
              <a:spcAft>
                <a:spcPts val="800"/>
              </a:spcAft>
              <a:buNone/>
            </a:pPr>
            <a:r>
              <a:rPr lang="tr-TR" sz="2000" dirty="0">
                <a:effectLst/>
                <a:latin typeface="Calibri" panose="020F0502020204030204" pitchFamily="34" charset="0"/>
                <a:ea typeface="Calibri" panose="020F0502020204030204" pitchFamily="34" charset="0"/>
                <a:cs typeface="Calibri" panose="020F0502020204030204" pitchFamily="34" charset="0"/>
              </a:rPr>
              <a:t>gibi bi­reysel davranışlar, sağlıklı kişileri ve toplumu korumak için kişilerin yapmaları gereken etik davranışlardır.</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indent="215900" algn="ctr">
              <a:lnSpc>
                <a:spcPct val="100000"/>
              </a:lnSpc>
              <a:spcAft>
                <a:spcPts val="800"/>
              </a:spcAft>
            </a:pPr>
            <a:endParaRPr lang="tr-TR" sz="2000" dirty="0">
              <a:effectLst/>
              <a:ea typeface="Calibri" panose="020F0502020204030204" pitchFamily="34" charset="0"/>
              <a:cs typeface="Times New Roman" panose="02020603050405020304" pitchFamily="18" charset="0"/>
            </a:endParaRPr>
          </a:p>
        </p:txBody>
      </p:sp>
      <p:sp>
        <p:nvSpPr>
          <p:cNvPr id="5" name="Slayt Numarası Yer Tutucusu 4">
            <a:extLst>
              <a:ext uri="{FF2B5EF4-FFF2-40B4-BE49-F238E27FC236}">
                <a16:creationId xmlns:a16="http://schemas.microsoft.com/office/drawing/2014/main" id="{A39771FF-A1C6-60AF-DDA4-1A1875F41F1B}"/>
              </a:ext>
            </a:extLst>
          </p:cNvPr>
          <p:cNvSpPr>
            <a:spLocks noGrp="1"/>
          </p:cNvSpPr>
          <p:nvPr>
            <p:ph type="sldNum" sz="quarter" idx="12"/>
          </p:nvPr>
        </p:nvSpPr>
        <p:spPr/>
        <p:txBody>
          <a:bodyPr/>
          <a:lstStyle/>
          <a:p>
            <a:fld id="{D30D010B-BE83-4800-B2CB-C4F6DA106C36}" type="slidenum">
              <a:rPr lang="tr-TR" smtClean="0"/>
              <a:t>16</a:t>
            </a:fld>
            <a:endParaRPr lang="tr-TR"/>
          </a:p>
        </p:txBody>
      </p:sp>
      <p:pic>
        <p:nvPicPr>
          <p:cNvPr id="7172" name="Picture 4" descr="Etik Komisyonu">
            <a:extLst>
              <a:ext uri="{FF2B5EF4-FFF2-40B4-BE49-F238E27FC236}">
                <a16:creationId xmlns:a16="http://schemas.microsoft.com/office/drawing/2014/main" id="{1922549E-CF2F-A116-9B24-ECD087B584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73" r="53387" b="7456"/>
          <a:stretch/>
        </p:blipFill>
        <p:spPr bwMode="auto">
          <a:xfrm>
            <a:off x="9755762" y="0"/>
            <a:ext cx="2436238" cy="3239385"/>
          </a:xfrm>
          <a:prstGeom prst="rect">
            <a:avLst/>
          </a:prstGeom>
          <a:noFill/>
          <a:extLst>
            <a:ext uri="{909E8E84-426E-40DD-AFC4-6F175D3DCCD1}">
              <a14:hiddenFill xmlns:a14="http://schemas.microsoft.com/office/drawing/2010/main">
                <a:solidFill>
                  <a:srgbClr val="FFFFFF"/>
                </a:solidFill>
              </a14:hiddenFill>
            </a:ext>
          </a:extLst>
        </p:spPr>
      </p:pic>
      <p:sp>
        <p:nvSpPr>
          <p:cNvPr id="10" name="Alt Bilgi Yer Tutucusu 3">
            <a:extLst>
              <a:ext uri="{FF2B5EF4-FFF2-40B4-BE49-F238E27FC236}">
                <a16:creationId xmlns:a16="http://schemas.microsoft.com/office/drawing/2014/main" id="{4AB1C038-6F4B-D466-B32D-8389273B642E}"/>
              </a:ext>
            </a:extLst>
          </p:cNvPr>
          <p:cNvSpPr>
            <a:spLocks noGrp="1"/>
          </p:cNvSpPr>
          <p:nvPr>
            <p:ph type="ftr" sz="quarter" idx="11"/>
          </p:nvPr>
        </p:nvSpPr>
        <p:spPr>
          <a:xfrm>
            <a:off x="1641987" y="6356350"/>
            <a:ext cx="8652387" cy="365125"/>
          </a:xfrm>
        </p:spPr>
        <p:txBody>
          <a:bodyPr/>
          <a:lstStyle/>
          <a:p>
            <a:r>
              <a:rPr lang="tr-TR" dirty="0" err="1"/>
              <a:t>Öztek</a:t>
            </a:r>
            <a:r>
              <a:rPr lang="tr-TR" dirty="0"/>
              <a:t>, Z. (2020). Halk sağlığı kuramlar ve uygulamalar. Sağlık ve Sosyal Yardım Vakfı</a:t>
            </a:r>
          </a:p>
        </p:txBody>
      </p:sp>
    </p:spTree>
    <p:extLst>
      <p:ext uri="{BB962C8B-B14F-4D97-AF65-F5344CB8AC3E}">
        <p14:creationId xmlns:p14="http://schemas.microsoft.com/office/powerpoint/2010/main" val="2298255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0B5E7A1-7931-7B56-0557-CE26173DEEC2}"/>
              </a:ext>
            </a:extLst>
          </p:cNvPr>
          <p:cNvSpPr>
            <a:spLocks noGrp="1"/>
          </p:cNvSpPr>
          <p:nvPr>
            <p:ph idx="1"/>
          </p:nvPr>
        </p:nvSpPr>
        <p:spPr/>
        <p:txBody>
          <a:bodyPr/>
          <a:lstStyle/>
          <a:p>
            <a:endParaRPr lang="tr-TR" sz="1800" b="0" i="0" u="none" strike="noStrike" baseline="0" dirty="0">
              <a:solidFill>
                <a:srgbClr val="000000"/>
              </a:solidFill>
              <a:latin typeface="Garamond" panose="02020404030301010803" pitchFamily="18" charset="0"/>
            </a:endParaRPr>
          </a:p>
          <a:p>
            <a:endParaRPr lang="tr-TR" sz="1800" dirty="0"/>
          </a:p>
          <a:p>
            <a:r>
              <a:rPr lang="tr-TR" sz="2400" dirty="0"/>
              <a:t>Bireysel sorumluluklar vardır fakat…</a:t>
            </a:r>
          </a:p>
          <a:p>
            <a:endParaRPr lang="tr-TR" sz="2400" i="0" u="none" strike="noStrike" baseline="0" dirty="0">
              <a:solidFill>
                <a:srgbClr val="000000"/>
              </a:solidFill>
            </a:endParaRPr>
          </a:p>
          <a:p>
            <a:pPr marL="0" indent="0">
              <a:buNone/>
            </a:pPr>
            <a:r>
              <a:rPr lang="tr-TR" sz="2400" dirty="0">
                <a:solidFill>
                  <a:srgbClr val="000000"/>
                </a:solidFill>
              </a:rPr>
              <a:t>Uymayanların sigorta kapsamından çıkarılması söz konusu olabilir mi?</a:t>
            </a:r>
          </a:p>
          <a:p>
            <a:pPr marL="0" indent="0">
              <a:buNone/>
            </a:pPr>
            <a:endParaRPr lang="tr-TR" sz="2400" dirty="0">
              <a:solidFill>
                <a:srgbClr val="000000"/>
              </a:solidFill>
            </a:endParaRPr>
          </a:p>
          <a:p>
            <a:pPr marL="0" indent="0">
              <a:buNone/>
            </a:pPr>
            <a:r>
              <a:rPr lang="tr-TR" sz="2400" dirty="0">
                <a:solidFill>
                  <a:srgbClr val="000000"/>
                </a:solidFill>
              </a:rPr>
              <a:t>Peki ya sosyoekonomik eşitsizlikler?</a:t>
            </a:r>
            <a:endParaRPr lang="tr-TR" sz="3600" dirty="0"/>
          </a:p>
        </p:txBody>
      </p:sp>
      <p:sp>
        <p:nvSpPr>
          <p:cNvPr id="5" name="Slayt Numarası Yer Tutucusu 4">
            <a:extLst>
              <a:ext uri="{FF2B5EF4-FFF2-40B4-BE49-F238E27FC236}">
                <a16:creationId xmlns:a16="http://schemas.microsoft.com/office/drawing/2014/main" id="{E58CBA51-5DFD-666C-79B2-E9BFFE9893DC}"/>
              </a:ext>
            </a:extLst>
          </p:cNvPr>
          <p:cNvSpPr>
            <a:spLocks noGrp="1"/>
          </p:cNvSpPr>
          <p:nvPr>
            <p:ph type="sldNum" sz="quarter" idx="12"/>
          </p:nvPr>
        </p:nvSpPr>
        <p:spPr/>
        <p:txBody>
          <a:bodyPr/>
          <a:lstStyle/>
          <a:p>
            <a:fld id="{D30D010B-BE83-4800-B2CB-C4F6DA106C36}" type="slidenum">
              <a:rPr lang="tr-TR" smtClean="0"/>
              <a:t>17</a:t>
            </a:fld>
            <a:endParaRPr lang="tr-TR"/>
          </a:p>
        </p:txBody>
      </p:sp>
      <p:sp>
        <p:nvSpPr>
          <p:cNvPr id="6" name="Alt Bilgi Yer Tutucusu 3">
            <a:extLst>
              <a:ext uri="{FF2B5EF4-FFF2-40B4-BE49-F238E27FC236}">
                <a16:creationId xmlns:a16="http://schemas.microsoft.com/office/drawing/2014/main" id="{6A842FB9-A9CD-EABA-1147-B430B5937A98}"/>
              </a:ext>
            </a:extLst>
          </p:cNvPr>
          <p:cNvSpPr>
            <a:spLocks noGrp="1"/>
          </p:cNvSpPr>
          <p:nvPr>
            <p:ph type="ftr" sz="quarter" idx="11"/>
          </p:nvPr>
        </p:nvSpPr>
        <p:spPr>
          <a:xfrm>
            <a:off x="971550" y="6356350"/>
            <a:ext cx="10229850" cy="365125"/>
          </a:xfrm>
        </p:spPr>
        <p:txBody>
          <a:bodyPr/>
          <a:lstStyle/>
          <a:p>
            <a:r>
              <a:rPr lang="tr-TR" sz="1200" dirty="0"/>
              <a:t>BULUT, A., BİLGİN, A. C., ÇOKAR, M., YARDIM, M. S., ÖZGÜLNAR, N., İNANDI, T.,  ... GÜNAY, O.(2016).  Etik  Önleme ve Halk Sağlığı . Ayşen Bulut, Ahmet Can Bilgin, Muhtar </a:t>
            </a:r>
            <a:r>
              <a:rPr lang="tr-TR" sz="1200" dirty="0" err="1"/>
              <a:t>Çokar</a:t>
            </a:r>
            <a:r>
              <a:rPr lang="tr-TR" sz="1200" dirty="0"/>
              <a:t>, Mahmut Yardım (Ed.). : Halk Sağlığı Uzmanları Derneği Yayınları</a:t>
            </a:r>
            <a:endParaRPr lang="tr-TR" dirty="0"/>
          </a:p>
        </p:txBody>
      </p:sp>
      <p:sp>
        <p:nvSpPr>
          <p:cNvPr id="4" name="Başlık 1">
            <a:extLst>
              <a:ext uri="{FF2B5EF4-FFF2-40B4-BE49-F238E27FC236}">
                <a16:creationId xmlns:a16="http://schemas.microsoft.com/office/drawing/2014/main" id="{E8A12AF0-F6D3-A061-A6FC-2686AC742BCB}"/>
              </a:ext>
            </a:extLst>
          </p:cNvPr>
          <p:cNvSpPr>
            <a:spLocks noGrp="1"/>
          </p:cNvSpPr>
          <p:nvPr>
            <p:ph type="title"/>
          </p:nvPr>
        </p:nvSpPr>
        <p:spPr>
          <a:xfrm>
            <a:off x="838200" y="365125"/>
            <a:ext cx="10515600" cy="1325563"/>
          </a:xfrm>
        </p:spPr>
        <p:txBody>
          <a:bodyPr/>
          <a:lstStyle/>
          <a:p>
            <a:r>
              <a:rPr lang="tr-TR" sz="4400" dirty="0">
                <a:effectLst/>
                <a:latin typeface="Calibri" panose="020F0502020204030204" pitchFamily="34" charset="0"/>
                <a:ea typeface="Calibri" panose="020F0502020204030204" pitchFamily="34" charset="0"/>
                <a:cs typeface="Calibri" panose="020F0502020204030204" pitchFamily="34" charset="0"/>
              </a:rPr>
              <a:t>Bireylerden Etik Davranış Beklentisi</a:t>
            </a:r>
            <a:endParaRPr lang="tr-TR" dirty="0"/>
          </a:p>
        </p:txBody>
      </p:sp>
      <p:pic>
        <p:nvPicPr>
          <p:cNvPr id="7" name="Resim 6">
            <a:extLst>
              <a:ext uri="{FF2B5EF4-FFF2-40B4-BE49-F238E27FC236}">
                <a16:creationId xmlns:a16="http://schemas.microsoft.com/office/drawing/2014/main" id="{0933CBA0-3019-4213-FEEC-5E2C53A8CDE4}"/>
              </a:ext>
            </a:extLst>
          </p:cNvPr>
          <p:cNvPicPr>
            <a:picLocks noChangeAspect="1"/>
          </p:cNvPicPr>
          <p:nvPr/>
        </p:nvPicPr>
        <p:blipFill>
          <a:blip r:embed="rId2"/>
          <a:stretch>
            <a:fillRect/>
          </a:stretch>
        </p:blipFill>
        <p:spPr>
          <a:xfrm>
            <a:off x="9540949" y="262489"/>
            <a:ext cx="2518737" cy="2991336"/>
          </a:xfrm>
          <a:prstGeom prst="rect">
            <a:avLst/>
          </a:prstGeom>
        </p:spPr>
      </p:pic>
    </p:spTree>
    <p:extLst>
      <p:ext uri="{BB962C8B-B14F-4D97-AF65-F5344CB8AC3E}">
        <p14:creationId xmlns:p14="http://schemas.microsoft.com/office/powerpoint/2010/main" val="2242157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034EFCC-7B23-5FD8-A727-8A01329716AE}"/>
              </a:ext>
            </a:extLst>
          </p:cNvPr>
          <p:cNvSpPr>
            <a:spLocks noGrp="1"/>
          </p:cNvSpPr>
          <p:nvPr>
            <p:ph type="title"/>
          </p:nvPr>
        </p:nvSpPr>
        <p:spPr>
          <a:xfrm>
            <a:off x="838200" y="0"/>
            <a:ext cx="10515600" cy="1325563"/>
          </a:xfrm>
        </p:spPr>
        <p:txBody>
          <a:bodyPr/>
          <a:lstStyle/>
          <a:p>
            <a:r>
              <a:rPr lang="tr-TR" dirty="0"/>
              <a:t>Halk Sağlığı Etiği</a:t>
            </a:r>
          </a:p>
        </p:txBody>
      </p:sp>
      <p:sp>
        <p:nvSpPr>
          <p:cNvPr id="3" name="İçerik Yer Tutucusu 2">
            <a:extLst>
              <a:ext uri="{FF2B5EF4-FFF2-40B4-BE49-F238E27FC236}">
                <a16:creationId xmlns:a16="http://schemas.microsoft.com/office/drawing/2014/main" id="{57507064-186B-CD9B-EFA6-02BE9B66190C}"/>
              </a:ext>
            </a:extLst>
          </p:cNvPr>
          <p:cNvSpPr>
            <a:spLocks noGrp="1"/>
          </p:cNvSpPr>
          <p:nvPr>
            <p:ph idx="1"/>
          </p:nvPr>
        </p:nvSpPr>
        <p:spPr>
          <a:xfrm>
            <a:off x="838200" y="1449234"/>
            <a:ext cx="10515600" cy="4810279"/>
          </a:xfrm>
        </p:spPr>
        <p:txBody>
          <a:bodyPr>
            <a:normAutofit/>
          </a:bodyPr>
          <a:lstStyle/>
          <a:p>
            <a:r>
              <a:rPr lang="tr-TR" sz="2400" dirty="0">
                <a:ea typeface="Calibri" panose="020F0502020204030204" pitchFamily="34" charset="0"/>
                <a:cs typeface="Calibri" panose="020F0502020204030204" pitchFamily="34" charset="0"/>
              </a:rPr>
              <a:t>H</a:t>
            </a:r>
            <a:r>
              <a:rPr lang="tr-TR" sz="2400" dirty="0">
                <a:effectLst/>
                <a:ea typeface="Calibri" panose="020F0502020204030204" pitchFamily="34" charset="0"/>
                <a:cs typeface="Calibri" panose="020F0502020204030204" pitchFamily="34" charset="0"/>
              </a:rPr>
              <a:t>alk sağlığı görüşüne göre;</a:t>
            </a:r>
          </a:p>
          <a:p>
            <a:pPr marL="0" indent="0" algn="ctr">
              <a:buNone/>
            </a:pPr>
            <a:r>
              <a:rPr lang="tr-TR" sz="2400" dirty="0">
                <a:effectLst/>
                <a:ea typeface="Calibri" panose="020F0502020204030204" pitchFamily="34" charset="0"/>
                <a:cs typeface="Calibri" panose="020F0502020204030204" pitchFamily="34" charset="0"/>
              </a:rPr>
              <a:t>        sağlık doğuş­tan kazanılmış bir insan hakkı olup bu hakkın sağlanmasından devlet sorumludur, dola­yısıyla halk sağlığı hizmetleri bir kamu hizmetidir. </a:t>
            </a:r>
          </a:p>
          <a:p>
            <a:pPr marL="0" indent="0" algn="ctr">
              <a:buNone/>
            </a:pPr>
            <a:r>
              <a:rPr lang="tr-TR" sz="2400" dirty="0">
                <a:effectLst/>
                <a:ea typeface="Calibri" panose="020F0502020204030204" pitchFamily="34" charset="0"/>
                <a:cs typeface="Calibri" panose="020F0502020204030204" pitchFamily="34" charset="0"/>
              </a:rPr>
              <a:t>Devlet, bütün vatandaşlara eşit davranmalı, herkesin ihtiyacı olduğu zaman ve ihtiyacı olduğu kadar sağ­lık hizmeti alabilme şansını eşit derecede sağlaya­bilmeli</a:t>
            </a:r>
          </a:p>
          <a:p>
            <a:pPr marL="0" indent="0" algn="ctr">
              <a:buNone/>
            </a:pPr>
            <a:endParaRPr lang="tr-TR" sz="2400" dirty="0">
              <a:effectLst/>
              <a:ea typeface="Calibri" panose="020F0502020204030204" pitchFamily="34" charset="0"/>
              <a:cs typeface="Calibri" panose="020F0502020204030204" pitchFamily="34" charset="0"/>
            </a:endParaRPr>
          </a:p>
          <a:p>
            <a:r>
              <a:rPr lang="tr-TR" sz="2400" dirty="0">
                <a:solidFill>
                  <a:srgbClr val="000000"/>
                </a:solidFill>
                <a:ea typeface="Calibri" panose="020F0502020204030204" pitchFamily="34" charset="0"/>
                <a:cs typeface="Times New Roman" panose="02020603050405020304" pitchFamily="18" charset="0"/>
              </a:rPr>
              <a:t>S</a:t>
            </a:r>
            <a:r>
              <a:rPr lang="tr-TR" sz="2400" dirty="0">
                <a:solidFill>
                  <a:srgbClr val="000000"/>
                </a:solidFill>
                <a:effectLst/>
                <a:ea typeface="Calibri" panose="020F0502020204030204" pitchFamily="34" charset="0"/>
                <a:cs typeface="Times New Roman" panose="02020603050405020304" pitchFamily="18" charset="0"/>
              </a:rPr>
              <a:t>orunların çözümü yalnızca sağlık bakanlıklarının sorumluluğu olamaz, pek çok bakan­lığın, sektörün ve meslek grubunun ortak sorumluluğudur.</a:t>
            </a:r>
          </a:p>
          <a:p>
            <a:endParaRPr lang="tr-TR" sz="2400" dirty="0">
              <a:effectLst/>
              <a:ea typeface="Calibri" panose="020F0502020204030204" pitchFamily="34" charset="0"/>
              <a:cs typeface="Times New Roman" panose="02020603050405020304" pitchFamily="18" charset="0"/>
            </a:endParaRPr>
          </a:p>
          <a:p>
            <a:r>
              <a:rPr lang="tr-TR" sz="2400" dirty="0">
                <a:effectLst/>
                <a:ea typeface="Calibri" panose="020F0502020204030204" pitchFamily="34" charset="0"/>
                <a:cs typeface="Calibri" panose="020F0502020204030204" pitchFamily="34" charset="0"/>
              </a:rPr>
              <a:t>Halk sağlığı etiği, özellikle ve öncelikle devletin uyması gereken davranışlardır. </a:t>
            </a:r>
            <a:r>
              <a:rPr lang="tr-TR" sz="2400" dirty="0">
                <a:ea typeface="Calibri" panose="020F0502020204030204" pitchFamily="34" charset="0"/>
                <a:cs typeface="Calibri" panose="020F0502020204030204" pitchFamily="34" charset="0"/>
              </a:rPr>
              <a:t>D</a:t>
            </a:r>
            <a:r>
              <a:rPr lang="tr-TR" sz="2400" dirty="0">
                <a:effectLst/>
                <a:ea typeface="Calibri" panose="020F0502020204030204" pitchFamily="34" charset="0"/>
                <a:cs typeface="Calibri" panose="020F0502020204030204" pitchFamily="34" charset="0"/>
              </a:rPr>
              <a:t>evletin bu yaklaşımını, sağlık hiz­meti sunan yetkililer ve  sağlık çalışanları yerine getirir.</a:t>
            </a:r>
          </a:p>
          <a:p>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Alt Bilgi Yer Tutucusu 3">
            <a:extLst>
              <a:ext uri="{FF2B5EF4-FFF2-40B4-BE49-F238E27FC236}">
                <a16:creationId xmlns:a16="http://schemas.microsoft.com/office/drawing/2014/main" id="{B00FD491-C304-41B9-3228-24860EE8C182}"/>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5" name="Slayt Numarası Yer Tutucusu 4">
            <a:extLst>
              <a:ext uri="{FF2B5EF4-FFF2-40B4-BE49-F238E27FC236}">
                <a16:creationId xmlns:a16="http://schemas.microsoft.com/office/drawing/2014/main" id="{FE67C4C7-386D-733F-0F34-9412C91D07A0}"/>
              </a:ext>
            </a:extLst>
          </p:cNvPr>
          <p:cNvSpPr>
            <a:spLocks noGrp="1"/>
          </p:cNvSpPr>
          <p:nvPr>
            <p:ph type="sldNum" sz="quarter" idx="12"/>
          </p:nvPr>
        </p:nvSpPr>
        <p:spPr/>
        <p:txBody>
          <a:bodyPr/>
          <a:lstStyle/>
          <a:p>
            <a:fld id="{D30D010B-BE83-4800-B2CB-C4F6DA106C36}" type="slidenum">
              <a:rPr lang="tr-TR" smtClean="0"/>
              <a:t>18</a:t>
            </a:fld>
            <a:endParaRPr lang="tr-TR"/>
          </a:p>
        </p:txBody>
      </p:sp>
      <p:pic>
        <p:nvPicPr>
          <p:cNvPr id="7" name="Resim 6">
            <a:extLst>
              <a:ext uri="{FF2B5EF4-FFF2-40B4-BE49-F238E27FC236}">
                <a16:creationId xmlns:a16="http://schemas.microsoft.com/office/drawing/2014/main" id="{A7A020E2-3CF2-8AAF-5AA4-2138B0E0216C}"/>
              </a:ext>
            </a:extLst>
          </p:cNvPr>
          <p:cNvPicPr>
            <a:picLocks noChangeAspect="1"/>
          </p:cNvPicPr>
          <p:nvPr/>
        </p:nvPicPr>
        <p:blipFill>
          <a:blip r:embed="rId2"/>
          <a:stretch>
            <a:fillRect/>
          </a:stretch>
        </p:blipFill>
        <p:spPr>
          <a:xfrm>
            <a:off x="8766338" y="0"/>
            <a:ext cx="3425662" cy="1896575"/>
          </a:xfrm>
          <a:prstGeom prst="rect">
            <a:avLst/>
          </a:prstGeom>
        </p:spPr>
      </p:pic>
    </p:spTree>
    <p:extLst>
      <p:ext uri="{BB962C8B-B14F-4D97-AF65-F5344CB8AC3E}">
        <p14:creationId xmlns:p14="http://schemas.microsoft.com/office/powerpoint/2010/main" val="2176936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53A8C9-CD80-903E-8561-41269455412B}"/>
              </a:ext>
            </a:extLst>
          </p:cNvPr>
          <p:cNvSpPr>
            <a:spLocks noGrp="1"/>
          </p:cNvSpPr>
          <p:nvPr>
            <p:ph type="title"/>
          </p:nvPr>
        </p:nvSpPr>
        <p:spPr/>
        <p:txBody>
          <a:bodyPr/>
          <a:lstStyle/>
          <a:p>
            <a:r>
              <a:rPr lang="tr-TR" dirty="0"/>
              <a:t>Hükümetin Alanı</a:t>
            </a:r>
          </a:p>
        </p:txBody>
      </p:sp>
      <p:sp>
        <p:nvSpPr>
          <p:cNvPr id="3" name="İçerik Yer Tutucusu 2">
            <a:extLst>
              <a:ext uri="{FF2B5EF4-FFF2-40B4-BE49-F238E27FC236}">
                <a16:creationId xmlns:a16="http://schemas.microsoft.com/office/drawing/2014/main" id="{FFC46902-4B24-6B7B-07ED-EF24BB6EFE78}"/>
              </a:ext>
            </a:extLst>
          </p:cNvPr>
          <p:cNvSpPr>
            <a:spLocks noGrp="1"/>
          </p:cNvSpPr>
          <p:nvPr>
            <p:ph idx="1"/>
          </p:nvPr>
        </p:nvSpPr>
        <p:spPr/>
        <p:txBody>
          <a:bodyPr>
            <a:normAutofit/>
          </a:bodyPr>
          <a:lstStyle/>
          <a:p>
            <a:r>
              <a:rPr lang="tr-TR" sz="2000" b="0" i="0" u="none" strike="noStrike" baseline="0" dirty="0">
                <a:solidFill>
                  <a:srgbClr val="000000"/>
                </a:solidFill>
              </a:rPr>
              <a:t>Vergilendirme ve Harcama Yetkisi (sigarada yüksek sağlıkta düşük vergi)</a:t>
            </a:r>
          </a:p>
          <a:p>
            <a:r>
              <a:rPr lang="tr-TR" sz="2000" b="0" i="0" u="none" strike="noStrike" baseline="0" dirty="0">
                <a:solidFill>
                  <a:srgbClr val="000000"/>
                </a:solidFill>
              </a:rPr>
              <a:t>Bilgi Ortamını Değiştirme Gücü (sağlık eğitimi, sağlıklı yaşam kampanyaları)</a:t>
            </a:r>
            <a:endParaRPr lang="tr-TR" sz="2000" dirty="0">
              <a:solidFill>
                <a:srgbClr val="000000"/>
              </a:solidFill>
            </a:endParaRPr>
          </a:p>
          <a:p>
            <a:r>
              <a:rPr lang="tr-TR" sz="2000" b="0" i="0" u="none" strike="noStrike" baseline="0" dirty="0">
                <a:solidFill>
                  <a:srgbClr val="000000"/>
                </a:solidFill>
              </a:rPr>
              <a:t>Yaşanan Çevreyi Değiştirme Gücü (sağlıklı davranışları pekiştiren kentler)</a:t>
            </a:r>
          </a:p>
          <a:p>
            <a:r>
              <a:rPr lang="tr-TR" sz="2000" b="0" i="0" u="none" strike="noStrike" baseline="0" dirty="0">
                <a:solidFill>
                  <a:srgbClr val="000000"/>
                </a:solidFill>
              </a:rPr>
              <a:t>Sosyoekonomik Çevreyi Değiştirme (eşitsizliklerin ortadan kaldırılması)</a:t>
            </a:r>
          </a:p>
          <a:p>
            <a:r>
              <a:rPr lang="tr-TR" sz="2000" b="0" i="0" u="none" strike="noStrike" baseline="0" dirty="0">
                <a:solidFill>
                  <a:srgbClr val="000000"/>
                </a:solidFill>
              </a:rPr>
              <a:t>Kişilerin, Mesleklerin ve Şirketlerin Doğrudan Düzenlenmesi (özel sektörün sınırlanması gibi, kişi olarak da kask kullanımı gibi)</a:t>
            </a:r>
          </a:p>
          <a:p>
            <a:r>
              <a:rPr lang="tr-TR" sz="2000" b="0" i="0" u="none" strike="noStrike" baseline="0" dirty="0">
                <a:solidFill>
                  <a:srgbClr val="000000"/>
                </a:solidFill>
              </a:rPr>
              <a:t>Haksız Fiil Kuralı ile Dolaylı Düzenleme (hava kirliliğine sebep olan şirkete tazminat davası gibi)</a:t>
            </a:r>
            <a:endParaRPr lang="tr-TR" sz="2000" dirty="0">
              <a:solidFill>
                <a:srgbClr val="000000"/>
              </a:solidFill>
            </a:endParaRPr>
          </a:p>
          <a:p>
            <a:r>
              <a:rPr lang="tr-TR" sz="2000" b="0" i="0" u="none" strike="noStrike" baseline="0" dirty="0">
                <a:solidFill>
                  <a:srgbClr val="000000"/>
                </a:solidFill>
              </a:rPr>
              <a:t>Denetimi Azaltmak: Sağlığı Engelleyici Etken Olarak Yasalar (enjektör satış yasağı gibi)</a:t>
            </a:r>
            <a:endParaRPr lang="tr-TR" sz="3200" dirty="0"/>
          </a:p>
        </p:txBody>
      </p:sp>
      <p:sp>
        <p:nvSpPr>
          <p:cNvPr id="5" name="Slayt Numarası Yer Tutucusu 4">
            <a:extLst>
              <a:ext uri="{FF2B5EF4-FFF2-40B4-BE49-F238E27FC236}">
                <a16:creationId xmlns:a16="http://schemas.microsoft.com/office/drawing/2014/main" id="{6E0E119B-83B0-EA18-C3AD-EB971DB2446D}"/>
              </a:ext>
            </a:extLst>
          </p:cNvPr>
          <p:cNvSpPr>
            <a:spLocks noGrp="1"/>
          </p:cNvSpPr>
          <p:nvPr>
            <p:ph type="sldNum" sz="quarter" idx="12"/>
          </p:nvPr>
        </p:nvSpPr>
        <p:spPr/>
        <p:txBody>
          <a:bodyPr/>
          <a:lstStyle/>
          <a:p>
            <a:fld id="{D30D010B-BE83-4800-B2CB-C4F6DA106C36}" type="slidenum">
              <a:rPr lang="tr-TR" smtClean="0"/>
              <a:t>19</a:t>
            </a:fld>
            <a:endParaRPr lang="tr-TR"/>
          </a:p>
        </p:txBody>
      </p:sp>
      <p:sp>
        <p:nvSpPr>
          <p:cNvPr id="4" name="Alt Bilgi Yer Tutucusu 3">
            <a:extLst>
              <a:ext uri="{FF2B5EF4-FFF2-40B4-BE49-F238E27FC236}">
                <a16:creationId xmlns:a16="http://schemas.microsoft.com/office/drawing/2014/main" id="{37B771D5-5339-08B8-577A-BE3A2AFA3C11}"/>
              </a:ext>
            </a:extLst>
          </p:cNvPr>
          <p:cNvSpPr>
            <a:spLocks noGrp="1"/>
          </p:cNvSpPr>
          <p:nvPr>
            <p:ph type="ftr" sz="quarter" idx="11"/>
          </p:nvPr>
        </p:nvSpPr>
        <p:spPr>
          <a:xfrm>
            <a:off x="496529" y="6356350"/>
            <a:ext cx="10515600" cy="365125"/>
          </a:xfrm>
        </p:spPr>
        <p:txBody>
          <a:bodyPr/>
          <a:lstStyle/>
          <a:p>
            <a:r>
              <a:rPr lang="tr-TR" sz="1200" dirty="0"/>
              <a:t> BULUT, A., BİLGİN, A. C., ÇOKAR, M., YARDIM, M. S., ÖZGÜLNAR, N., İNANDI, T.,  ... GÜNAY, O.(2016).  Etik  Önleme ve Halk Sağlığı . Ayşen Bulut, Ahmet Can Bilgin, Muhtar </a:t>
            </a:r>
            <a:r>
              <a:rPr lang="tr-TR" sz="1200" dirty="0" err="1"/>
              <a:t>Çokar</a:t>
            </a:r>
            <a:r>
              <a:rPr lang="tr-TR" sz="1200" dirty="0"/>
              <a:t>, Mahmut Yardım (Ed.). : Halk Sağlığı Uzmanları Derneği Yayınları</a:t>
            </a:r>
            <a:endParaRPr lang="tr-TR" dirty="0"/>
          </a:p>
        </p:txBody>
      </p:sp>
      <p:pic>
        <p:nvPicPr>
          <p:cNvPr id="8" name="Resim 7">
            <a:extLst>
              <a:ext uri="{FF2B5EF4-FFF2-40B4-BE49-F238E27FC236}">
                <a16:creationId xmlns:a16="http://schemas.microsoft.com/office/drawing/2014/main" id="{43B1103E-664B-7A41-6570-18098E224018}"/>
              </a:ext>
            </a:extLst>
          </p:cNvPr>
          <p:cNvPicPr>
            <a:picLocks noChangeAspect="1"/>
          </p:cNvPicPr>
          <p:nvPr/>
        </p:nvPicPr>
        <p:blipFill rotWithShape="1">
          <a:blip r:embed="rId2"/>
          <a:srcRect t="1" b="2170"/>
          <a:stretch/>
        </p:blipFill>
        <p:spPr>
          <a:xfrm>
            <a:off x="8948107" y="180088"/>
            <a:ext cx="2971953" cy="2932300"/>
          </a:xfrm>
          <a:prstGeom prst="rect">
            <a:avLst/>
          </a:prstGeom>
        </p:spPr>
      </p:pic>
    </p:spTree>
    <p:extLst>
      <p:ext uri="{BB962C8B-B14F-4D97-AF65-F5344CB8AC3E}">
        <p14:creationId xmlns:p14="http://schemas.microsoft.com/office/powerpoint/2010/main" val="2087434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180B06-B5B7-BB05-4BD5-1CC14697ED15}"/>
              </a:ext>
            </a:extLst>
          </p:cNvPr>
          <p:cNvSpPr>
            <a:spLocks noGrp="1"/>
          </p:cNvSpPr>
          <p:nvPr>
            <p:ph type="title"/>
          </p:nvPr>
        </p:nvSpPr>
        <p:spPr/>
        <p:txBody>
          <a:bodyPr/>
          <a:lstStyle/>
          <a:p>
            <a:pPr algn="ctr"/>
            <a:r>
              <a:rPr lang="tr-TR" dirty="0"/>
              <a:t>Sunum Planı</a:t>
            </a:r>
          </a:p>
        </p:txBody>
      </p:sp>
      <p:sp>
        <p:nvSpPr>
          <p:cNvPr id="3" name="İçerik Yer Tutucusu 2">
            <a:extLst>
              <a:ext uri="{FF2B5EF4-FFF2-40B4-BE49-F238E27FC236}">
                <a16:creationId xmlns:a16="http://schemas.microsoft.com/office/drawing/2014/main" id="{CBD3737C-0692-5E3B-0393-FC85B6BC7774}"/>
              </a:ext>
            </a:extLst>
          </p:cNvPr>
          <p:cNvSpPr>
            <a:spLocks noGrp="1"/>
          </p:cNvSpPr>
          <p:nvPr>
            <p:ph idx="1"/>
          </p:nvPr>
        </p:nvSpPr>
        <p:spPr/>
        <p:txBody>
          <a:bodyPr>
            <a:normAutofit/>
          </a:bodyPr>
          <a:lstStyle/>
          <a:p>
            <a:r>
              <a:rPr lang="tr-TR" dirty="0"/>
              <a:t>Halk </a:t>
            </a:r>
            <a:r>
              <a:rPr lang="tr-TR" dirty="0" smtClean="0"/>
              <a:t>Sağlığı, Etik ve Halk Sağlığı Etiği Kavramları</a:t>
            </a:r>
            <a:endParaRPr lang="tr-TR" dirty="0"/>
          </a:p>
          <a:p>
            <a:r>
              <a:rPr lang="tr-TR" dirty="0" smtClean="0"/>
              <a:t>Etik Yaklaşım ve </a:t>
            </a:r>
            <a:r>
              <a:rPr lang="tr-TR" dirty="0"/>
              <a:t>İlkeler</a:t>
            </a:r>
          </a:p>
          <a:p>
            <a:r>
              <a:rPr lang="tr-TR" dirty="0" smtClean="0"/>
              <a:t>Etik </a:t>
            </a:r>
            <a:r>
              <a:rPr lang="tr-TR" dirty="0"/>
              <a:t>Dışı Uygulamalar</a:t>
            </a:r>
          </a:p>
          <a:p>
            <a:r>
              <a:rPr lang="tr-TR" dirty="0"/>
              <a:t>Halk Sağlığında Yayın Etiği ve </a:t>
            </a:r>
            <a:r>
              <a:rPr lang="tr-TR" dirty="0" err="1"/>
              <a:t>Wakefield</a:t>
            </a:r>
            <a:r>
              <a:rPr lang="tr-TR" dirty="0"/>
              <a:t> Etkisi</a:t>
            </a:r>
          </a:p>
          <a:p>
            <a:r>
              <a:rPr lang="tr-TR" dirty="0" smtClean="0"/>
              <a:t>Tıp </a:t>
            </a:r>
            <a:r>
              <a:rPr lang="tr-TR" dirty="0"/>
              <a:t>Ahlakı Yasal </a:t>
            </a:r>
            <a:r>
              <a:rPr lang="tr-TR" dirty="0" smtClean="0"/>
              <a:t>Zemini</a:t>
            </a:r>
          </a:p>
          <a:p>
            <a:r>
              <a:rPr lang="tr-TR" dirty="0"/>
              <a:t>Aydınlatılmış </a:t>
            </a:r>
            <a:r>
              <a:rPr lang="tr-TR" dirty="0" smtClean="0"/>
              <a:t>Onam</a:t>
            </a:r>
            <a:endParaRPr lang="tr-TR" dirty="0"/>
          </a:p>
          <a:p>
            <a:r>
              <a:rPr lang="tr-TR" dirty="0"/>
              <a:t>Halk Sağlığı Etiği ile </a:t>
            </a:r>
            <a:r>
              <a:rPr lang="tr-TR" dirty="0" err="1"/>
              <a:t>İişkili</a:t>
            </a:r>
            <a:r>
              <a:rPr lang="tr-TR" dirty="0"/>
              <a:t> Bir Uzmanlık Tezi ve Bir Araştırma Makalesi</a:t>
            </a:r>
          </a:p>
          <a:p>
            <a:endParaRPr lang="tr-TR" dirty="0"/>
          </a:p>
          <a:p>
            <a:endParaRPr lang="tr-TR" dirty="0"/>
          </a:p>
          <a:p>
            <a:endParaRPr lang="tr-TR" dirty="0"/>
          </a:p>
          <a:p>
            <a:endParaRPr lang="tr-TR" dirty="0"/>
          </a:p>
          <a:p>
            <a:endParaRPr lang="tr-TR" dirty="0"/>
          </a:p>
          <a:p>
            <a:endParaRPr lang="tr-TR" dirty="0"/>
          </a:p>
          <a:p>
            <a:endParaRPr lang="tr-TR" dirty="0"/>
          </a:p>
        </p:txBody>
      </p:sp>
      <p:sp>
        <p:nvSpPr>
          <p:cNvPr id="5" name="Slayt Numarası Yer Tutucusu 4">
            <a:extLst>
              <a:ext uri="{FF2B5EF4-FFF2-40B4-BE49-F238E27FC236}">
                <a16:creationId xmlns:a16="http://schemas.microsoft.com/office/drawing/2014/main" id="{2172BD01-27B4-A0AD-651B-1E17A3ED5365}"/>
              </a:ext>
            </a:extLst>
          </p:cNvPr>
          <p:cNvSpPr>
            <a:spLocks noGrp="1"/>
          </p:cNvSpPr>
          <p:nvPr>
            <p:ph type="sldNum" sz="quarter" idx="12"/>
          </p:nvPr>
        </p:nvSpPr>
        <p:spPr/>
        <p:txBody>
          <a:bodyPr/>
          <a:lstStyle/>
          <a:p>
            <a:fld id="{D30D010B-BE83-4800-B2CB-C4F6DA106C36}" type="slidenum">
              <a:rPr lang="tr-TR" smtClean="0"/>
              <a:t>2</a:t>
            </a:fld>
            <a:endParaRPr lang="tr-TR"/>
          </a:p>
        </p:txBody>
      </p:sp>
    </p:spTree>
    <p:extLst>
      <p:ext uri="{BB962C8B-B14F-4D97-AF65-F5344CB8AC3E}">
        <p14:creationId xmlns:p14="http://schemas.microsoft.com/office/powerpoint/2010/main" val="4203232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9F4C82A-9E6A-3143-0A84-2A911ED229FD}"/>
              </a:ext>
            </a:extLst>
          </p:cNvPr>
          <p:cNvSpPr>
            <a:spLocks noGrp="1"/>
          </p:cNvSpPr>
          <p:nvPr>
            <p:ph idx="1"/>
          </p:nvPr>
        </p:nvSpPr>
        <p:spPr>
          <a:xfrm>
            <a:off x="589935" y="560439"/>
            <a:ext cx="10763865" cy="5616524"/>
          </a:xfrm>
        </p:spPr>
        <p:txBody>
          <a:bodyPr>
            <a:normAutofit fontScale="92500" lnSpcReduction="20000"/>
          </a:bodyPr>
          <a:lstStyle/>
          <a:p>
            <a:pPr marL="0" indent="0" algn="ctr">
              <a:lnSpc>
                <a:spcPct val="107000"/>
              </a:lnSpc>
              <a:spcAft>
                <a:spcPts val="200"/>
              </a:spcAft>
              <a:buNone/>
            </a:pPr>
            <a:r>
              <a:rPr lang="tr-TR" sz="5400" dirty="0"/>
              <a:t>Hükümetin Alanı</a:t>
            </a:r>
            <a:endParaRPr lang="tr-TR" sz="35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200"/>
              </a:spcAft>
            </a:pPr>
            <a:r>
              <a:rPr lang="tr-TR" sz="2600" dirty="0">
                <a:effectLst/>
                <a:latin typeface="Calibri" panose="020F0502020204030204" pitchFamily="34" charset="0"/>
                <a:ea typeface="Calibri" panose="020F0502020204030204" pitchFamily="34" charset="0"/>
                <a:cs typeface="Calibri" panose="020F0502020204030204" pitchFamily="34" charset="0"/>
              </a:rPr>
              <a:t> Yaşam koşullarını iyileştirmek</a:t>
            </a:r>
            <a:endParaRPr lang="tr-TR" sz="2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2600" dirty="0">
                <a:effectLst/>
                <a:latin typeface="Calibri" panose="020F0502020204030204" pitchFamily="34" charset="0"/>
                <a:ea typeface="Calibri" panose="020F0502020204030204" pitchFamily="34" charset="0"/>
                <a:cs typeface="Calibri" panose="020F0502020204030204" pitchFamily="34" charset="0"/>
              </a:rPr>
              <a:t>Sağlık hizmetlerini “vatandaş dostu” hale getirmek</a:t>
            </a:r>
          </a:p>
          <a:p>
            <a:pPr algn="ctr">
              <a:lnSpc>
                <a:spcPct val="107000"/>
              </a:lnSpc>
              <a:spcAft>
                <a:spcPts val="800"/>
              </a:spcAft>
            </a:pPr>
            <a:r>
              <a:rPr lang="tr-TR" sz="2600" dirty="0">
                <a:effectLst/>
                <a:latin typeface="Calibri" panose="020F0502020204030204" pitchFamily="34" charset="0"/>
                <a:ea typeface="Calibri" panose="020F0502020204030204" pitchFamily="34" charset="0"/>
                <a:cs typeface="Calibri" panose="020F0502020204030204" pitchFamily="34" charset="0"/>
              </a:rPr>
              <a:t>Vazgeçilemez sağlık hizmetlerini herkese ulaştırmak</a:t>
            </a:r>
            <a:endParaRPr lang="tr-TR" sz="2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200"/>
              </a:spcAft>
            </a:pPr>
            <a:r>
              <a:rPr lang="tr-TR" sz="2600" dirty="0">
                <a:effectLst/>
                <a:latin typeface="Calibri" panose="020F0502020204030204" pitchFamily="34" charset="0"/>
                <a:ea typeface="Calibri" panose="020F0502020204030204" pitchFamily="34" charset="0"/>
                <a:cs typeface="Calibri" panose="020F0502020204030204" pitchFamily="34" charset="0"/>
              </a:rPr>
              <a:t> Yeterli ve nitelikli personel yetiştirmek</a:t>
            </a:r>
            <a:endParaRPr lang="tr-TR" sz="2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200"/>
              </a:spcAft>
            </a:pPr>
            <a:r>
              <a:rPr lang="tr-TR" sz="2600" dirty="0">
                <a:effectLst/>
                <a:latin typeface="Calibri" panose="020F0502020204030204" pitchFamily="34" charset="0"/>
                <a:ea typeface="Calibri" panose="020F0502020204030204" pitchFamily="34" charset="0"/>
                <a:cs typeface="Calibri" panose="020F0502020204030204" pitchFamily="34" charset="0"/>
              </a:rPr>
              <a:t>Risk altındaki dezavantajlı gruplara yönelik önlemler geliştirmek</a:t>
            </a:r>
            <a:endParaRPr lang="tr-TR" sz="2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200"/>
              </a:spcAft>
            </a:pPr>
            <a:r>
              <a:rPr lang="tr-TR" sz="2600" dirty="0">
                <a:effectLst/>
                <a:latin typeface="Calibri" panose="020F0502020204030204" pitchFamily="34" charset="0"/>
                <a:ea typeface="Calibri" panose="020F0502020204030204" pitchFamily="34" charset="0"/>
                <a:cs typeface="Calibri" panose="020F0502020204030204" pitchFamily="34" charset="0"/>
              </a:rPr>
              <a:t> Çalışma koşullarını iyileştirmek ve sağlığa uygun duruma getirmek</a:t>
            </a:r>
            <a:endParaRPr lang="tr-TR" sz="2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200"/>
              </a:spcAft>
            </a:pPr>
            <a:r>
              <a:rPr lang="tr-TR" sz="2600" dirty="0">
                <a:effectLst/>
                <a:latin typeface="Calibri" panose="020F0502020204030204" pitchFamily="34" charset="0"/>
                <a:ea typeface="Calibri" panose="020F0502020204030204" pitchFamily="34" charset="0"/>
                <a:cs typeface="Calibri" panose="020F0502020204030204" pitchFamily="34" charset="0"/>
              </a:rPr>
              <a:t>Halk eğitimine önem ve ağırlık vermek</a:t>
            </a:r>
            <a:endParaRPr lang="tr-TR" sz="2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200"/>
              </a:spcAft>
            </a:pPr>
            <a:r>
              <a:rPr lang="tr-TR" sz="2600" dirty="0">
                <a:effectLst/>
                <a:latin typeface="Calibri" panose="020F0502020204030204" pitchFamily="34" charset="0"/>
                <a:ea typeface="Calibri" panose="020F0502020204030204" pitchFamily="34" charset="0"/>
                <a:cs typeface="Calibri" panose="020F0502020204030204" pitchFamily="34" charset="0"/>
              </a:rPr>
              <a:t>Sivil toplum kuruluşlarını aktive etmek</a:t>
            </a:r>
            <a:endParaRPr lang="tr-TR" sz="2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2600" dirty="0">
                <a:effectLst/>
                <a:latin typeface="Calibri" panose="020F0502020204030204" pitchFamily="34" charset="0"/>
                <a:ea typeface="Calibri" panose="020F0502020204030204" pitchFamily="34" charset="0"/>
                <a:cs typeface="Calibri" panose="020F0502020204030204" pitchFamily="34" charset="0"/>
              </a:rPr>
              <a:t> Sağlıkta dışa bağımlılıktan kurtulmak</a:t>
            </a:r>
            <a:endParaRPr lang="tr-TR" sz="26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Alt Bilgi Yer Tutucusu 3">
            <a:extLst>
              <a:ext uri="{FF2B5EF4-FFF2-40B4-BE49-F238E27FC236}">
                <a16:creationId xmlns:a16="http://schemas.microsoft.com/office/drawing/2014/main" id="{5A67CDFA-287C-633F-E6F8-B5563FD76200}"/>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5" name="Slayt Numarası Yer Tutucusu 4">
            <a:extLst>
              <a:ext uri="{FF2B5EF4-FFF2-40B4-BE49-F238E27FC236}">
                <a16:creationId xmlns:a16="http://schemas.microsoft.com/office/drawing/2014/main" id="{EF1BE6D7-FE93-161B-6CB1-A9AB93534D62}"/>
              </a:ext>
            </a:extLst>
          </p:cNvPr>
          <p:cNvSpPr>
            <a:spLocks noGrp="1"/>
          </p:cNvSpPr>
          <p:nvPr>
            <p:ph type="sldNum" sz="quarter" idx="12"/>
          </p:nvPr>
        </p:nvSpPr>
        <p:spPr/>
        <p:txBody>
          <a:bodyPr/>
          <a:lstStyle/>
          <a:p>
            <a:fld id="{D30D010B-BE83-4800-B2CB-C4F6DA106C36}" type="slidenum">
              <a:rPr lang="tr-TR" smtClean="0"/>
              <a:t>20</a:t>
            </a:fld>
            <a:endParaRPr lang="tr-TR"/>
          </a:p>
        </p:txBody>
      </p:sp>
      <p:pic>
        <p:nvPicPr>
          <p:cNvPr id="6" name="Resim 5">
            <a:extLst>
              <a:ext uri="{FF2B5EF4-FFF2-40B4-BE49-F238E27FC236}">
                <a16:creationId xmlns:a16="http://schemas.microsoft.com/office/drawing/2014/main" id="{01F32734-568C-0544-FD02-22D365513249}"/>
              </a:ext>
            </a:extLst>
          </p:cNvPr>
          <p:cNvPicPr>
            <a:picLocks noChangeAspect="1"/>
          </p:cNvPicPr>
          <p:nvPr/>
        </p:nvPicPr>
        <p:blipFill>
          <a:blip r:embed="rId2"/>
          <a:stretch>
            <a:fillRect/>
          </a:stretch>
        </p:blipFill>
        <p:spPr>
          <a:xfrm>
            <a:off x="63795" y="4841358"/>
            <a:ext cx="3575876" cy="1880117"/>
          </a:xfrm>
          <a:prstGeom prst="rect">
            <a:avLst/>
          </a:prstGeom>
        </p:spPr>
      </p:pic>
    </p:spTree>
    <p:extLst>
      <p:ext uri="{BB962C8B-B14F-4D97-AF65-F5344CB8AC3E}">
        <p14:creationId xmlns:p14="http://schemas.microsoft.com/office/powerpoint/2010/main" val="2350412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09EE54-E169-964D-364A-9C20DB51D271}"/>
              </a:ext>
            </a:extLst>
          </p:cNvPr>
          <p:cNvSpPr>
            <a:spLocks noGrp="1"/>
          </p:cNvSpPr>
          <p:nvPr>
            <p:ph type="title"/>
          </p:nvPr>
        </p:nvSpPr>
        <p:spPr/>
        <p:txBody>
          <a:bodyPr/>
          <a:lstStyle/>
          <a:p>
            <a:r>
              <a:rPr lang="tr-TR" dirty="0"/>
              <a:t>Tıbbi Yaklaşım ve Nüfus Yaklaşımı</a:t>
            </a:r>
          </a:p>
        </p:txBody>
      </p:sp>
      <p:sp>
        <p:nvSpPr>
          <p:cNvPr id="3" name="İçerik Yer Tutucusu 2">
            <a:extLst>
              <a:ext uri="{FF2B5EF4-FFF2-40B4-BE49-F238E27FC236}">
                <a16:creationId xmlns:a16="http://schemas.microsoft.com/office/drawing/2014/main" id="{0B533A55-01E3-16D5-EC38-A2AF95BDDF3B}"/>
              </a:ext>
            </a:extLst>
          </p:cNvPr>
          <p:cNvSpPr>
            <a:spLocks noGrp="1"/>
          </p:cNvSpPr>
          <p:nvPr>
            <p:ph idx="1"/>
          </p:nvPr>
        </p:nvSpPr>
        <p:spPr/>
        <p:txBody>
          <a:bodyPr>
            <a:normAutofit/>
          </a:bodyPr>
          <a:lstStyle/>
          <a:p>
            <a:endParaRPr lang="tr-TR" sz="2000" b="0" i="0" u="none" strike="noStrike" baseline="0" dirty="0">
              <a:solidFill>
                <a:srgbClr val="000000"/>
              </a:solidFill>
            </a:endParaRPr>
          </a:p>
          <a:p>
            <a:r>
              <a:rPr lang="tr-TR" sz="2000" b="0" i="0" u="none" strike="noStrike" baseline="0" dirty="0">
                <a:solidFill>
                  <a:srgbClr val="000000"/>
                </a:solidFill>
              </a:rPr>
              <a:t>Tıbbi yaklaşımda strateji, yüksek risk taşıyan bireyleri belirlemek ve onları tedavi ederek neden olabilecekleri sağlık sorunlarının kökünü kazımaktır. </a:t>
            </a:r>
          </a:p>
          <a:p>
            <a:endParaRPr lang="tr-TR" sz="2000" b="0" i="0" u="none" strike="noStrike" baseline="0" dirty="0">
              <a:solidFill>
                <a:srgbClr val="000000"/>
              </a:solidFill>
            </a:endParaRPr>
          </a:p>
          <a:p>
            <a:r>
              <a:rPr lang="tr-TR" sz="2000" b="0" i="0" u="none" strike="noStrike" baseline="0" dirty="0">
                <a:solidFill>
                  <a:srgbClr val="000000"/>
                </a:solidFill>
              </a:rPr>
              <a:t>Nüfus yaklaşımında ise birey dışı ve tıp dışı girişimler aracılığıyla nüfusun bütününe yönelik risklerin azaltılması hedeflenir. </a:t>
            </a:r>
          </a:p>
          <a:p>
            <a:endParaRPr lang="tr-TR" sz="2000" b="0" i="0" u="none" strike="noStrike" baseline="0" dirty="0">
              <a:solidFill>
                <a:srgbClr val="000000"/>
              </a:solidFill>
            </a:endParaRPr>
          </a:p>
          <a:p>
            <a:r>
              <a:rPr lang="tr-TR" sz="2000" b="0" i="0" u="none" strike="noStrike" baseline="0" dirty="0">
                <a:solidFill>
                  <a:srgbClr val="000000"/>
                </a:solidFill>
              </a:rPr>
              <a:t>Örneğin tıbbi yaklaşımda ciddi vakalara ilaç tedavisi uygulanırken nüfus yaklaşımında çalışmalar, gıda hazırlamada kullanılan tuz miktarının azaltılarak herkesin hipertansiyon riskinin düşürülmesi ve hipertansiyona bağlı olabilecek ölümlerin azaltılmasına yoğunlaşır. </a:t>
            </a:r>
            <a:endParaRPr lang="tr-TR" sz="3200" dirty="0"/>
          </a:p>
        </p:txBody>
      </p:sp>
      <p:sp>
        <p:nvSpPr>
          <p:cNvPr id="5" name="Slayt Numarası Yer Tutucusu 4">
            <a:extLst>
              <a:ext uri="{FF2B5EF4-FFF2-40B4-BE49-F238E27FC236}">
                <a16:creationId xmlns:a16="http://schemas.microsoft.com/office/drawing/2014/main" id="{5200A89F-D23B-2E64-BB35-D8122B1C9667}"/>
              </a:ext>
            </a:extLst>
          </p:cNvPr>
          <p:cNvSpPr>
            <a:spLocks noGrp="1"/>
          </p:cNvSpPr>
          <p:nvPr>
            <p:ph type="sldNum" sz="quarter" idx="12"/>
          </p:nvPr>
        </p:nvSpPr>
        <p:spPr/>
        <p:txBody>
          <a:bodyPr/>
          <a:lstStyle/>
          <a:p>
            <a:fld id="{D30D010B-BE83-4800-B2CB-C4F6DA106C36}" type="slidenum">
              <a:rPr lang="tr-TR" smtClean="0"/>
              <a:t>21</a:t>
            </a:fld>
            <a:endParaRPr lang="tr-TR"/>
          </a:p>
        </p:txBody>
      </p:sp>
      <p:sp>
        <p:nvSpPr>
          <p:cNvPr id="4" name="Alt Bilgi Yer Tutucusu 3">
            <a:extLst>
              <a:ext uri="{FF2B5EF4-FFF2-40B4-BE49-F238E27FC236}">
                <a16:creationId xmlns:a16="http://schemas.microsoft.com/office/drawing/2014/main" id="{7B77D9A6-C676-A748-D4E9-ACC7E696F131}"/>
              </a:ext>
            </a:extLst>
          </p:cNvPr>
          <p:cNvSpPr>
            <a:spLocks noGrp="1"/>
          </p:cNvSpPr>
          <p:nvPr>
            <p:ph type="ftr" sz="quarter" idx="11"/>
          </p:nvPr>
        </p:nvSpPr>
        <p:spPr>
          <a:xfrm>
            <a:off x="496529" y="6356350"/>
            <a:ext cx="10515600" cy="365125"/>
          </a:xfrm>
        </p:spPr>
        <p:txBody>
          <a:bodyPr/>
          <a:lstStyle/>
          <a:p>
            <a:r>
              <a:rPr lang="tr-TR" sz="1200" dirty="0"/>
              <a:t> BULUT, A., BİLGİN, A. C., ÇOKAR, M., YARDIM, M. S., ÖZGÜLNAR, N., İNANDI, T.,  ... GÜNAY, O.(2016).  Etik  Önleme ve Halk Sağlığı . Ayşen Bulut, Ahmet Can Bilgin, Muhtar </a:t>
            </a:r>
            <a:r>
              <a:rPr lang="tr-TR" sz="1200" dirty="0" err="1"/>
              <a:t>Çokar</a:t>
            </a:r>
            <a:r>
              <a:rPr lang="tr-TR" sz="1200" dirty="0"/>
              <a:t>, Mahmut Yardım (Ed.). : Halk Sağlığı Uzmanları Derneği Yayınları</a:t>
            </a:r>
            <a:endParaRPr lang="tr-TR" dirty="0"/>
          </a:p>
        </p:txBody>
      </p:sp>
      <p:pic>
        <p:nvPicPr>
          <p:cNvPr id="8" name="Resim 7">
            <a:extLst>
              <a:ext uri="{FF2B5EF4-FFF2-40B4-BE49-F238E27FC236}">
                <a16:creationId xmlns:a16="http://schemas.microsoft.com/office/drawing/2014/main" id="{02E7AAB9-BCE2-9304-B4AD-9FEB908C511F}"/>
              </a:ext>
            </a:extLst>
          </p:cNvPr>
          <p:cNvPicPr>
            <a:picLocks noChangeAspect="1"/>
          </p:cNvPicPr>
          <p:nvPr/>
        </p:nvPicPr>
        <p:blipFill>
          <a:blip r:embed="rId2"/>
          <a:stretch>
            <a:fillRect/>
          </a:stretch>
        </p:blipFill>
        <p:spPr>
          <a:xfrm>
            <a:off x="8610600" y="0"/>
            <a:ext cx="3433212" cy="2019100"/>
          </a:xfrm>
          <a:prstGeom prst="rect">
            <a:avLst/>
          </a:prstGeom>
        </p:spPr>
      </p:pic>
    </p:spTree>
    <p:extLst>
      <p:ext uri="{BB962C8B-B14F-4D97-AF65-F5344CB8AC3E}">
        <p14:creationId xmlns:p14="http://schemas.microsoft.com/office/powerpoint/2010/main" val="1845454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8D6C6F-E266-B30F-685E-DCD6BB7B6668}"/>
              </a:ext>
            </a:extLst>
          </p:cNvPr>
          <p:cNvSpPr>
            <a:spLocks noGrp="1"/>
          </p:cNvSpPr>
          <p:nvPr>
            <p:ph type="title"/>
          </p:nvPr>
        </p:nvSpPr>
        <p:spPr/>
        <p:txBody>
          <a:bodyPr/>
          <a:lstStyle/>
          <a:p>
            <a:r>
              <a:rPr lang="tr-TR" dirty="0"/>
              <a:t>Tıbbi Yaklaşım ve Nüfus Yaklaşımı</a:t>
            </a:r>
          </a:p>
        </p:txBody>
      </p:sp>
      <p:sp>
        <p:nvSpPr>
          <p:cNvPr id="3" name="İçerik Yer Tutucusu 2">
            <a:extLst>
              <a:ext uri="{FF2B5EF4-FFF2-40B4-BE49-F238E27FC236}">
                <a16:creationId xmlns:a16="http://schemas.microsoft.com/office/drawing/2014/main" id="{C0B65DA1-79D5-5296-3296-FFA51F94E044}"/>
              </a:ext>
            </a:extLst>
          </p:cNvPr>
          <p:cNvSpPr>
            <a:spLocks noGrp="1"/>
          </p:cNvSpPr>
          <p:nvPr>
            <p:ph idx="1"/>
          </p:nvPr>
        </p:nvSpPr>
        <p:spPr/>
        <p:txBody>
          <a:bodyPr/>
          <a:lstStyle/>
          <a:p>
            <a:r>
              <a:rPr lang="tr-TR" sz="2000" b="0" i="0" u="none" strike="noStrike" baseline="0" dirty="0">
                <a:solidFill>
                  <a:srgbClr val="000000"/>
                </a:solidFill>
              </a:rPr>
              <a:t>Aralarında yapılacak seçim maliyet etkililik incelemesine göre mi yapılmalı ya da başka ahlaki özellikler mi gözetilmeli? </a:t>
            </a:r>
          </a:p>
          <a:p>
            <a:r>
              <a:rPr lang="tr-TR" sz="2000" b="0" i="0" u="none" strike="noStrike" baseline="0" dirty="0">
                <a:solidFill>
                  <a:srgbClr val="000000"/>
                </a:solidFill>
              </a:rPr>
              <a:t>Bireylerin kendilerinin hangi risk faktöründen korunmalarının uygun olacağını belirlemeleri ve bu risklerden korunmayı serbest seçimlerine bırakan tıbbi yaklaşım daha mı saygındır? </a:t>
            </a:r>
          </a:p>
          <a:p>
            <a:r>
              <a:rPr lang="tr-TR" sz="2000" b="0" i="0" u="none" strike="noStrike" baseline="0" dirty="0">
                <a:solidFill>
                  <a:srgbClr val="000000"/>
                </a:solidFill>
              </a:rPr>
              <a:t>Yoksa kendi sağlık gereksinimlerinin bile farkında olmayan, sağlık bakımı alma olanağı olmayanlar için bile etkili olabilen nüfus yaklaşımı mı daha eşitlikçidir? </a:t>
            </a:r>
          </a:p>
          <a:p>
            <a:r>
              <a:rPr lang="tr-TR" sz="2000" b="0" i="0" u="none" strike="noStrike" baseline="0" dirty="0">
                <a:solidFill>
                  <a:srgbClr val="000000"/>
                </a:solidFill>
              </a:rPr>
              <a:t>Nüfus yaklaşımında, bazı insanların belirgin biçimde risk altında olmadıkları halde, kimi girişimlere uymaları gerekebilir. Bunlar itirazlara neden olur mu? </a:t>
            </a:r>
          </a:p>
          <a:p>
            <a:r>
              <a:rPr lang="tr-TR" sz="2000" b="0" i="0" u="none" strike="noStrike" baseline="0" dirty="0">
                <a:solidFill>
                  <a:srgbClr val="000000"/>
                </a:solidFill>
              </a:rPr>
              <a:t>Nüfus yaklaşımı, herkese yönelik riskleri eşit biçimde azaltmaya çalışarak yararların topluma daha eşitlikçi biçimde dağıtılmasını mı sağlamış oluyor? </a:t>
            </a:r>
          </a:p>
          <a:p>
            <a:r>
              <a:rPr lang="tr-TR" sz="2000" b="0" i="0" u="none" strike="noStrike" baseline="0" dirty="0">
                <a:solidFill>
                  <a:srgbClr val="000000"/>
                </a:solidFill>
              </a:rPr>
              <a:t>Hangisi günlük yaşamı daha çok </a:t>
            </a:r>
            <a:r>
              <a:rPr lang="tr-TR" sz="2000" b="0" i="0" u="none" strike="noStrike" baseline="0" dirty="0" err="1">
                <a:solidFill>
                  <a:srgbClr val="000000"/>
                </a:solidFill>
              </a:rPr>
              <a:t>tıbbileştirir</a:t>
            </a:r>
            <a:r>
              <a:rPr lang="tr-TR" sz="2000" b="0" i="0" u="none" strike="noStrike" baseline="0" dirty="0">
                <a:solidFill>
                  <a:srgbClr val="000000"/>
                </a:solidFill>
              </a:rPr>
              <a:t> ve eğer öyleyse bu bizi neden düşündürüyor? </a:t>
            </a:r>
          </a:p>
          <a:p>
            <a:endParaRPr lang="tr-TR" sz="1800" b="0" i="0" u="none" strike="noStrike" baseline="0" dirty="0">
              <a:solidFill>
                <a:srgbClr val="000000"/>
              </a:solidFill>
            </a:endParaRPr>
          </a:p>
        </p:txBody>
      </p:sp>
      <p:sp>
        <p:nvSpPr>
          <p:cNvPr id="5" name="Slayt Numarası Yer Tutucusu 4">
            <a:extLst>
              <a:ext uri="{FF2B5EF4-FFF2-40B4-BE49-F238E27FC236}">
                <a16:creationId xmlns:a16="http://schemas.microsoft.com/office/drawing/2014/main" id="{0A171BE3-B78B-5449-49E9-4642052D9A50}"/>
              </a:ext>
            </a:extLst>
          </p:cNvPr>
          <p:cNvSpPr>
            <a:spLocks noGrp="1"/>
          </p:cNvSpPr>
          <p:nvPr>
            <p:ph type="sldNum" sz="quarter" idx="12"/>
          </p:nvPr>
        </p:nvSpPr>
        <p:spPr/>
        <p:txBody>
          <a:bodyPr/>
          <a:lstStyle/>
          <a:p>
            <a:fld id="{D30D010B-BE83-4800-B2CB-C4F6DA106C36}" type="slidenum">
              <a:rPr lang="tr-TR" smtClean="0"/>
              <a:t>22</a:t>
            </a:fld>
            <a:endParaRPr lang="tr-TR"/>
          </a:p>
        </p:txBody>
      </p:sp>
      <p:sp>
        <p:nvSpPr>
          <p:cNvPr id="4" name="Alt Bilgi Yer Tutucusu 3">
            <a:extLst>
              <a:ext uri="{FF2B5EF4-FFF2-40B4-BE49-F238E27FC236}">
                <a16:creationId xmlns:a16="http://schemas.microsoft.com/office/drawing/2014/main" id="{70A6E197-E4FF-CAD9-AA56-BF1D00BD8958}"/>
              </a:ext>
            </a:extLst>
          </p:cNvPr>
          <p:cNvSpPr>
            <a:spLocks noGrp="1"/>
          </p:cNvSpPr>
          <p:nvPr>
            <p:ph type="ftr" sz="quarter" idx="11"/>
          </p:nvPr>
        </p:nvSpPr>
        <p:spPr>
          <a:xfrm>
            <a:off x="496529" y="6356350"/>
            <a:ext cx="10515600" cy="365125"/>
          </a:xfrm>
        </p:spPr>
        <p:txBody>
          <a:bodyPr/>
          <a:lstStyle/>
          <a:p>
            <a:r>
              <a:rPr lang="tr-TR" sz="1200" dirty="0"/>
              <a:t> BULUT, A., BİLGİN, A. C., ÇOKAR, M., YARDIM, M. S., ÖZGÜLNAR, N., İNANDI, T.,  ... GÜNAY, O.(2016).  Etik  Önleme ve Halk Sağlığı . Ayşen Bulut, Ahmet Can Bilgin, Muhtar </a:t>
            </a:r>
            <a:r>
              <a:rPr lang="tr-TR" sz="1200" dirty="0" err="1"/>
              <a:t>Çokar</a:t>
            </a:r>
            <a:r>
              <a:rPr lang="tr-TR" sz="1200" dirty="0"/>
              <a:t>, Mahmut Yardım (Ed.). : Halk Sağlığı Uzmanları Derneği Yayınları</a:t>
            </a:r>
            <a:endParaRPr lang="tr-TR" dirty="0"/>
          </a:p>
        </p:txBody>
      </p:sp>
      <p:pic>
        <p:nvPicPr>
          <p:cNvPr id="8" name="Resim 7">
            <a:extLst>
              <a:ext uri="{FF2B5EF4-FFF2-40B4-BE49-F238E27FC236}">
                <a16:creationId xmlns:a16="http://schemas.microsoft.com/office/drawing/2014/main" id="{0BB25FD6-76EA-C65F-7974-DEFF80DDAFC5}"/>
              </a:ext>
            </a:extLst>
          </p:cNvPr>
          <p:cNvPicPr>
            <a:picLocks noChangeAspect="1"/>
          </p:cNvPicPr>
          <p:nvPr/>
        </p:nvPicPr>
        <p:blipFill>
          <a:blip r:embed="rId2"/>
          <a:stretch>
            <a:fillRect/>
          </a:stretch>
        </p:blipFill>
        <p:spPr>
          <a:xfrm>
            <a:off x="8610600" y="0"/>
            <a:ext cx="2849289" cy="1825625"/>
          </a:xfrm>
          <a:prstGeom prst="rect">
            <a:avLst/>
          </a:prstGeom>
        </p:spPr>
      </p:pic>
    </p:spTree>
    <p:extLst>
      <p:ext uri="{BB962C8B-B14F-4D97-AF65-F5344CB8AC3E}">
        <p14:creationId xmlns:p14="http://schemas.microsoft.com/office/powerpoint/2010/main" val="24856238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0B4CB1C-6E5D-2BF5-4FF8-D9F67212265D}"/>
              </a:ext>
            </a:extLst>
          </p:cNvPr>
          <p:cNvSpPr>
            <a:spLocks noGrp="1"/>
          </p:cNvSpPr>
          <p:nvPr>
            <p:ph idx="1"/>
          </p:nvPr>
        </p:nvSpPr>
        <p:spPr>
          <a:xfrm>
            <a:off x="793750" y="812800"/>
            <a:ext cx="10560050" cy="5403492"/>
          </a:xfrm>
        </p:spPr>
        <p:txBody>
          <a:bodyPr>
            <a:normAutofit/>
          </a:bodyPr>
          <a:lstStyle/>
          <a:p>
            <a:pPr marL="0" indent="0">
              <a:buNone/>
            </a:pPr>
            <a:r>
              <a:rPr lang="tr-TR" sz="3200" b="0" i="0" u="none" strike="noStrike" baseline="0" dirty="0">
                <a:solidFill>
                  <a:srgbClr val="000000"/>
                </a:solidFill>
              </a:rPr>
              <a:t>Peki ya öncelikler belirlenirken…</a:t>
            </a:r>
          </a:p>
          <a:p>
            <a:pPr marL="0" indent="0">
              <a:buNone/>
            </a:pPr>
            <a:endParaRPr lang="tr-TR" sz="1800" b="0" i="0" u="none" strike="noStrike" baseline="0" dirty="0">
              <a:solidFill>
                <a:srgbClr val="000000"/>
              </a:solidFill>
            </a:endParaRPr>
          </a:p>
          <a:p>
            <a:pPr marL="0" indent="0">
              <a:buNone/>
            </a:pPr>
            <a:endParaRPr lang="tr-TR" sz="1800" b="0" i="0" u="none" strike="noStrike" baseline="0" dirty="0">
              <a:solidFill>
                <a:srgbClr val="000000"/>
              </a:solidFill>
            </a:endParaRPr>
          </a:p>
          <a:p>
            <a:r>
              <a:rPr lang="tr-TR" sz="2000" b="0" i="0" u="none" strike="noStrike" baseline="0" dirty="0">
                <a:solidFill>
                  <a:srgbClr val="000000"/>
                </a:solidFill>
              </a:rPr>
              <a:t>Eğer AIDS tedavisi önlemeden daha az maliyet etkili ise kaynaklar hastaların ölüme terk edilmesi pahasına önleme programlarına mı yönlendirilmelidir?</a:t>
            </a:r>
          </a:p>
          <a:p>
            <a:endParaRPr lang="tr-TR" sz="2000" b="0" i="0" u="none" strike="noStrike" baseline="0" dirty="0">
              <a:solidFill>
                <a:srgbClr val="000000"/>
              </a:solidFill>
            </a:endParaRPr>
          </a:p>
          <a:p>
            <a:r>
              <a:rPr lang="tr-TR" sz="2000" b="0" i="0" u="none" strike="noStrike" baseline="0" dirty="0">
                <a:solidFill>
                  <a:srgbClr val="000000"/>
                </a:solidFill>
              </a:rPr>
              <a:t>AIDS tedavi programlarında yeterli para ve herkesi tedavi edecek hekim yoksa en ağır hastalar mı öncelikli olmalı yoksa toplumda önemli rolleri olan öğretmenler ve sağlık çalışanlarına mı öncelik verilmelidir?</a:t>
            </a:r>
          </a:p>
          <a:p>
            <a:endParaRPr lang="tr-TR" sz="2000" dirty="0">
              <a:solidFill>
                <a:srgbClr val="000000"/>
              </a:solidFill>
            </a:endParaRPr>
          </a:p>
          <a:p>
            <a:r>
              <a:rPr lang="tr-TR" sz="2000" b="0" i="0" u="none" strike="noStrike" baseline="0" dirty="0">
                <a:solidFill>
                  <a:srgbClr val="000000"/>
                </a:solidFill>
              </a:rPr>
              <a:t>Öyleyse çalışma yaşamını sürdürenler emeklilere tercih edilmeli midir? </a:t>
            </a:r>
          </a:p>
          <a:p>
            <a:endParaRPr lang="tr-TR" sz="2000" b="0" i="0" u="none" strike="noStrike" baseline="0" dirty="0">
              <a:solidFill>
                <a:srgbClr val="000000"/>
              </a:solidFill>
            </a:endParaRPr>
          </a:p>
          <a:p>
            <a:r>
              <a:rPr lang="tr-TR" sz="2000" dirty="0">
                <a:solidFill>
                  <a:srgbClr val="000000"/>
                </a:solidFill>
              </a:rPr>
              <a:t>6 milyon hastadan 3 milyonu tedavi edilebilecekse bu 3 milyon hasta nasıl seçilmelidir?</a:t>
            </a:r>
            <a:endParaRPr lang="tr-TR" sz="2000" dirty="0"/>
          </a:p>
        </p:txBody>
      </p:sp>
      <p:sp>
        <p:nvSpPr>
          <p:cNvPr id="5" name="Slayt Numarası Yer Tutucusu 4">
            <a:extLst>
              <a:ext uri="{FF2B5EF4-FFF2-40B4-BE49-F238E27FC236}">
                <a16:creationId xmlns:a16="http://schemas.microsoft.com/office/drawing/2014/main" id="{F38EB746-0D4B-33EE-B18B-0BCFAB2D1BCF}"/>
              </a:ext>
            </a:extLst>
          </p:cNvPr>
          <p:cNvSpPr>
            <a:spLocks noGrp="1"/>
          </p:cNvSpPr>
          <p:nvPr>
            <p:ph type="sldNum" sz="quarter" idx="12"/>
          </p:nvPr>
        </p:nvSpPr>
        <p:spPr/>
        <p:txBody>
          <a:bodyPr/>
          <a:lstStyle/>
          <a:p>
            <a:fld id="{D30D010B-BE83-4800-B2CB-C4F6DA106C36}" type="slidenum">
              <a:rPr lang="tr-TR" smtClean="0"/>
              <a:t>23</a:t>
            </a:fld>
            <a:endParaRPr lang="tr-TR"/>
          </a:p>
        </p:txBody>
      </p:sp>
      <p:sp>
        <p:nvSpPr>
          <p:cNvPr id="4" name="Alt Bilgi Yer Tutucusu 3">
            <a:extLst>
              <a:ext uri="{FF2B5EF4-FFF2-40B4-BE49-F238E27FC236}">
                <a16:creationId xmlns:a16="http://schemas.microsoft.com/office/drawing/2014/main" id="{347B8FB7-49E3-6CE8-EB9E-403981B27361}"/>
              </a:ext>
            </a:extLst>
          </p:cNvPr>
          <p:cNvSpPr>
            <a:spLocks noGrp="1"/>
          </p:cNvSpPr>
          <p:nvPr>
            <p:ph type="ftr" sz="quarter" idx="11"/>
          </p:nvPr>
        </p:nvSpPr>
        <p:spPr>
          <a:xfrm>
            <a:off x="496529" y="6356350"/>
            <a:ext cx="10515600" cy="365125"/>
          </a:xfrm>
        </p:spPr>
        <p:txBody>
          <a:bodyPr/>
          <a:lstStyle/>
          <a:p>
            <a:r>
              <a:rPr lang="tr-TR" sz="1200" dirty="0"/>
              <a:t> BULUT, A., BİLGİN, A. C., ÇOKAR, M., YARDIM, M. S., ÖZGÜLNAR, N., İNANDI, T.,  ... GÜNAY, O.(2016).  Etik  Önleme ve Halk Sağlığı . Ayşen Bulut, Ahmet Can Bilgin, Muhtar </a:t>
            </a:r>
            <a:r>
              <a:rPr lang="tr-TR" sz="1200" dirty="0" err="1"/>
              <a:t>Çokar</a:t>
            </a:r>
            <a:r>
              <a:rPr lang="tr-TR" sz="1200" dirty="0"/>
              <a:t>, Mahmut Yardım (Ed.). : Halk Sağlığı Uzmanları Derneği Yayınları</a:t>
            </a:r>
            <a:endParaRPr lang="tr-TR" dirty="0"/>
          </a:p>
        </p:txBody>
      </p:sp>
      <p:pic>
        <p:nvPicPr>
          <p:cNvPr id="8" name="Resim 7">
            <a:extLst>
              <a:ext uri="{FF2B5EF4-FFF2-40B4-BE49-F238E27FC236}">
                <a16:creationId xmlns:a16="http://schemas.microsoft.com/office/drawing/2014/main" id="{FD453756-33A9-AD80-1126-ECF22D7D594D}"/>
              </a:ext>
            </a:extLst>
          </p:cNvPr>
          <p:cNvPicPr>
            <a:picLocks noChangeAspect="1"/>
          </p:cNvPicPr>
          <p:nvPr/>
        </p:nvPicPr>
        <p:blipFill>
          <a:blip r:embed="rId2"/>
          <a:stretch>
            <a:fillRect/>
          </a:stretch>
        </p:blipFill>
        <p:spPr>
          <a:xfrm>
            <a:off x="8805132" y="55792"/>
            <a:ext cx="2990477" cy="1999835"/>
          </a:xfrm>
          <a:prstGeom prst="rect">
            <a:avLst/>
          </a:prstGeom>
        </p:spPr>
      </p:pic>
    </p:spTree>
    <p:extLst>
      <p:ext uri="{BB962C8B-B14F-4D97-AF65-F5344CB8AC3E}">
        <p14:creationId xmlns:p14="http://schemas.microsoft.com/office/powerpoint/2010/main" val="27307616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1226518-E581-E769-2743-F001A69A7CC9}"/>
              </a:ext>
            </a:extLst>
          </p:cNvPr>
          <p:cNvSpPr>
            <a:spLocks noGrp="1"/>
          </p:cNvSpPr>
          <p:nvPr>
            <p:ph idx="1"/>
          </p:nvPr>
        </p:nvSpPr>
        <p:spPr>
          <a:xfrm>
            <a:off x="749300" y="1558162"/>
            <a:ext cx="10515600" cy="4721941"/>
          </a:xfrm>
        </p:spPr>
        <p:txBody>
          <a:bodyPr>
            <a:normAutofit fontScale="92500" lnSpcReduction="20000"/>
          </a:bodyPr>
          <a:lstStyle/>
          <a:p>
            <a:pPr algn="ctr"/>
            <a:r>
              <a:rPr lang="tr-TR" sz="2600" dirty="0">
                <a:effectLst/>
                <a:ea typeface="Calibri" panose="020F0502020204030204" pitchFamily="34" charset="0"/>
              </a:rPr>
              <a:t>Toplumdaki herkese mümkün olan en yüksek kalite­de sağlık hizmeti sunabilmeyi ilke edinmek</a:t>
            </a:r>
          </a:p>
          <a:p>
            <a:pPr marL="0" indent="0" algn="ctr">
              <a:buNone/>
            </a:pPr>
            <a:endParaRPr lang="tr-TR" sz="2600" dirty="0">
              <a:effectLst/>
              <a:ea typeface="Calibri" panose="020F0502020204030204" pitchFamily="34" charset="0"/>
            </a:endParaRPr>
          </a:p>
          <a:p>
            <a:pPr algn="ctr"/>
            <a:r>
              <a:rPr lang="tr-TR" sz="2600" dirty="0">
                <a:effectLst/>
                <a:latin typeface="Calibri" panose="020F0502020204030204" pitchFamily="34" charset="0"/>
                <a:ea typeface="Calibri" panose="020F0502020204030204" pitchFamily="34" charset="0"/>
                <a:cs typeface="Calibri" panose="020F0502020204030204" pitchFamily="34" charset="0"/>
              </a:rPr>
              <a:t>Sağlık hizmetlerini insanların en yakınına kadar gö­türmek, herkesin bu hizmetleri kolayca, zamanında, istedik­leri biçimde, ücretsiz alabilmelerini sağlamak </a:t>
            </a:r>
          </a:p>
          <a:p>
            <a:pPr algn="ctr"/>
            <a:endParaRPr lang="tr-TR" sz="2600" dirty="0">
              <a:effectLst/>
              <a:latin typeface="Calibri" panose="020F0502020204030204" pitchFamily="34" charset="0"/>
              <a:ea typeface="Calibri" panose="020F0502020204030204" pitchFamily="34" charset="0"/>
              <a:cs typeface="Calibri" panose="020F0502020204030204" pitchFamily="34" charset="0"/>
            </a:endParaRPr>
          </a:p>
          <a:p>
            <a:pPr algn="ctr"/>
            <a:r>
              <a:rPr lang="tr-TR" sz="2600" dirty="0">
                <a:effectLst/>
                <a:latin typeface="Calibri" panose="020F0502020204030204" pitchFamily="34" charset="0"/>
                <a:ea typeface="Calibri" panose="020F0502020204030204" pitchFamily="34" charset="0"/>
                <a:cs typeface="Calibri" panose="020F0502020204030204" pitchFamily="34" charset="0"/>
              </a:rPr>
              <a:t>Sağlık kuruluşlarını belli büyük yerleşim merkezleri­ne yoğunlaştırmamak ve sağlık insan kaynaklarını ve sağlık araç-gerecini  ülke içinde dengeli biçimde yaymak</a:t>
            </a:r>
          </a:p>
          <a:p>
            <a:pPr algn="ctr"/>
            <a:endParaRPr lang="tr-TR" sz="2600" dirty="0">
              <a:effectLst/>
              <a:latin typeface="Calibri" panose="020F0502020204030204" pitchFamily="34" charset="0"/>
              <a:ea typeface="Calibri" panose="020F0502020204030204" pitchFamily="34" charset="0"/>
              <a:cs typeface="Calibri" panose="020F0502020204030204" pitchFamily="34" charset="0"/>
            </a:endParaRPr>
          </a:p>
          <a:p>
            <a:pPr algn="ctr"/>
            <a:r>
              <a:rPr lang="tr-TR" sz="2600" dirty="0">
                <a:effectLst/>
                <a:latin typeface="Calibri" panose="020F0502020204030204" pitchFamily="34" charset="0"/>
                <a:ea typeface="Calibri" panose="020F0502020204030204" pitchFamily="34" charset="0"/>
                <a:cs typeface="Calibri" panose="020F0502020204030204" pitchFamily="34" charset="0"/>
              </a:rPr>
              <a:t>Sağlık hizmetlerinde dezavantajlı grupları gözetmek ve risk altındakilerin hizmetlerden yoksun kalmamaları için her türlü önlemi almak </a:t>
            </a:r>
            <a:endParaRPr lang="tr-TR" sz="2600"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endParaRPr lang="tr-TR" sz="2600" dirty="0">
              <a:effectLst/>
              <a:latin typeface="Calibri" panose="020F0502020204030204" pitchFamily="34" charset="0"/>
              <a:ea typeface="Calibri" panose="020F0502020204030204" pitchFamily="34" charset="0"/>
              <a:cs typeface="Calibri" panose="020F0502020204030204" pitchFamily="34" charset="0"/>
            </a:endParaRPr>
          </a:p>
          <a:p>
            <a:pPr algn="ctr"/>
            <a:r>
              <a:rPr lang="tr-TR" sz="2600" dirty="0">
                <a:effectLst/>
                <a:latin typeface="Calibri" panose="020F0502020204030204" pitchFamily="34" charset="0"/>
                <a:ea typeface="Calibri" panose="020F0502020204030204" pitchFamily="34" charset="0"/>
                <a:cs typeface="Calibri" panose="020F0502020204030204" pitchFamily="34" charset="0"/>
              </a:rPr>
              <a:t>Sağlık hizmetlerini ticari bir uygulama gibi değil, in­sanlığın yararı için ve ihtiyaca öncelik verecek şekilde planlamak ve sunmak etik yaklaşımdır.</a:t>
            </a:r>
            <a:endParaRPr lang="tr-TR" sz="2600" dirty="0">
              <a:effectLst/>
              <a:latin typeface="Calibri" panose="020F0502020204030204" pitchFamily="34" charset="0"/>
              <a:ea typeface="Calibri" panose="020F0502020204030204" pitchFamily="34" charset="0"/>
              <a:cs typeface="Times New Roman" panose="02020603050405020304" pitchFamily="18" charset="0"/>
            </a:endParaRPr>
          </a:p>
          <a:p>
            <a:pPr indent="215900" algn="ctr">
              <a:lnSpc>
                <a:spcPct val="107000"/>
              </a:lnSpc>
              <a:spcAft>
                <a:spcPts val="800"/>
              </a:spcAft>
            </a:pPr>
            <a:endParaRPr lang="tr-TR" dirty="0"/>
          </a:p>
        </p:txBody>
      </p:sp>
      <p:sp>
        <p:nvSpPr>
          <p:cNvPr id="4" name="Alt Bilgi Yer Tutucusu 3">
            <a:extLst>
              <a:ext uri="{FF2B5EF4-FFF2-40B4-BE49-F238E27FC236}">
                <a16:creationId xmlns:a16="http://schemas.microsoft.com/office/drawing/2014/main" id="{96160DE1-A7D1-6017-27C9-E196E4193671}"/>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5" name="Slayt Numarası Yer Tutucusu 4">
            <a:extLst>
              <a:ext uri="{FF2B5EF4-FFF2-40B4-BE49-F238E27FC236}">
                <a16:creationId xmlns:a16="http://schemas.microsoft.com/office/drawing/2014/main" id="{7744E28B-6DED-F74C-E4F9-7C133BA5708D}"/>
              </a:ext>
            </a:extLst>
          </p:cNvPr>
          <p:cNvSpPr>
            <a:spLocks noGrp="1"/>
          </p:cNvSpPr>
          <p:nvPr>
            <p:ph type="sldNum" sz="quarter" idx="12"/>
          </p:nvPr>
        </p:nvSpPr>
        <p:spPr/>
        <p:txBody>
          <a:bodyPr/>
          <a:lstStyle/>
          <a:p>
            <a:fld id="{D30D010B-BE83-4800-B2CB-C4F6DA106C36}" type="slidenum">
              <a:rPr lang="tr-TR" smtClean="0"/>
              <a:t>24</a:t>
            </a:fld>
            <a:endParaRPr lang="tr-TR"/>
          </a:p>
        </p:txBody>
      </p:sp>
      <p:sp>
        <p:nvSpPr>
          <p:cNvPr id="8" name="Başlık 1">
            <a:extLst>
              <a:ext uri="{FF2B5EF4-FFF2-40B4-BE49-F238E27FC236}">
                <a16:creationId xmlns:a16="http://schemas.microsoft.com/office/drawing/2014/main" id="{3D2036B6-BE08-2AF4-3D77-B039DA3A1254}"/>
              </a:ext>
            </a:extLst>
          </p:cNvPr>
          <p:cNvSpPr txBox="1">
            <a:spLocks/>
          </p:cNvSpPr>
          <p:nvPr/>
        </p:nvSpPr>
        <p:spPr>
          <a:xfrm>
            <a:off x="655101" y="1754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Sağlıkta Sorumlu Olarak Etik Yaklaşım </a:t>
            </a:r>
          </a:p>
        </p:txBody>
      </p:sp>
      <p:pic>
        <p:nvPicPr>
          <p:cNvPr id="11" name="Resim 10">
            <a:extLst>
              <a:ext uri="{FF2B5EF4-FFF2-40B4-BE49-F238E27FC236}">
                <a16:creationId xmlns:a16="http://schemas.microsoft.com/office/drawing/2014/main" id="{6EC90496-1915-C94E-88B1-0827B2E2E533}"/>
              </a:ext>
            </a:extLst>
          </p:cNvPr>
          <p:cNvPicPr>
            <a:picLocks noChangeAspect="1"/>
          </p:cNvPicPr>
          <p:nvPr/>
        </p:nvPicPr>
        <p:blipFill>
          <a:blip r:embed="rId2"/>
          <a:stretch>
            <a:fillRect/>
          </a:stretch>
        </p:blipFill>
        <p:spPr>
          <a:xfrm>
            <a:off x="9515738" y="0"/>
            <a:ext cx="2601980" cy="1424763"/>
          </a:xfrm>
          <a:prstGeom prst="rect">
            <a:avLst/>
          </a:prstGeom>
        </p:spPr>
      </p:pic>
    </p:spTree>
    <p:extLst>
      <p:ext uri="{BB962C8B-B14F-4D97-AF65-F5344CB8AC3E}">
        <p14:creationId xmlns:p14="http://schemas.microsoft.com/office/powerpoint/2010/main" val="4221438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7915107-8B5F-9CD7-5854-3FCD9B03AA45}"/>
              </a:ext>
            </a:extLst>
          </p:cNvPr>
          <p:cNvSpPr>
            <a:spLocks noGrp="1"/>
          </p:cNvSpPr>
          <p:nvPr>
            <p:ph idx="1"/>
          </p:nvPr>
        </p:nvSpPr>
        <p:spPr/>
        <p:txBody>
          <a:bodyPr>
            <a:normAutofit lnSpcReduction="10000"/>
          </a:bodyPr>
          <a:lstStyle/>
          <a:p>
            <a:pPr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 Kişileri hastalıklardan korumak, onların hekime ve tıbbi tedaviye mümkün olduğu kadar muhtaç olmadan yaşa­malarını sağlamak </a:t>
            </a:r>
          </a:p>
          <a:p>
            <a:pPr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 Kişilere hekim seçme özgürlüğünü veren bir hizmet modeli oluşturmak </a:t>
            </a:r>
          </a:p>
          <a:p>
            <a:pPr algn="ctr">
              <a:lnSpc>
                <a:spcPct val="107000"/>
              </a:lnSpc>
              <a:spcAft>
                <a:spcPts val="800"/>
              </a:spcAft>
            </a:pPr>
            <a:r>
              <a:rPr lang="tr-TR" sz="2400" dirty="0">
                <a:latin typeface="Calibri" panose="020F0502020204030204" pitchFamily="34" charset="0"/>
                <a:ea typeface="Calibri" panose="020F0502020204030204" pitchFamily="34" charset="0"/>
                <a:cs typeface="Calibri" panose="020F0502020204030204" pitchFamily="34" charset="0"/>
              </a:rPr>
              <a:t>Ekonomik getirisine rağmen </a:t>
            </a:r>
            <a:r>
              <a:rPr lang="tr-TR" sz="2400" dirty="0">
                <a:effectLst/>
                <a:latin typeface="Calibri" panose="020F0502020204030204" pitchFamily="34" charset="0"/>
                <a:ea typeface="Calibri" panose="020F0502020204030204" pitchFamily="34" charset="0"/>
                <a:cs typeface="Calibri" panose="020F0502020204030204" pitchFamily="34" charset="0"/>
              </a:rPr>
              <a:t>halkın sağlığını bozabilecek her türlü yatırımdan vazgeçebilmek </a:t>
            </a:r>
          </a:p>
          <a:p>
            <a:pPr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İnsan yaşamının onuruna saygı duymak, kişileri yaftalamamak</a:t>
            </a:r>
          </a:p>
          <a:p>
            <a:pPr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İnsanlara istediği kadar ve istedikleri zaman çocuk sahibi olabilmeleri için destek vermek, istemediği halde gebe kalmayı önlemek ya da gebeliklerini sonlandırmak etik yaklaşımdır.</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Alt Bilgi Yer Tutucusu 3">
            <a:extLst>
              <a:ext uri="{FF2B5EF4-FFF2-40B4-BE49-F238E27FC236}">
                <a16:creationId xmlns:a16="http://schemas.microsoft.com/office/drawing/2014/main" id="{0F3528EE-FA7B-8819-4360-53E5E7DDB4C3}"/>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5" name="Slayt Numarası Yer Tutucusu 4">
            <a:extLst>
              <a:ext uri="{FF2B5EF4-FFF2-40B4-BE49-F238E27FC236}">
                <a16:creationId xmlns:a16="http://schemas.microsoft.com/office/drawing/2014/main" id="{7EC0E8F5-DA69-2057-5DF8-F8D352FB327A}"/>
              </a:ext>
            </a:extLst>
          </p:cNvPr>
          <p:cNvSpPr>
            <a:spLocks noGrp="1"/>
          </p:cNvSpPr>
          <p:nvPr>
            <p:ph type="sldNum" sz="quarter" idx="12"/>
          </p:nvPr>
        </p:nvSpPr>
        <p:spPr/>
        <p:txBody>
          <a:bodyPr/>
          <a:lstStyle/>
          <a:p>
            <a:fld id="{D30D010B-BE83-4800-B2CB-C4F6DA106C36}" type="slidenum">
              <a:rPr lang="tr-TR" smtClean="0"/>
              <a:t>25</a:t>
            </a:fld>
            <a:endParaRPr lang="tr-TR"/>
          </a:p>
        </p:txBody>
      </p:sp>
      <p:sp>
        <p:nvSpPr>
          <p:cNvPr id="8" name="Başlık 1">
            <a:extLst>
              <a:ext uri="{FF2B5EF4-FFF2-40B4-BE49-F238E27FC236}">
                <a16:creationId xmlns:a16="http://schemas.microsoft.com/office/drawing/2014/main" id="{0F8DBA79-1A2B-A589-C53D-2DB3F76A541D}"/>
              </a:ext>
            </a:extLst>
          </p:cNvPr>
          <p:cNvSpPr txBox="1">
            <a:spLocks/>
          </p:cNvSpPr>
          <p:nvPr/>
        </p:nvSpPr>
        <p:spPr>
          <a:xfrm>
            <a:off x="655101" y="1754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Sağlıkta Sorumlu Olarak Etik Yaklaşım </a:t>
            </a:r>
          </a:p>
        </p:txBody>
      </p:sp>
      <p:pic>
        <p:nvPicPr>
          <p:cNvPr id="10" name="Resim 9">
            <a:extLst>
              <a:ext uri="{FF2B5EF4-FFF2-40B4-BE49-F238E27FC236}">
                <a16:creationId xmlns:a16="http://schemas.microsoft.com/office/drawing/2014/main" id="{3843EB44-95CB-A7ED-4BFB-E40CF03D0580}"/>
              </a:ext>
            </a:extLst>
          </p:cNvPr>
          <p:cNvPicPr>
            <a:picLocks noChangeAspect="1"/>
          </p:cNvPicPr>
          <p:nvPr/>
        </p:nvPicPr>
        <p:blipFill>
          <a:blip r:embed="rId2"/>
          <a:stretch>
            <a:fillRect/>
          </a:stretch>
        </p:blipFill>
        <p:spPr>
          <a:xfrm>
            <a:off x="9515738" y="0"/>
            <a:ext cx="2601980" cy="1424763"/>
          </a:xfrm>
          <a:prstGeom prst="rect">
            <a:avLst/>
          </a:prstGeom>
        </p:spPr>
      </p:pic>
      <p:pic>
        <p:nvPicPr>
          <p:cNvPr id="11" name="Resim 10">
            <a:extLst>
              <a:ext uri="{FF2B5EF4-FFF2-40B4-BE49-F238E27FC236}">
                <a16:creationId xmlns:a16="http://schemas.microsoft.com/office/drawing/2014/main" id="{8C81FC5C-C91E-4771-67BF-C3BD76072567}"/>
              </a:ext>
            </a:extLst>
          </p:cNvPr>
          <p:cNvPicPr>
            <a:picLocks noChangeAspect="1"/>
          </p:cNvPicPr>
          <p:nvPr/>
        </p:nvPicPr>
        <p:blipFill>
          <a:blip r:embed="rId3"/>
          <a:stretch>
            <a:fillRect/>
          </a:stretch>
        </p:blipFill>
        <p:spPr>
          <a:xfrm>
            <a:off x="9448800" y="0"/>
            <a:ext cx="2743200" cy="1804407"/>
          </a:xfrm>
          <a:prstGeom prst="rect">
            <a:avLst/>
          </a:prstGeom>
        </p:spPr>
      </p:pic>
    </p:spTree>
    <p:extLst>
      <p:ext uri="{BB962C8B-B14F-4D97-AF65-F5344CB8AC3E}">
        <p14:creationId xmlns:p14="http://schemas.microsoft.com/office/powerpoint/2010/main" val="3675702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B96D1BD-8FF9-776B-5021-612F9175FE22}"/>
              </a:ext>
            </a:extLst>
          </p:cNvPr>
          <p:cNvSpPr>
            <a:spLocks noGrp="1"/>
          </p:cNvSpPr>
          <p:nvPr>
            <p:ph idx="1"/>
          </p:nvPr>
        </p:nvSpPr>
        <p:spPr/>
        <p:txBody>
          <a:bodyPr>
            <a:normAutofit lnSpcReduction="10000"/>
          </a:bodyPr>
          <a:lstStyle/>
          <a:p>
            <a:pPr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Kadının toplumdaki statüsünü yükselterek sağlık düzeyinin de yükselmesine katkı sağlamak</a:t>
            </a:r>
          </a:p>
          <a:p>
            <a:pPr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Toplumsal cinsiyet ayrımcılığına karşı durmak</a:t>
            </a:r>
          </a:p>
          <a:p>
            <a:pPr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Özellikle endemik hastalıklara karşı bağışık olanların oranını yüzde 95’in üzerine çıkartarak hastalıkları elimine ve giderek </a:t>
            </a:r>
            <a:r>
              <a:rPr lang="tr-TR" sz="2400" dirty="0" err="1">
                <a:effectLst/>
                <a:latin typeface="Calibri" panose="020F0502020204030204" pitchFamily="34" charset="0"/>
                <a:ea typeface="Calibri" panose="020F0502020204030204" pitchFamily="34" charset="0"/>
                <a:cs typeface="Calibri" panose="020F0502020204030204" pitchFamily="34" charset="0"/>
              </a:rPr>
              <a:t>eradike</a:t>
            </a:r>
            <a:r>
              <a:rPr lang="tr-TR" sz="2400" dirty="0">
                <a:effectLst/>
                <a:latin typeface="Calibri" panose="020F0502020204030204" pitchFamily="34" charset="0"/>
                <a:ea typeface="Calibri" panose="020F0502020204030204" pitchFamily="34" charset="0"/>
                <a:cs typeface="Calibri" panose="020F0502020204030204" pitchFamily="34" charset="0"/>
              </a:rPr>
              <a:t> etmeye çalışmak </a:t>
            </a:r>
          </a:p>
          <a:p>
            <a:pPr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Hastaları izole ederek sağlam kişileri hastalıklardan korumaya çalışmak </a:t>
            </a:r>
          </a:p>
          <a:p>
            <a:pPr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Organ bağışlarını arttırmaya çalışmak, bu konuda yasal düzenlemeler yapmak, bağışlanan organların hak edenlere nakledilebilmesi için merkezi kayıt ve ileti­şim ağı kurmak etik yaklaşımdır.</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Alt Bilgi Yer Tutucusu 3">
            <a:extLst>
              <a:ext uri="{FF2B5EF4-FFF2-40B4-BE49-F238E27FC236}">
                <a16:creationId xmlns:a16="http://schemas.microsoft.com/office/drawing/2014/main" id="{732210C5-60CA-8981-A32D-769335AA5E63}"/>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5" name="Slayt Numarası Yer Tutucusu 4">
            <a:extLst>
              <a:ext uri="{FF2B5EF4-FFF2-40B4-BE49-F238E27FC236}">
                <a16:creationId xmlns:a16="http://schemas.microsoft.com/office/drawing/2014/main" id="{2EC6B14B-216B-59BC-15CB-2641C2913D2A}"/>
              </a:ext>
            </a:extLst>
          </p:cNvPr>
          <p:cNvSpPr>
            <a:spLocks noGrp="1"/>
          </p:cNvSpPr>
          <p:nvPr>
            <p:ph type="sldNum" sz="quarter" idx="12"/>
          </p:nvPr>
        </p:nvSpPr>
        <p:spPr/>
        <p:txBody>
          <a:bodyPr/>
          <a:lstStyle/>
          <a:p>
            <a:fld id="{D30D010B-BE83-4800-B2CB-C4F6DA106C36}" type="slidenum">
              <a:rPr lang="tr-TR" smtClean="0"/>
              <a:t>26</a:t>
            </a:fld>
            <a:endParaRPr lang="tr-TR"/>
          </a:p>
        </p:txBody>
      </p:sp>
      <p:sp>
        <p:nvSpPr>
          <p:cNvPr id="8" name="Başlık 1">
            <a:extLst>
              <a:ext uri="{FF2B5EF4-FFF2-40B4-BE49-F238E27FC236}">
                <a16:creationId xmlns:a16="http://schemas.microsoft.com/office/drawing/2014/main" id="{B3F3FA15-D10C-D3CF-EE9E-C5EE1163B491}"/>
              </a:ext>
            </a:extLst>
          </p:cNvPr>
          <p:cNvSpPr txBox="1">
            <a:spLocks/>
          </p:cNvSpPr>
          <p:nvPr/>
        </p:nvSpPr>
        <p:spPr>
          <a:xfrm>
            <a:off x="655101" y="1754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Sağlıkta Sorumlu Olarak Etik Yaklaşım </a:t>
            </a:r>
          </a:p>
        </p:txBody>
      </p:sp>
      <p:pic>
        <p:nvPicPr>
          <p:cNvPr id="11" name="Resim 10">
            <a:extLst>
              <a:ext uri="{FF2B5EF4-FFF2-40B4-BE49-F238E27FC236}">
                <a16:creationId xmlns:a16="http://schemas.microsoft.com/office/drawing/2014/main" id="{1C59DDF9-2EA5-CDDA-AC81-0E524F2B95CA}"/>
              </a:ext>
            </a:extLst>
          </p:cNvPr>
          <p:cNvPicPr>
            <a:picLocks noChangeAspect="1"/>
          </p:cNvPicPr>
          <p:nvPr/>
        </p:nvPicPr>
        <p:blipFill>
          <a:blip r:embed="rId2"/>
          <a:stretch>
            <a:fillRect/>
          </a:stretch>
        </p:blipFill>
        <p:spPr>
          <a:xfrm>
            <a:off x="9448800" y="0"/>
            <a:ext cx="2743200" cy="1804407"/>
          </a:xfrm>
          <a:prstGeom prst="rect">
            <a:avLst/>
          </a:prstGeom>
        </p:spPr>
      </p:pic>
    </p:spTree>
    <p:extLst>
      <p:ext uri="{BB962C8B-B14F-4D97-AF65-F5344CB8AC3E}">
        <p14:creationId xmlns:p14="http://schemas.microsoft.com/office/powerpoint/2010/main" val="1120851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3B6B501-FC49-7474-4DD0-7600E817314E}"/>
              </a:ext>
            </a:extLst>
          </p:cNvPr>
          <p:cNvSpPr>
            <a:spLocks noGrp="1"/>
          </p:cNvSpPr>
          <p:nvPr>
            <p:ph idx="1"/>
          </p:nvPr>
        </p:nvSpPr>
        <p:spPr>
          <a:xfrm>
            <a:off x="983226" y="1798535"/>
            <a:ext cx="10225548" cy="4390053"/>
          </a:xfrm>
        </p:spPr>
        <p:txBody>
          <a:bodyPr/>
          <a:lstStyle/>
          <a:p>
            <a:pPr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İnsanların sağlıklı bir çevrede yaşayabilmeleri için bütün önlemleri almak</a:t>
            </a:r>
            <a:endParaRPr lang="tr-TR" sz="2400" dirty="0">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Kişilerin çalışma koşullarını onların sağlık ve sosyal yaşantılarını bozmayacak biçimde ve angaryadan uzak olarak düzenlemek </a:t>
            </a:r>
          </a:p>
          <a:p>
            <a:pPr indent="215900"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Toplumda sağlık okuryazarlığı düzeyini yükseltme­ye çalışmak</a:t>
            </a:r>
          </a:p>
          <a:p>
            <a:pPr indent="215900"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İlk yardım bilenlerin sayılarını arttırmak, güçlü bir ambulans sistemi işleterek hasta ve yaralılara hızla erişim ile yaşamlarını kurtarmaya yönelik organizasyonu kurmak etik yaklaşımdır.</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p>
            <a:pPr indent="0" algn="ctr">
              <a:lnSpc>
                <a:spcPct val="107000"/>
              </a:lnSpc>
              <a:spcAft>
                <a:spcPts val="800"/>
              </a:spcAft>
              <a:buNone/>
            </a:pPr>
            <a:endParaRPr lang="tr-TR" sz="2400" dirty="0">
              <a:effectLst/>
              <a:latin typeface="Calibri" panose="020F0502020204030204" pitchFamily="34" charset="0"/>
              <a:ea typeface="Calibri" panose="020F0502020204030204" pitchFamily="34" charset="0"/>
              <a:cs typeface="Calibri" panose="020F0502020204030204" pitchFamily="34" charset="0"/>
            </a:endParaRPr>
          </a:p>
          <a:p>
            <a:pPr marL="0" indent="0" algn="ctr">
              <a:lnSpc>
                <a:spcPct val="107000"/>
              </a:lnSpc>
              <a:spcAft>
                <a:spcPts val="800"/>
              </a:spcAft>
              <a:buNone/>
            </a:pPr>
            <a:endParaRPr lang="tr-TR"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Alt Bilgi Yer Tutucusu 3">
            <a:extLst>
              <a:ext uri="{FF2B5EF4-FFF2-40B4-BE49-F238E27FC236}">
                <a16:creationId xmlns:a16="http://schemas.microsoft.com/office/drawing/2014/main" id="{74212FE3-0A08-7A3A-032B-93212ED23DA5}"/>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5" name="Slayt Numarası Yer Tutucusu 4">
            <a:extLst>
              <a:ext uri="{FF2B5EF4-FFF2-40B4-BE49-F238E27FC236}">
                <a16:creationId xmlns:a16="http://schemas.microsoft.com/office/drawing/2014/main" id="{5BB75BB1-933E-5C74-22E9-26A879BFED53}"/>
              </a:ext>
            </a:extLst>
          </p:cNvPr>
          <p:cNvSpPr>
            <a:spLocks noGrp="1"/>
          </p:cNvSpPr>
          <p:nvPr>
            <p:ph type="sldNum" sz="quarter" idx="12"/>
          </p:nvPr>
        </p:nvSpPr>
        <p:spPr/>
        <p:txBody>
          <a:bodyPr/>
          <a:lstStyle/>
          <a:p>
            <a:fld id="{D30D010B-BE83-4800-B2CB-C4F6DA106C36}" type="slidenum">
              <a:rPr lang="tr-TR" smtClean="0"/>
              <a:t>27</a:t>
            </a:fld>
            <a:endParaRPr lang="tr-TR"/>
          </a:p>
        </p:txBody>
      </p:sp>
      <p:sp>
        <p:nvSpPr>
          <p:cNvPr id="8" name="Başlık 1">
            <a:extLst>
              <a:ext uri="{FF2B5EF4-FFF2-40B4-BE49-F238E27FC236}">
                <a16:creationId xmlns:a16="http://schemas.microsoft.com/office/drawing/2014/main" id="{909B1510-9C4F-E040-EA50-96647EFA106D}"/>
              </a:ext>
            </a:extLst>
          </p:cNvPr>
          <p:cNvSpPr txBox="1">
            <a:spLocks/>
          </p:cNvSpPr>
          <p:nvPr/>
        </p:nvSpPr>
        <p:spPr>
          <a:xfrm>
            <a:off x="655101" y="1754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Sağlıkta Sorumlu Olarak Etik Yaklaşım </a:t>
            </a:r>
          </a:p>
        </p:txBody>
      </p:sp>
      <p:pic>
        <p:nvPicPr>
          <p:cNvPr id="9" name="Resim 8">
            <a:extLst>
              <a:ext uri="{FF2B5EF4-FFF2-40B4-BE49-F238E27FC236}">
                <a16:creationId xmlns:a16="http://schemas.microsoft.com/office/drawing/2014/main" id="{654F76CA-BA10-A907-930F-80FEA64B202F}"/>
              </a:ext>
            </a:extLst>
          </p:cNvPr>
          <p:cNvPicPr>
            <a:picLocks noChangeAspect="1"/>
          </p:cNvPicPr>
          <p:nvPr/>
        </p:nvPicPr>
        <p:blipFill>
          <a:blip r:embed="rId2"/>
          <a:stretch>
            <a:fillRect/>
          </a:stretch>
        </p:blipFill>
        <p:spPr>
          <a:xfrm>
            <a:off x="9515738" y="0"/>
            <a:ext cx="2601980" cy="1424763"/>
          </a:xfrm>
          <a:prstGeom prst="rect">
            <a:avLst/>
          </a:prstGeom>
        </p:spPr>
      </p:pic>
      <p:pic>
        <p:nvPicPr>
          <p:cNvPr id="10" name="Resim 9">
            <a:extLst>
              <a:ext uri="{FF2B5EF4-FFF2-40B4-BE49-F238E27FC236}">
                <a16:creationId xmlns:a16="http://schemas.microsoft.com/office/drawing/2014/main" id="{1FC35588-CD78-6F4B-486A-C4ECFF6E96FF}"/>
              </a:ext>
            </a:extLst>
          </p:cNvPr>
          <p:cNvPicPr>
            <a:picLocks noChangeAspect="1"/>
          </p:cNvPicPr>
          <p:nvPr/>
        </p:nvPicPr>
        <p:blipFill>
          <a:blip r:embed="rId3"/>
          <a:stretch>
            <a:fillRect/>
          </a:stretch>
        </p:blipFill>
        <p:spPr>
          <a:xfrm>
            <a:off x="9448800" y="0"/>
            <a:ext cx="2743200" cy="1804407"/>
          </a:xfrm>
          <a:prstGeom prst="rect">
            <a:avLst/>
          </a:prstGeom>
        </p:spPr>
      </p:pic>
    </p:spTree>
    <p:extLst>
      <p:ext uri="{BB962C8B-B14F-4D97-AF65-F5344CB8AC3E}">
        <p14:creationId xmlns:p14="http://schemas.microsoft.com/office/powerpoint/2010/main" val="2968655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33FDA79-1C67-7428-18DD-B2A11761160D}"/>
              </a:ext>
            </a:extLst>
          </p:cNvPr>
          <p:cNvSpPr>
            <a:spLocks noGrp="1"/>
          </p:cNvSpPr>
          <p:nvPr>
            <p:ph idx="1"/>
          </p:nvPr>
        </p:nvSpPr>
        <p:spPr>
          <a:xfrm>
            <a:off x="838200" y="1825625"/>
            <a:ext cx="10515600" cy="4351338"/>
          </a:xfrm>
        </p:spPr>
        <p:txBody>
          <a:bodyPr>
            <a:normAutofit fontScale="92500" lnSpcReduction="20000"/>
          </a:bodyPr>
          <a:lstStyle/>
          <a:p>
            <a:pPr indent="215900"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Sağlık hizmetlerini kurarken ve işletirken hizmeti alacak olan halkın görüş ve düşüncelerini almak ve hizmetleri onların arzu ve beklentilerine göre planlamak </a:t>
            </a:r>
          </a:p>
          <a:p>
            <a:pPr indent="215900"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Hekim ile hasta arasındaki parasal ilişkiyi ortadan kaldırmaya yönelik hizmet modelleri oluşturmak</a:t>
            </a:r>
          </a:p>
          <a:p>
            <a:pPr indent="215900"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 Hizmeti alanları olduğu kadar hizmet verenlerin de haklarını adil biçimde gözetmek </a:t>
            </a:r>
          </a:p>
          <a:p>
            <a:pPr indent="215900" algn="ctr">
              <a:lnSpc>
                <a:spcPct val="107000"/>
              </a:lnSpc>
              <a:spcAft>
                <a:spcPts val="800"/>
              </a:spcAft>
            </a:pPr>
            <a:r>
              <a:rPr lang="tr-TR" sz="2400" dirty="0">
                <a:effectLst/>
                <a:ea typeface="Calibri" panose="020F0502020204030204" pitchFamily="34" charset="0"/>
                <a:cs typeface="Times New Roman" panose="02020603050405020304" pitchFamily="18" charset="0"/>
              </a:rPr>
              <a:t>İster devlet organlarınca isterse sağlık çalışanlarınca kişilerin uğradıkları sağlık zararlarının karşılanabilmesi için yasal düzenlemeleri yapmak </a:t>
            </a:r>
          </a:p>
          <a:p>
            <a:pPr marL="571500" indent="-342900" algn="ctr">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Tıp ve sağlık bilimlerindeki gelişmeleri ve yenilik­leri yakından izleyerek, mevcut hizmet modellerini güncel­lemek ve toplumu gelişmelerden mahrum etmemek etik bir yaklaşımdır.</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Alt Bilgi Yer Tutucusu 3">
            <a:extLst>
              <a:ext uri="{FF2B5EF4-FFF2-40B4-BE49-F238E27FC236}">
                <a16:creationId xmlns:a16="http://schemas.microsoft.com/office/drawing/2014/main" id="{59504E2E-1A73-6604-8C96-21885078BC83}"/>
              </a:ext>
            </a:extLst>
          </p:cNvPr>
          <p:cNvSpPr>
            <a:spLocks noGrp="1"/>
          </p:cNvSpPr>
          <p:nvPr>
            <p:ph type="ftr" sz="quarter" idx="11"/>
          </p:nvPr>
        </p:nvSpPr>
        <p:spPr/>
        <p:txBody>
          <a:bodyPr/>
          <a:lstStyle/>
          <a:p>
            <a:r>
              <a:rPr lang="tr-TR" dirty="0" err="1"/>
              <a:t>Öztek</a:t>
            </a:r>
            <a:r>
              <a:rPr lang="tr-TR" dirty="0"/>
              <a:t>, Z. (2020). Halk sağlığı kuramlar ve uygulamalar. Sağlık ve Sosyal Yardım Vakfı</a:t>
            </a:r>
          </a:p>
        </p:txBody>
      </p:sp>
      <p:sp>
        <p:nvSpPr>
          <p:cNvPr id="5" name="Slayt Numarası Yer Tutucusu 4">
            <a:extLst>
              <a:ext uri="{FF2B5EF4-FFF2-40B4-BE49-F238E27FC236}">
                <a16:creationId xmlns:a16="http://schemas.microsoft.com/office/drawing/2014/main" id="{117B85CB-A268-29F0-8D61-E68768B99AAC}"/>
              </a:ext>
            </a:extLst>
          </p:cNvPr>
          <p:cNvSpPr>
            <a:spLocks noGrp="1"/>
          </p:cNvSpPr>
          <p:nvPr>
            <p:ph type="sldNum" sz="quarter" idx="12"/>
          </p:nvPr>
        </p:nvSpPr>
        <p:spPr/>
        <p:txBody>
          <a:bodyPr/>
          <a:lstStyle/>
          <a:p>
            <a:fld id="{D30D010B-BE83-4800-B2CB-C4F6DA106C36}" type="slidenum">
              <a:rPr lang="tr-TR" smtClean="0"/>
              <a:t>28</a:t>
            </a:fld>
            <a:endParaRPr lang="tr-TR"/>
          </a:p>
        </p:txBody>
      </p:sp>
      <p:sp>
        <p:nvSpPr>
          <p:cNvPr id="8" name="Başlık 1">
            <a:extLst>
              <a:ext uri="{FF2B5EF4-FFF2-40B4-BE49-F238E27FC236}">
                <a16:creationId xmlns:a16="http://schemas.microsoft.com/office/drawing/2014/main" id="{6AC196CD-8A9D-BC05-4D32-B15E49709572}"/>
              </a:ext>
            </a:extLst>
          </p:cNvPr>
          <p:cNvSpPr txBox="1">
            <a:spLocks/>
          </p:cNvSpPr>
          <p:nvPr/>
        </p:nvSpPr>
        <p:spPr>
          <a:xfrm>
            <a:off x="655101" y="1754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Sağlıkta Sorumlu Olarak Etik Yaklaşım </a:t>
            </a:r>
          </a:p>
        </p:txBody>
      </p:sp>
      <p:pic>
        <p:nvPicPr>
          <p:cNvPr id="9" name="Resim 8">
            <a:extLst>
              <a:ext uri="{FF2B5EF4-FFF2-40B4-BE49-F238E27FC236}">
                <a16:creationId xmlns:a16="http://schemas.microsoft.com/office/drawing/2014/main" id="{79F8E332-3D9C-76E2-ACB0-21E0A8973C1C}"/>
              </a:ext>
            </a:extLst>
          </p:cNvPr>
          <p:cNvPicPr>
            <a:picLocks noChangeAspect="1"/>
          </p:cNvPicPr>
          <p:nvPr/>
        </p:nvPicPr>
        <p:blipFill>
          <a:blip r:embed="rId2"/>
          <a:stretch>
            <a:fillRect/>
          </a:stretch>
        </p:blipFill>
        <p:spPr>
          <a:xfrm>
            <a:off x="9515738" y="0"/>
            <a:ext cx="2601980" cy="1424763"/>
          </a:xfrm>
          <a:prstGeom prst="rect">
            <a:avLst/>
          </a:prstGeom>
        </p:spPr>
      </p:pic>
      <p:pic>
        <p:nvPicPr>
          <p:cNvPr id="10" name="Resim 9">
            <a:extLst>
              <a:ext uri="{FF2B5EF4-FFF2-40B4-BE49-F238E27FC236}">
                <a16:creationId xmlns:a16="http://schemas.microsoft.com/office/drawing/2014/main" id="{E886D346-63D9-FFD0-153F-35BFAAFAF7C5}"/>
              </a:ext>
            </a:extLst>
          </p:cNvPr>
          <p:cNvPicPr>
            <a:picLocks noChangeAspect="1"/>
          </p:cNvPicPr>
          <p:nvPr/>
        </p:nvPicPr>
        <p:blipFill>
          <a:blip r:embed="rId3"/>
          <a:stretch>
            <a:fillRect/>
          </a:stretch>
        </p:blipFill>
        <p:spPr>
          <a:xfrm>
            <a:off x="9448800" y="0"/>
            <a:ext cx="2743200" cy="1804407"/>
          </a:xfrm>
          <a:prstGeom prst="rect">
            <a:avLst/>
          </a:prstGeom>
        </p:spPr>
      </p:pic>
    </p:spTree>
    <p:extLst>
      <p:ext uri="{BB962C8B-B14F-4D97-AF65-F5344CB8AC3E}">
        <p14:creationId xmlns:p14="http://schemas.microsoft.com/office/powerpoint/2010/main" val="1255157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a:extLst>
              <a:ext uri="{FF2B5EF4-FFF2-40B4-BE49-F238E27FC236}">
                <a16:creationId xmlns:a16="http://schemas.microsoft.com/office/drawing/2014/main" id="{E8BFD428-6714-B727-A988-1F742AEBF55E}"/>
              </a:ext>
            </a:extLst>
          </p:cNvPr>
          <p:cNvPicPr>
            <a:picLocks noGrp="1" noChangeAspect="1"/>
          </p:cNvPicPr>
          <p:nvPr>
            <p:ph idx="1"/>
          </p:nvPr>
        </p:nvPicPr>
        <p:blipFill>
          <a:blip r:embed="rId2"/>
          <a:stretch>
            <a:fillRect/>
          </a:stretch>
        </p:blipFill>
        <p:spPr>
          <a:xfrm>
            <a:off x="7986251" y="1112377"/>
            <a:ext cx="3674807" cy="4140763"/>
          </a:xfrm>
        </p:spPr>
      </p:pic>
      <p:sp>
        <p:nvSpPr>
          <p:cNvPr id="5" name="Slayt Numarası Yer Tutucusu 4">
            <a:extLst>
              <a:ext uri="{FF2B5EF4-FFF2-40B4-BE49-F238E27FC236}">
                <a16:creationId xmlns:a16="http://schemas.microsoft.com/office/drawing/2014/main" id="{E6022809-AFB9-4523-0B7C-963282EC2BEC}"/>
              </a:ext>
            </a:extLst>
          </p:cNvPr>
          <p:cNvSpPr>
            <a:spLocks noGrp="1"/>
          </p:cNvSpPr>
          <p:nvPr>
            <p:ph type="sldNum" sz="quarter" idx="12"/>
          </p:nvPr>
        </p:nvSpPr>
        <p:spPr/>
        <p:txBody>
          <a:bodyPr/>
          <a:lstStyle/>
          <a:p>
            <a:fld id="{D30D010B-BE83-4800-B2CB-C4F6DA106C36}" type="slidenum">
              <a:rPr lang="tr-TR" smtClean="0"/>
              <a:t>29</a:t>
            </a:fld>
            <a:endParaRPr lang="tr-TR"/>
          </a:p>
        </p:txBody>
      </p:sp>
      <p:sp>
        <p:nvSpPr>
          <p:cNvPr id="9" name="Metin kutusu 8">
            <a:extLst>
              <a:ext uri="{FF2B5EF4-FFF2-40B4-BE49-F238E27FC236}">
                <a16:creationId xmlns:a16="http://schemas.microsoft.com/office/drawing/2014/main" id="{DB735927-7604-94C9-2F30-58874C324DC7}"/>
              </a:ext>
            </a:extLst>
          </p:cNvPr>
          <p:cNvSpPr txBox="1"/>
          <p:nvPr/>
        </p:nvSpPr>
        <p:spPr>
          <a:xfrm>
            <a:off x="1012722" y="1948420"/>
            <a:ext cx="6518788" cy="2677656"/>
          </a:xfrm>
          <a:prstGeom prst="rect">
            <a:avLst/>
          </a:prstGeom>
          <a:noFill/>
        </p:spPr>
        <p:txBody>
          <a:bodyPr wrap="square">
            <a:spAutoFit/>
          </a:bodyPr>
          <a:lstStyle/>
          <a:p>
            <a:r>
              <a:rPr lang="tr-TR" sz="2400" dirty="0"/>
              <a:t>Halk sağlığı müdahalelerinin ve politikalarının planlandığı ve bunlarla ilgili önemli kararların alındığı hemen her ortamda dikkate alınması gereken sekiz husus vardır. Bu hususlar dikkate alınmazsa, nihai karar ne olursa olsun, kararın yeterli etik incelemeye tabi tutulduğunu söylemek zor olacaktır.</a:t>
            </a:r>
          </a:p>
        </p:txBody>
      </p:sp>
      <p:sp>
        <p:nvSpPr>
          <p:cNvPr id="12" name="Alt Bilgi Yer Tutucusu 11">
            <a:extLst>
              <a:ext uri="{FF2B5EF4-FFF2-40B4-BE49-F238E27FC236}">
                <a16:creationId xmlns:a16="http://schemas.microsoft.com/office/drawing/2014/main" id="{608B871F-1E77-3273-7C55-1B0A7037F77C}"/>
              </a:ext>
            </a:extLst>
          </p:cNvPr>
          <p:cNvSpPr>
            <a:spLocks noGrp="1"/>
          </p:cNvSpPr>
          <p:nvPr>
            <p:ph type="ftr" sz="quarter" idx="11"/>
          </p:nvPr>
        </p:nvSpPr>
        <p:spPr/>
        <p:txBody>
          <a:bodyPr/>
          <a:lstStyle/>
          <a:p>
            <a:r>
              <a:rPr lang="tr-TR" dirty="0"/>
              <a:t>https://www.apha.org/-/media/files/pdf/membergroups/ethics/code_of_ethics.ashx</a:t>
            </a:r>
          </a:p>
        </p:txBody>
      </p:sp>
      <p:sp>
        <p:nvSpPr>
          <p:cNvPr id="15" name="Başlık 1">
            <a:extLst>
              <a:ext uri="{FF2B5EF4-FFF2-40B4-BE49-F238E27FC236}">
                <a16:creationId xmlns:a16="http://schemas.microsoft.com/office/drawing/2014/main" id="{19FFD6F6-8852-453B-7472-0D7265AC601D}"/>
              </a:ext>
            </a:extLst>
          </p:cNvPr>
          <p:cNvSpPr>
            <a:spLocks noGrp="1"/>
          </p:cNvSpPr>
          <p:nvPr>
            <p:ph type="title"/>
          </p:nvPr>
        </p:nvSpPr>
        <p:spPr>
          <a:xfrm>
            <a:off x="199103" y="279297"/>
            <a:ext cx="10515600" cy="1325563"/>
          </a:xfrm>
        </p:spPr>
        <p:txBody>
          <a:bodyPr>
            <a:normAutofit/>
          </a:bodyPr>
          <a:lstStyle/>
          <a:p>
            <a:r>
              <a:rPr lang="tr-TR" dirty="0"/>
              <a:t>Amerikan Halk Sağlığı Birliği</a:t>
            </a:r>
            <a:br>
              <a:rPr lang="tr-TR" dirty="0"/>
            </a:br>
            <a:r>
              <a:rPr lang="tr-TR" dirty="0"/>
              <a:t>Etik </a:t>
            </a:r>
            <a:r>
              <a:rPr lang="tr-TR" sz="4400" dirty="0"/>
              <a:t>Halk Sağlığı Uygulama İlkeleri:</a:t>
            </a:r>
            <a:endParaRPr lang="tr-TR" dirty="0"/>
          </a:p>
        </p:txBody>
      </p:sp>
    </p:spTree>
    <p:extLst>
      <p:ext uri="{BB962C8B-B14F-4D97-AF65-F5344CB8AC3E}">
        <p14:creationId xmlns:p14="http://schemas.microsoft.com/office/powerpoint/2010/main" val="1967030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BC8A9D46-41C6-BC3B-54BB-A26B2026E37F}"/>
              </a:ext>
            </a:extLst>
          </p:cNvPr>
          <p:cNvSpPr>
            <a:spLocks noGrp="1"/>
          </p:cNvSpPr>
          <p:nvPr>
            <p:ph type="ftr" sz="quarter" idx="11"/>
          </p:nvPr>
        </p:nvSpPr>
        <p:spPr>
          <a:xfrm>
            <a:off x="1688123" y="6356350"/>
            <a:ext cx="8299939" cy="365125"/>
          </a:xfrm>
        </p:spPr>
        <p:txBody>
          <a:bodyPr/>
          <a:lstStyle/>
          <a:p>
            <a:r>
              <a:rPr lang="tr-TR" sz="1050" dirty="0"/>
              <a:t> BULUT, A., BİLGİN, A. C., ÇOKAR, M., YARDIM, M. S., ÖZGÜLNAR, N., İNANDI, T.,  ... GÜNAY, O.(2016).  Etik  Önleme ve Halk Sağlığı . Ayşen Bulut, Ahmet Can Bilgin, Muhtar </a:t>
            </a:r>
            <a:r>
              <a:rPr lang="tr-TR" sz="1050" dirty="0" err="1"/>
              <a:t>Çokar</a:t>
            </a:r>
            <a:r>
              <a:rPr lang="tr-TR" sz="1050" dirty="0"/>
              <a:t>, Mahmut Yardım (Ed.). : Halk Sağlığı Uzmanları Derneği Yayınları. </a:t>
            </a:r>
          </a:p>
        </p:txBody>
      </p:sp>
      <p:sp>
        <p:nvSpPr>
          <p:cNvPr id="5" name="Slayt Numarası Yer Tutucusu 4">
            <a:extLst>
              <a:ext uri="{FF2B5EF4-FFF2-40B4-BE49-F238E27FC236}">
                <a16:creationId xmlns:a16="http://schemas.microsoft.com/office/drawing/2014/main" id="{4EB761E4-C5BA-A9F4-F900-14D83F73929F}"/>
              </a:ext>
            </a:extLst>
          </p:cNvPr>
          <p:cNvSpPr>
            <a:spLocks noGrp="1"/>
          </p:cNvSpPr>
          <p:nvPr>
            <p:ph type="sldNum" sz="quarter" idx="12"/>
          </p:nvPr>
        </p:nvSpPr>
        <p:spPr>
          <a:xfrm>
            <a:off x="8811567" y="6310312"/>
            <a:ext cx="2743200" cy="365125"/>
          </a:xfrm>
        </p:spPr>
        <p:txBody>
          <a:bodyPr/>
          <a:lstStyle/>
          <a:p>
            <a:fld id="{D30D010B-BE83-4800-B2CB-C4F6DA106C36}" type="slidenum">
              <a:rPr lang="tr-TR" smtClean="0"/>
              <a:t>3</a:t>
            </a:fld>
            <a:endParaRPr lang="tr-TR"/>
          </a:p>
        </p:txBody>
      </p:sp>
      <p:sp>
        <p:nvSpPr>
          <p:cNvPr id="8" name="İçerik Yer Tutucusu 7">
            <a:extLst>
              <a:ext uri="{FF2B5EF4-FFF2-40B4-BE49-F238E27FC236}">
                <a16:creationId xmlns:a16="http://schemas.microsoft.com/office/drawing/2014/main" id="{3B94990A-BA12-E810-05E9-87C287665112}"/>
              </a:ext>
            </a:extLst>
          </p:cNvPr>
          <p:cNvSpPr>
            <a:spLocks noGrp="1"/>
          </p:cNvSpPr>
          <p:nvPr>
            <p:ph idx="1"/>
          </p:nvPr>
        </p:nvSpPr>
        <p:spPr/>
        <p:txBody>
          <a:bodyPr>
            <a:normAutofit/>
          </a:bodyPr>
          <a:lstStyle/>
          <a:p>
            <a:r>
              <a:rPr lang="tr-TR" b="0" i="0" u="none" strike="noStrike" baseline="0" dirty="0">
                <a:solidFill>
                  <a:srgbClr val="000000"/>
                </a:solidFill>
                <a:latin typeface="Garamond" panose="02020404030301010803" pitchFamily="18" charset="0"/>
              </a:rPr>
              <a:t>Örgütlü toplum çalışmaları yoluyla, hastalıkları önleme, yaşamı uzatma ve sağlığı geliştirme bilim ve sanatıdır. </a:t>
            </a:r>
            <a:r>
              <a:rPr lang="tr-TR" dirty="0">
                <a:solidFill>
                  <a:srgbClr val="000000"/>
                </a:solidFill>
                <a:latin typeface="Garamond" panose="02020404030301010803" pitchFamily="18" charset="0"/>
              </a:rPr>
              <a:t>      </a:t>
            </a:r>
          </a:p>
          <a:p>
            <a:pPr marL="0" indent="0">
              <a:buNone/>
            </a:pPr>
            <a:r>
              <a:rPr lang="tr-TR" dirty="0">
                <a:solidFill>
                  <a:srgbClr val="000000"/>
                </a:solidFill>
                <a:latin typeface="Garamond" panose="02020404030301010803" pitchFamily="18" charset="0"/>
              </a:rPr>
              <a:t>                                                                       </a:t>
            </a:r>
            <a:r>
              <a:rPr lang="tr-TR" dirty="0" err="1">
                <a:solidFill>
                  <a:srgbClr val="000000"/>
                </a:solidFill>
                <a:latin typeface="Garamond" panose="02020404030301010803" pitchFamily="18" charset="0"/>
              </a:rPr>
              <a:t>Acheson</a:t>
            </a:r>
            <a:r>
              <a:rPr lang="tr-TR" dirty="0">
                <a:solidFill>
                  <a:srgbClr val="000000"/>
                </a:solidFill>
                <a:latin typeface="Garamond" panose="02020404030301010803" pitchFamily="18" charset="0"/>
              </a:rPr>
              <a:t> 1988                                                                                                                                                        </a:t>
            </a:r>
            <a:endParaRPr lang="tr-TR" sz="4000" dirty="0"/>
          </a:p>
        </p:txBody>
      </p:sp>
      <p:sp>
        <p:nvSpPr>
          <p:cNvPr id="7" name="Başlık 1">
            <a:extLst>
              <a:ext uri="{FF2B5EF4-FFF2-40B4-BE49-F238E27FC236}">
                <a16:creationId xmlns:a16="http://schemas.microsoft.com/office/drawing/2014/main" id="{5F7238CC-6D27-F9F0-4A53-90DDD7D2DFD8}"/>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Halk Sağlığı</a:t>
            </a:r>
          </a:p>
        </p:txBody>
      </p:sp>
    </p:spTree>
    <p:extLst>
      <p:ext uri="{BB962C8B-B14F-4D97-AF65-F5344CB8AC3E}">
        <p14:creationId xmlns:p14="http://schemas.microsoft.com/office/powerpoint/2010/main" val="3999395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9E20369-E290-56BE-7878-C5EA68E11054}"/>
              </a:ext>
            </a:extLst>
          </p:cNvPr>
          <p:cNvSpPr>
            <a:spLocks noGrp="1"/>
          </p:cNvSpPr>
          <p:nvPr>
            <p:ph idx="1"/>
          </p:nvPr>
        </p:nvSpPr>
        <p:spPr/>
        <p:txBody>
          <a:bodyPr>
            <a:normAutofit lnSpcReduction="10000"/>
          </a:bodyPr>
          <a:lstStyle/>
          <a:p>
            <a:pPr marL="0" indent="0">
              <a:buNone/>
            </a:pPr>
            <a:r>
              <a:rPr lang="tr-TR" sz="2400" b="1" dirty="0"/>
              <a:t>1) İzin verilebilirlik:</a:t>
            </a:r>
            <a:r>
              <a:rPr lang="tr-TR" sz="2400" dirty="0"/>
              <a:t> </a:t>
            </a:r>
          </a:p>
          <a:p>
            <a:r>
              <a:rPr lang="tr-TR" sz="2400" dirty="0"/>
              <a:t>Sonucu iyi olsa bile etik açıdan  yanlış olabilir mi ?</a:t>
            </a:r>
          </a:p>
          <a:p>
            <a:r>
              <a:rPr lang="tr-TR" sz="2400" dirty="0"/>
              <a:t>Sosyal, kültürel, tarihsel açıdan kabul edilebilir bir eylem olmalıdır. Örneğin işkence, ırka veya cinsiyete dayalı ayrımcılık kabul edilemez. Ayrıca eylem yasalar dahilinde belirlenmelidir. </a:t>
            </a:r>
            <a:r>
              <a:rPr lang="tr-TR" dirty="0"/>
              <a:t>	</a:t>
            </a:r>
          </a:p>
          <a:p>
            <a:pPr marL="0" indent="0" algn="l">
              <a:buNone/>
            </a:pPr>
            <a:r>
              <a:rPr lang="tr-TR" sz="2400" b="1" i="0" u="none" strike="noStrike" baseline="0" dirty="0">
                <a:solidFill>
                  <a:srgbClr val="000000"/>
                </a:solidFill>
              </a:rPr>
              <a:t>2) Saygı:</a:t>
            </a:r>
          </a:p>
          <a:p>
            <a:r>
              <a:rPr lang="tr-TR" sz="2400" b="0" i="0" u="none" strike="noStrike" baseline="0" dirty="0">
                <a:solidFill>
                  <a:srgbClr val="000000"/>
                </a:solidFill>
              </a:rPr>
              <a:t>Önerilen eylem, sağlıklarına fayda sağlasa bile bireyler ve topluluklar için aşağılayıcı veya saygısızca olur mu?</a:t>
            </a:r>
          </a:p>
          <a:p>
            <a:r>
              <a:rPr lang="tr-TR" sz="2400" b="0" i="0" u="none" strike="noStrike" baseline="0" dirty="0">
                <a:solidFill>
                  <a:srgbClr val="000000"/>
                </a:solidFill>
              </a:rPr>
              <a:t>Saygı insan onurunu korumamızı sağlar. Örneğin küçük yaşta olmaları veya zihinsel engelleri nedeniyle demokratik müzakerelere tam olarak katılamayan, rıza gösteremeyen ve hatta onay veremeyen kişilerin onurunu korumak özellikle önemlidir.</a:t>
            </a:r>
          </a:p>
          <a:p>
            <a:pPr marL="0" indent="0" algn="l">
              <a:buNone/>
            </a:pPr>
            <a:endParaRPr lang="tr-TR" sz="1800" b="0" i="0" u="none" strike="noStrike" baseline="0" dirty="0">
              <a:solidFill>
                <a:srgbClr val="000000"/>
              </a:solidFill>
              <a:latin typeface="Frutiger LT Std 45 Light"/>
            </a:endParaRPr>
          </a:p>
        </p:txBody>
      </p:sp>
      <p:sp>
        <p:nvSpPr>
          <p:cNvPr id="4" name="Alt Bilgi Yer Tutucusu 3">
            <a:extLst>
              <a:ext uri="{FF2B5EF4-FFF2-40B4-BE49-F238E27FC236}">
                <a16:creationId xmlns:a16="http://schemas.microsoft.com/office/drawing/2014/main" id="{0470DE91-871A-CB30-4062-49A0B0A3DFB4}"/>
              </a:ext>
            </a:extLst>
          </p:cNvPr>
          <p:cNvSpPr>
            <a:spLocks noGrp="1"/>
          </p:cNvSpPr>
          <p:nvPr>
            <p:ph type="ftr" sz="quarter" idx="11"/>
          </p:nvPr>
        </p:nvSpPr>
        <p:spPr/>
        <p:txBody>
          <a:bodyPr/>
          <a:lstStyle/>
          <a:p>
            <a:r>
              <a:rPr lang="tr-TR" dirty="0"/>
              <a:t>https://www.apha.org/-/media/files/pdf/membergroups/ethics/code_of_ethics.ashx</a:t>
            </a:r>
          </a:p>
        </p:txBody>
      </p:sp>
      <p:sp>
        <p:nvSpPr>
          <p:cNvPr id="5" name="Slayt Numarası Yer Tutucusu 4">
            <a:extLst>
              <a:ext uri="{FF2B5EF4-FFF2-40B4-BE49-F238E27FC236}">
                <a16:creationId xmlns:a16="http://schemas.microsoft.com/office/drawing/2014/main" id="{750D48FA-9039-6E65-5647-A1CF92ACE662}"/>
              </a:ext>
            </a:extLst>
          </p:cNvPr>
          <p:cNvSpPr>
            <a:spLocks noGrp="1"/>
          </p:cNvSpPr>
          <p:nvPr>
            <p:ph type="sldNum" sz="quarter" idx="12"/>
          </p:nvPr>
        </p:nvSpPr>
        <p:spPr/>
        <p:txBody>
          <a:bodyPr/>
          <a:lstStyle/>
          <a:p>
            <a:fld id="{D30D010B-BE83-4800-B2CB-C4F6DA106C36}" type="slidenum">
              <a:rPr lang="tr-TR" smtClean="0"/>
              <a:t>30</a:t>
            </a:fld>
            <a:endParaRPr lang="tr-TR" dirty="0"/>
          </a:p>
        </p:txBody>
      </p:sp>
      <p:sp>
        <p:nvSpPr>
          <p:cNvPr id="6" name="Başlık 1">
            <a:extLst>
              <a:ext uri="{FF2B5EF4-FFF2-40B4-BE49-F238E27FC236}">
                <a16:creationId xmlns:a16="http://schemas.microsoft.com/office/drawing/2014/main" id="{2007E84F-9CEA-FB1A-20F4-9B5F35412E10}"/>
              </a:ext>
            </a:extLst>
          </p:cNvPr>
          <p:cNvSpPr>
            <a:spLocks noGrp="1"/>
          </p:cNvSpPr>
          <p:nvPr>
            <p:ph type="title"/>
          </p:nvPr>
        </p:nvSpPr>
        <p:spPr>
          <a:xfrm>
            <a:off x="838200" y="365125"/>
            <a:ext cx="10515600" cy="1325563"/>
          </a:xfrm>
        </p:spPr>
        <p:txBody>
          <a:bodyPr>
            <a:normAutofit/>
          </a:bodyPr>
          <a:lstStyle/>
          <a:p>
            <a:r>
              <a:rPr lang="tr-TR" dirty="0"/>
              <a:t>Amerikan Halk Sağlığı Birliği</a:t>
            </a:r>
            <a:br>
              <a:rPr lang="tr-TR" dirty="0"/>
            </a:br>
            <a:r>
              <a:rPr lang="tr-TR" dirty="0"/>
              <a:t>Etik </a:t>
            </a:r>
            <a:r>
              <a:rPr lang="tr-TR" sz="4400" dirty="0"/>
              <a:t>Halk Sağlığı Uygulama İlkeleri:</a:t>
            </a:r>
            <a:endParaRPr lang="tr-TR" dirty="0"/>
          </a:p>
        </p:txBody>
      </p:sp>
    </p:spTree>
    <p:extLst>
      <p:ext uri="{BB962C8B-B14F-4D97-AF65-F5344CB8AC3E}">
        <p14:creationId xmlns:p14="http://schemas.microsoft.com/office/powerpoint/2010/main" val="2656848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D56246D-0DD1-7CE7-562F-355EA74911E2}"/>
              </a:ext>
            </a:extLst>
          </p:cNvPr>
          <p:cNvSpPr>
            <a:spLocks noGrp="1"/>
          </p:cNvSpPr>
          <p:nvPr>
            <p:ph idx="1"/>
          </p:nvPr>
        </p:nvSpPr>
        <p:spPr/>
        <p:txBody>
          <a:bodyPr>
            <a:normAutofit/>
          </a:bodyPr>
          <a:lstStyle/>
          <a:p>
            <a:pPr marL="0" indent="0">
              <a:buNone/>
            </a:pPr>
            <a:r>
              <a:rPr lang="tr-TR" b="1" dirty="0"/>
              <a:t>3) Karşılıklılık:</a:t>
            </a:r>
          </a:p>
          <a:p>
            <a:r>
              <a:rPr lang="tr-TR" dirty="0"/>
              <a:t> Önerilen eylemin bireylere ve topluluklara getireceği potansiyel zarar ve kayıpları telafi etmek için makul olanı yaptık mı?</a:t>
            </a:r>
          </a:p>
          <a:p>
            <a:r>
              <a:rPr lang="tr-TR" dirty="0"/>
              <a:t>Karşılıklılık, kamu sağlığı politikasına uymanın getirdiği yükleri makul olduğu ölçüde hafifletmemizi zorunlu kılar.</a:t>
            </a:r>
          </a:p>
          <a:p>
            <a:r>
              <a:rPr lang="tr-TR" dirty="0"/>
              <a:t> Örneğin halk sağlığı otoritesi bireyleri zorunlu karantina veya sosyal mesafe tedbirlerine tabi tutuyorsa, izolasyon süresince uygun tıbbi yardım, barınma koşulları, beslenme, dış iletişime erişim ve diğer insan haklarını korumalarını sağlamak halk sağlığı ve diğer resmi kurum ve kuruluşların etik sorumluluğudur.</a:t>
            </a:r>
          </a:p>
        </p:txBody>
      </p:sp>
      <p:sp>
        <p:nvSpPr>
          <p:cNvPr id="4" name="Alt Bilgi Yer Tutucusu 3">
            <a:extLst>
              <a:ext uri="{FF2B5EF4-FFF2-40B4-BE49-F238E27FC236}">
                <a16:creationId xmlns:a16="http://schemas.microsoft.com/office/drawing/2014/main" id="{F89A2D9A-1FD6-73FD-9C75-587C5DD81B11}"/>
              </a:ext>
            </a:extLst>
          </p:cNvPr>
          <p:cNvSpPr>
            <a:spLocks noGrp="1"/>
          </p:cNvSpPr>
          <p:nvPr>
            <p:ph type="ftr" sz="quarter" idx="11"/>
          </p:nvPr>
        </p:nvSpPr>
        <p:spPr/>
        <p:txBody>
          <a:bodyPr/>
          <a:lstStyle/>
          <a:p>
            <a:r>
              <a:rPr lang="tr-TR" dirty="0"/>
              <a:t>https://www.apha.org/-/media/files/pdf/membergroups/ethics/code_of_ethics.ashx</a:t>
            </a:r>
          </a:p>
        </p:txBody>
      </p:sp>
      <p:sp>
        <p:nvSpPr>
          <p:cNvPr id="5" name="Slayt Numarası Yer Tutucusu 4">
            <a:extLst>
              <a:ext uri="{FF2B5EF4-FFF2-40B4-BE49-F238E27FC236}">
                <a16:creationId xmlns:a16="http://schemas.microsoft.com/office/drawing/2014/main" id="{F99016DB-2B06-A601-19FC-C2B58C2E2D08}"/>
              </a:ext>
            </a:extLst>
          </p:cNvPr>
          <p:cNvSpPr>
            <a:spLocks noGrp="1"/>
          </p:cNvSpPr>
          <p:nvPr>
            <p:ph type="sldNum" sz="quarter" idx="12"/>
          </p:nvPr>
        </p:nvSpPr>
        <p:spPr/>
        <p:txBody>
          <a:bodyPr/>
          <a:lstStyle/>
          <a:p>
            <a:fld id="{D30D010B-BE83-4800-B2CB-C4F6DA106C36}" type="slidenum">
              <a:rPr lang="tr-TR" smtClean="0"/>
              <a:t>31</a:t>
            </a:fld>
            <a:endParaRPr lang="tr-TR"/>
          </a:p>
        </p:txBody>
      </p:sp>
      <p:sp>
        <p:nvSpPr>
          <p:cNvPr id="9" name="Başlık 1">
            <a:extLst>
              <a:ext uri="{FF2B5EF4-FFF2-40B4-BE49-F238E27FC236}">
                <a16:creationId xmlns:a16="http://schemas.microsoft.com/office/drawing/2014/main" id="{50D87215-040D-75A4-C5E5-5434F1D5DBCC}"/>
              </a:ext>
            </a:extLst>
          </p:cNvPr>
          <p:cNvSpPr>
            <a:spLocks noGrp="1"/>
          </p:cNvSpPr>
          <p:nvPr>
            <p:ph type="title"/>
          </p:nvPr>
        </p:nvSpPr>
        <p:spPr>
          <a:xfrm>
            <a:off x="838200" y="365125"/>
            <a:ext cx="10515600" cy="1325563"/>
          </a:xfrm>
        </p:spPr>
        <p:txBody>
          <a:bodyPr>
            <a:normAutofit/>
          </a:bodyPr>
          <a:lstStyle/>
          <a:p>
            <a:r>
              <a:rPr lang="tr-TR" dirty="0"/>
              <a:t>Amerikan Halk Sağlığı Birliği</a:t>
            </a:r>
            <a:br>
              <a:rPr lang="tr-TR" dirty="0"/>
            </a:br>
            <a:r>
              <a:rPr lang="tr-TR" dirty="0"/>
              <a:t>Etik </a:t>
            </a:r>
            <a:r>
              <a:rPr lang="tr-TR" sz="4400" dirty="0"/>
              <a:t>Halk Sağlığı Uygulama İlkeleri:</a:t>
            </a:r>
            <a:endParaRPr lang="tr-TR" dirty="0"/>
          </a:p>
        </p:txBody>
      </p:sp>
    </p:spTree>
    <p:extLst>
      <p:ext uri="{BB962C8B-B14F-4D97-AF65-F5344CB8AC3E}">
        <p14:creationId xmlns:p14="http://schemas.microsoft.com/office/powerpoint/2010/main" val="1356310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733CD6B-86DD-9FBE-A304-3ED28B712418}"/>
              </a:ext>
            </a:extLst>
          </p:cNvPr>
          <p:cNvSpPr>
            <a:spLocks noGrp="1"/>
          </p:cNvSpPr>
          <p:nvPr>
            <p:ph idx="1"/>
          </p:nvPr>
        </p:nvSpPr>
        <p:spPr/>
        <p:txBody>
          <a:bodyPr>
            <a:normAutofit/>
          </a:bodyPr>
          <a:lstStyle/>
          <a:p>
            <a:pPr marL="0" indent="0">
              <a:buNone/>
            </a:pPr>
            <a:r>
              <a:rPr lang="tr-TR" b="1" dirty="0"/>
              <a:t>4) Etkililik: </a:t>
            </a:r>
          </a:p>
          <a:p>
            <a:r>
              <a:rPr lang="tr-TR" dirty="0"/>
              <a:t>Mevcut en iyi kanıtlara ve geçmiş deneyimlere dayanarak, önerilen eylemin belirtilen sağlık hedeflerine ulaşmasını beklemek makul müdür?</a:t>
            </a:r>
          </a:p>
          <a:p>
            <a:r>
              <a:rPr lang="tr-TR" dirty="0"/>
              <a:t>Halihazırda mevcut olan en iyi bilgiler göz önüne alındığında, önerilen bir halk sağlığı eylemi veya kararı, amaçlanan halk sağlığı hedefine ulaşabilmelidir. Makul bir başarı olasılığı olmaksızın kendi başına eylem, etkili bir başarı etik olarak gerekçelendirilemez.</a:t>
            </a:r>
          </a:p>
        </p:txBody>
      </p:sp>
      <p:sp>
        <p:nvSpPr>
          <p:cNvPr id="4" name="Alt Bilgi Yer Tutucusu 3">
            <a:extLst>
              <a:ext uri="{FF2B5EF4-FFF2-40B4-BE49-F238E27FC236}">
                <a16:creationId xmlns:a16="http://schemas.microsoft.com/office/drawing/2014/main" id="{9DEE85BE-A2A9-66B7-92CD-45A5D9CA1EE7}"/>
              </a:ext>
            </a:extLst>
          </p:cNvPr>
          <p:cNvSpPr>
            <a:spLocks noGrp="1"/>
          </p:cNvSpPr>
          <p:nvPr>
            <p:ph type="ftr" sz="quarter" idx="11"/>
          </p:nvPr>
        </p:nvSpPr>
        <p:spPr/>
        <p:txBody>
          <a:bodyPr/>
          <a:lstStyle/>
          <a:p>
            <a:r>
              <a:rPr lang="tr-TR" dirty="0"/>
              <a:t>https://www.apha.org/-/media/files/pdf/membergroups/ethics/code_of_ethics.ashx</a:t>
            </a:r>
          </a:p>
        </p:txBody>
      </p:sp>
      <p:sp>
        <p:nvSpPr>
          <p:cNvPr id="5" name="Slayt Numarası Yer Tutucusu 4">
            <a:extLst>
              <a:ext uri="{FF2B5EF4-FFF2-40B4-BE49-F238E27FC236}">
                <a16:creationId xmlns:a16="http://schemas.microsoft.com/office/drawing/2014/main" id="{AC21FCC9-5D9F-4356-522B-C890943FCC05}"/>
              </a:ext>
            </a:extLst>
          </p:cNvPr>
          <p:cNvSpPr>
            <a:spLocks noGrp="1"/>
          </p:cNvSpPr>
          <p:nvPr>
            <p:ph type="sldNum" sz="quarter" idx="12"/>
          </p:nvPr>
        </p:nvSpPr>
        <p:spPr/>
        <p:txBody>
          <a:bodyPr/>
          <a:lstStyle/>
          <a:p>
            <a:fld id="{D30D010B-BE83-4800-B2CB-C4F6DA106C36}" type="slidenum">
              <a:rPr lang="tr-TR" smtClean="0"/>
              <a:t>32</a:t>
            </a:fld>
            <a:endParaRPr lang="tr-TR"/>
          </a:p>
        </p:txBody>
      </p:sp>
      <p:sp>
        <p:nvSpPr>
          <p:cNvPr id="9" name="Başlık 1">
            <a:extLst>
              <a:ext uri="{FF2B5EF4-FFF2-40B4-BE49-F238E27FC236}">
                <a16:creationId xmlns:a16="http://schemas.microsoft.com/office/drawing/2014/main" id="{02190157-BFD6-93C6-F171-66B40768EB7F}"/>
              </a:ext>
            </a:extLst>
          </p:cNvPr>
          <p:cNvSpPr>
            <a:spLocks noGrp="1"/>
          </p:cNvSpPr>
          <p:nvPr>
            <p:ph type="title"/>
          </p:nvPr>
        </p:nvSpPr>
        <p:spPr>
          <a:xfrm>
            <a:off x="838200" y="365125"/>
            <a:ext cx="10515600" cy="1325563"/>
          </a:xfrm>
        </p:spPr>
        <p:txBody>
          <a:bodyPr>
            <a:normAutofit/>
          </a:bodyPr>
          <a:lstStyle/>
          <a:p>
            <a:r>
              <a:rPr lang="tr-TR" dirty="0"/>
              <a:t>Amerikan Halk Sağlığı Birliği</a:t>
            </a:r>
            <a:br>
              <a:rPr lang="tr-TR" dirty="0"/>
            </a:br>
            <a:r>
              <a:rPr lang="tr-TR" dirty="0"/>
              <a:t>Etik </a:t>
            </a:r>
            <a:r>
              <a:rPr lang="tr-TR" sz="4400" dirty="0"/>
              <a:t>Halk Sağlığı Uygulama İlkeleri:</a:t>
            </a:r>
            <a:endParaRPr lang="tr-TR" dirty="0"/>
          </a:p>
        </p:txBody>
      </p:sp>
    </p:spTree>
    <p:extLst>
      <p:ext uri="{BB962C8B-B14F-4D97-AF65-F5344CB8AC3E}">
        <p14:creationId xmlns:p14="http://schemas.microsoft.com/office/powerpoint/2010/main" val="2427949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733CD6B-86DD-9FBE-A304-3ED28B712418}"/>
              </a:ext>
            </a:extLst>
          </p:cNvPr>
          <p:cNvSpPr>
            <a:spLocks noGrp="1"/>
          </p:cNvSpPr>
          <p:nvPr>
            <p:ph idx="1"/>
          </p:nvPr>
        </p:nvSpPr>
        <p:spPr/>
        <p:txBody>
          <a:bodyPr>
            <a:normAutofit fontScale="85000" lnSpcReduction="20000"/>
          </a:bodyPr>
          <a:lstStyle/>
          <a:p>
            <a:pPr marL="0" indent="0">
              <a:buNone/>
            </a:pPr>
            <a:r>
              <a:rPr lang="tr-TR" b="1" dirty="0"/>
              <a:t>5) Kıt Kaynakların Sorumlu Kullanımı: </a:t>
            </a:r>
          </a:p>
          <a:p>
            <a:r>
              <a:rPr lang="tr-TR" dirty="0"/>
              <a:t>Önerilen eylem iyi bir yönetim sergileyecek ve halkın halk sağlığı uygulayıcılarına duyduğu güveni hak edecek mi?</a:t>
            </a:r>
          </a:p>
          <a:p>
            <a:r>
              <a:rPr lang="tr-TR" dirty="0"/>
              <a:t> Neredeyse her halk sağlığı eylemi, özellikle de zor etik kararlar verilmesi gerekenler, insan becerisi, yeteneği ve zamanı; tıbbi ekipman ve malzeme veya diğer altyapı; doğal kaynaklar ve başka faaliyetlere yönlendirilebilecek fonlar gibi kıt kaynakların kullanımını içerir. Kendi başına izin verilebilir ve etkili olsa bile, etik karar verme, belirli bir eylemin şu anda veya öngörülebilir gelecekte dikkat edilmesi gereken diğer ihtiyaçlar veya sağlık hedefleriyle ilişkili olarak kaynakların harcanmasını hak edip etmediğinin değerlendirilmesini gerektirir. </a:t>
            </a:r>
          </a:p>
          <a:p>
            <a:r>
              <a:rPr lang="tr-TR" dirty="0"/>
              <a:t>Örneğin, antiviraller veya solunum cihazları gibi büyük miktarlarda tıbbi malzeme veya ekipman yedekte tutulursa, gelecekteki olası bir sağlık acil durumu daha az yıkıcı olabilir. Ancak stoklanan bu kaynaklar uzun bir süre kullanılmayabilir ve hatta diğer devam eden halk sağlığı programları ve hizmetleri yetersiz finanse edilirken süresi dolabilir.</a:t>
            </a:r>
          </a:p>
        </p:txBody>
      </p:sp>
      <p:sp>
        <p:nvSpPr>
          <p:cNvPr id="4" name="Alt Bilgi Yer Tutucusu 3">
            <a:extLst>
              <a:ext uri="{FF2B5EF4-FFF2-40B4-BE49-F238E27FC236}">
                <a16:creationId xmlns:a16="http://schemas.microsoft.com/office/drawing/2014/main" id="{9DEE85BE-A2A9-66B7-92CD-45A5D9CA1EE7}"/>
              </a:ext>
            </a:extLst>
          </p:cNvPr>
          <p:cNvSpPr>
            <a:spLocks noGrp="1"/>
          </p:cNvSpPr>
          <p:nvPr>
            <p:ph type="ftr" sz="quarter" idx="11"/>
          </p:nvPr>
        </p:nvSpPr>
        <p:spPr/>
        <p:txBody>
          <a:bodyPr/>
          <a:lstStyle/>
          <a:p>
            <a:r>
              <a:rPr lang="tr-TR" dirty="0"/>
              <a:t>https://www.apha.org/-/media/files/pdf/membergroups/ethics/code_of_ethics.ashx</a:t>
            </a:r>
          </a:p>
        </p:txBody>
      </p:sp>
      <p:sp>
        <p:nvSpPr>
          <p:cNvPr id="5" name="Slayt Numarası Yer Tutucusu 4">
            <a:extLst>
              <a:ext uri="{FF2B5EF4-FFF2-40B4-BE49-F238E27FC236}">
                <a16:creationId xmlns:a16="http://schemas.microsoft.com/office/drawing/2014/main" id="{AC21FCC9-5D9F-4356-522B-C890943FCC05}"/>
              </a:ext>
            </a:extLst>
          </p:cNvPr>
          <p:cNvSpPr>
            <a:spLocks noGrp="1"/>
          </p:cNvSpPr>
          <p:nvPr>
            <p:ph type="sldNum" sz="quarter" idx="12"/>
          </p:nvPr>
        </p:nvSpPr>
        <p:spPr/>
        <p:txBody>
          <a:bodyPr/>
          <a:lstStyle/>
          <a:p>
            <a:fld id="{D30D010B-BE83-4800-B2CB-C4F6DA106C36}" type="slidenum">
              <a:rPr lang="tr-TR" smtClean="0"/>
              <a:t>33</a:t>
            </a:fld>
            <a:endParaRPr lang="tr-TR"/>
          </a:p>
        </p:txBody>
      </p:sp>
      <p:sp>
        <p:nvSpPr>
          <p:cNvPr id="6" name="Başlık 1">
            <a:extLst>
              <a:ext uri="{FF2B5EF4-FFF2-40B4-BE49-F238E27FC236}">
                <a16:creationId xmlns:a16="http://schemas.microsoft.com/office/drawing/2014/main" id="{B5CA2B96-D1F1-E67A-DF71-CE88EA2D9DA5}"/>
              </a:ext>
            </a:extLst>
          </p:cNvPr>
          <p:cNvSpPr>
            <a:spLocks noGrp="1"/>
          </p:cNvSpPr>
          <p:nvPr>
            <p:ph type="title"/>
          </p:nvPr>
        </p:nvSpPr>
        <p:spPr>
          <a:xfrm>
            <a:off x="838200" y="365125"/>
            <a:ext cx="10515600" cy="1325563"/>
          </a:xfrm>
        </p:spPr>
        <p:txBody>
          <a:bodyPr>
            <a:normAutofit/>
          </a:bodyPr>
          <a:lstStyle/>
          <a:p>
            <a:r>
              <a:rPr lang="tr-TR" dirty="0"/>
              <a:t>Amerikan Halk Sağlığı Birliği</a:t>
            </a:r>
            <a:br>
              <a:rPr lang="tr-TR" dirty="0"/>
            </a:br>
            <a:r>
              <a:rPr lang="tr-TR" dirty="0"/>
              <a:t>Etik </a:t>
            </a:r>
            <a:r>
              <a:rPr lang="tr-TR" sz="4400" dirty="0"/>
              <a:t>Halk Sağlığı Uygulama İlkeleri:</a:t>
            </a:r>
            <a:endParaRPr lang="tr-TR" dirty="0"/>
          </a:p>
        </p:txBody>
      </p:sp>
    </p:spTree>
    <p:extLst>
      <p:ext uri="{BB962C8B-B14F-4D97-AF65-F5344CB8AC3E}">
        <p14:creationId xmlns:p14="http://schemas.microsoft.com/office/powerpoint/2010/main" val="85342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733CD6B-86DD-9FBE-A304-3ED28B712418}"/>
              </a:ext>
            </a:extLst>
          </p:cNvPr>
          <p:cNvSpPr>
            <a:spLocks noGrp="1"/>
          </p:cNvSpPr>
          <p:nvPr>
            <p:ph idx="1"/>
          </p:nvPr>
        </p:nvSpPr>
        <p:spPr/>
        <p:txBody>
          <a:bodyPr>
            <a:normAutofit fontScale="92500"/>
          </a:bodyPr>
          <a:lstStyle/>
          <a:p>
            <a:pPr marL="0" indent="0">
              <a:buNone/>
            </a:pPr>
            <a:r>
              <a:rPr lang="tr-TR" b="1" dirty="0"/>
              <a:t>6) Orantılılık: </a:t>
            </a:r>
            <a:r>
              <a:rPr lang="tr-TR" dirty="0"/>
              <a:t>Önerilen eylem, halk sağlığı uygulayıcılarının güç ve yetkilerini mantıklı ve alçakgönüllü bir şekilde kullandıklarını gösterir mi?</a:t>
            </a:r>
          </a:p>
          <a:p>
            <a:r>
              <a:rPr lang="tr-TR" dirty="0"/>
              <a:t> Neredeyse her halk sağlığı eyleminin, özellikle de zor etik yargılarda bulunulması gerekenlerin, hem faydaları hem de maliyetleri vardır.</a:t>
            </a:r>
          </a:p>
          <a:p>
            <a:r>
              <a:rPr lang="tr-TR" dirty="0"/>
              <a:t> Orantılı bir eylem, bir halk sağlığı hedefine ulaşmak için kullanılan araçların, getirdikleri faydalar ve yükledikleri maliyetlerin adil ve ayrımcı olmayan bir şekilde dağıtılması koşuluyla makul bir eylem olacaktır. </a:t>
            </a:r>
          </a:p>
          <a:p>
            <a:r>
              <a:rPr lang="tr-TR" dirty="0"/>
              <a:t>Buna karşılık, orantısız bir eylem, çok küçük bir ihtimalle birkaç kişiye önemli fayda sağlarken, birçok kişiye yaygın mahrumiyet veya zarar verme maliyetini içeren bir eylem olacaktır.</a:t>
            </a:r>
          </a:p>
        </p:txBody>
      </p:sp>
      <p:sp>
        <p:nvSpPr>
          <p:cNvPr id="4" name="Alt Bilgi Yer Tutucusu 3">
            <a:extLst>
              <a:ext uri="{FF2B5EF4-FFF2-40B4-BE49-F238E27FC236}">
                <a16:creationId xmlns:a16="http://schemas.microsoft.com/office/drawing/2014/main" id="{9DEE85BE-A2A9-66B7-92CD-45A5D9CA1EE7}"/>
              </a:ext>
            </a:extLst>
          </p:cNvPr>
          <p:cNvSpPr>
            <a:spLocks noGrp="1"/>
          </p:cNvSpPr>
          <p:nvPr>
            <p:ph type="ftr" sz="quarter" idx="11"/>
          </p:nvPr>
        </p:nvSpPr>
        <p:spPr/>
        <p:txBody>
          <a:bodyPr/>
          <a:lstStyle/>
          <a:p>
            <a:r>
              <a:rPr lang="tr-TR" dirty="0"/>
              <a:t>https://www.apha.org/-/media/files/pdf/membergroups/ethics/code_of_ethics.ashx</a:t>
            </a:r>
          </a:p>
        </p:txBody>
      </p:sp>
      <p:sp>
        <p:nvSpPr>
          <p:cNvPr id="5" name="Slayt Numarası Yer Tutucusu 4">
            <a:extLst>
              <a:ext uri="{FF2B5EF4-FFF2-40B4-BE49-F238E27FC236}">
                <a16:creationId xmlns:a16="http://schemas.microsoft.com/office/drawing/2014/main" id="{AC21FCC9-5D9F-4356-522B-C890943FCC05}"/>
              </a:ext>
            </a:extLst>
          </p:cNvPr>
          <p:cNvSpPr>
            <a:spLocks noGrp="1"/>
          </p:cNvSpPr>
          <p:nvPr>
            <p:ph type="sldNum" sz="quarter" idx="12"/>
          </p:nvPr>
        </p:nvSpPr>
        <p:spPr/>
        <p:txBody>
          <a:bodyPr/>
          <a:lstStyle/>
          <a:p>
            <a:fld id="{D30D010B-BE83-4800-B2CB-C4F6DA106C36}" type="slidenum">
              <a:rPr lang="tr-TR" smtClean="0"/>
              <a:t>34</a:t>
            </a:fld>
            <a:endParaRPr lang="tr-TR"/>
          </a:p>
        </p:txBody>
      </p:sp>
      <p:sp>
        <p:nvSpPr>
          <p:cNvPr id="6" name="Başlık 1">
            <a:extLst>
              <a:ext uri="{FF2B5EF4-FFF2-40B4-BE49-F238E27FC236}">
                <a16:creationId xmlns:a16="http://schemas.microsoft.com/office/drawing/2014/main" id="{3A5BD3E4-FFDC-FF9A-DC8B-A7C9BC4AB773}"/>
              </a:ext>
            </a:extLst>
          </p:cNvPr>
          <p:cNvSpPr>
            <a:spLocks noGrp="1"/>
          </p:cNvSpPr>
          <p:nvPr>
            <p:ph type="title"/>
          </p:nvPr>
        </p:nvSpPr>
        <p:spPr>
          <a:xfrm>
            <a:off x="838200" y="365125"/>
            <a:ext cx="10515600" cy="1325563"/>
          </a:xfrm>
        </p:spPr>
        <p:txBody>
          <a:bodyPr>
            <a:normAutofit/>
          </a:bodyPr>
          <a:lstStyle/>
          <a:p>
            <a:r>
              <a:rPr lang="tr-TR" dirty="0"/>
              <a:t>Amerikan Halk Sağlığı Birliği</a:t>
            </a:r>
            <a:br>
              <a:rPr lang="tr-TR" dirty="0"/>
            </a:br>
            <a:r>
              <a:rPr lang="tr-TR" dirty="0"/>
              <a:t>Etik </a:t>
            </a:r>
            <a:r>
              <a:rPr lang="tr-TR" sz="4400" dirty="0"/>
              <a:t>Halk Sağlığı Uygulama İlkeleri:</a:t>
            </a:r>
            <a:endParaRPr lang="tr-TR" dirty="0"/>
          </a:p>
        </p:txBody>
      </p:sp>
    </p:spTree>
    <p:extLst>
      <p:ext uri="{BB962C8B-B14F-4D97-AF65-F5344CB8AC3E}">
        <p14:creationId xmlns:p14="http://schemas.microsoft.com/office/powerpoint/2010/main" val="3683534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733CD6B-86DD-9FBE-A304-3ED28B712418}"/>
              </a:ext>
            </a:extLst>
          </p:cNvPr>
          <p:cNvSpPr>
            <a:spLocks noGrp="1"/>
          </p:cNvSpPr>
          <p:nvPr>
            <p:ph idx="1"/>
          </p:nvPr>
        </p:nvSpPr>
        <p:spPr/>
        <p:txBody>
          <a:bodyPr/>
          <a:lstStyle/>
          <a:p>
            <a:pPr marL="0" indent="0">
              <a:buNone/>
            </a:pPr>
            <a:r>
              <a:rPr lang="tr-TR" b="1" dirty="0"/>
              <a:t>7) Hesap Verebilirlik ve Şeffaflık:</a:t>
            </a:r>
          </a:p>
          <a:p>
            <a:r>
              <a:rPr lang="tr-TR" dirty="0"/>
              <a:t>Önerilen eylem sıkı bir etik incelemeye dayanabilir mi ve genel kamuoyunun anlayacağı geçerli nedenlerle gerekçelendirilebilir mi? </a:t>
            </a:r>
          </a:p>
          <a:p>
            <a:r>
              <a:rPr lang="tr-TR" dirty="0"/>
              <a:t>Halk sağlığı uygulamaları, bireylerin ve toplumların desteğine ve gönüllü işbirliğine dayanır ve her ikisi de güven gerektirir. Güven, sürekli şeffaflık ve hesap verebilirlik üzerine inşa edilir. </a:t>
            </a:r>
          </a:p>
        </p:txBody>
      </p:sp>
      <p:sp>
        <p:nvSpPr>
          <p:cNvPr id="4" name="Alt Bilgi Yer Tutucusu 3">
            <a:extLst>
              <a:ext uri="{FF2B5EF4-FFF2-40B4-BE49-F238E27FC236}">
                <a16:creationId xmlns:a16="http://schemas.microsoft.com/office/drawing/2014/main" id="{9DEE85BE-A2A9-66B7-92CD-45A5D9CA1EE7}"/>
              </a:ext>
            </a:extLst>
          </p:cNvPr>
          <p:cNvSpPr>
            <a:spLocks noGrp="1"/>
          </p:cNvSpPr>
          <p:nvPr>
            <p:ph type="ftr" sz="quarter" idx="11"/>
          </p:nvPr>
        </p:nvSpPr>
        <p:spPr/>
        <p:txBody>
          <a:bodyPr/>
          <a:lstStyle/>
          <a:p>
            <a:r>
              <a:rPr lang="tr-TR" dirty="0"/>
              <a:t>https://www.apha.org/-/media/files/pdf/membergroups/ethics/code_of_ethics.ashx</a:t>
            </a:r>
          </a:p>
          <a:p>
            <a:endParaRPr lang="tr-TR" dirty="0"/>
          </a:p>
        </p:txBody>
      </p:sp>
      <p:sp>
        <p:nvSpPr>
          <p:cNvPr id="5" name="Slayt Numarası Yer Tutucusu 4">
            <a:extLst>
              <a:ext uri="{FF2B5EF4-FFF2-40B4-BE49-F238E27FC236}">
                <a16:creationId xmlns:a16="http://schemas.microsoft.com/office/drawing/2014/main" id="{AC21FCC9-5D9F-4356-522B-C890943FCC05}"/>
              </a:ext>
            </a:extLst>
          </p:cNvPr>
          <p:cNvSpPr>
            <a:spLocks noGrp="1"/>
          </p:cNvSpPr>
          <p:nvPr>
            <p:ph type="sldNum" sz="quarter" idx="12"/>
          </p:nvPr>
        </p:nvSpPr>
        <p:spPr/>
        <p:txBody>
          <a:bodyPr/>
          <a:lstStyle/>
          <a:p>
            <a:fld id="{D30D010B-BE83-4800-B2CB-C4F6DA106C36}" type="slidenum">
              <a:rPr lang="tr-TR" smtClean="0"/>
              <a:t>35</a:t>
            </a:fld>
            <a:endParaRPr lang="tr-TR"/>
          </a:p>
        </p:txBody>
      </p:sp>
      <p:sp>
        <p:nvSpPr>
          <p:cNvPr id="6" name="Başlık 1">
            <a:extLst>
              <a:ext uri="{FF2B5EF4-FFF2-40B4-BE49-F238E27FC236}">
                <a16:creationId xmlns:a16="http://schemas.microsoft.com/office/drawing/2014/main" id="{F88D38DD-79C8-50E6-DD2B-58B0AF6FB8E2}"/>
              </a:ext>
            </a:extLst>
          </p:cNvPr>
          <p:cNvSpPr>
            <a:spLocks noGrp="1"/>
          </p:cNvSpPr>
          <p:nvPr>
            <p:ph type="title"/>
          </p:nvPr>
        </p:nvSpPr>
        <p:spPr>
          <a:xfrm>
            <a:off x="838200" y="365125"/>
            <a:ext cx="10515600" cy="1325563"/>
          </a:xfrm>
        </p:spPr>
        <p:txBody>
          <a:bodyPr>
            <a:normAutofit/>
          </a:bodyPr>
          <a:lstStyle/>
          <a:p>
            <a:r>
              <a:rPr lang="tr-TR" dirty="0"/>
              <a:t>Amerikan Halk Sağlığı Birliği</a:t>
            </a:r>
            <a:br>
              <a:rPr lang="tr-TR" dirty="0"/>
            </a:br>
            <a:r>
              <a:rPr lang="tr-TR" dirty="0"/>
              <a:t>Etik </a:t>
            </a:r>
            <a:r>
              <a:rPr lang="tr-TR" sz="4400" dirty="0"/>
              <a:t>Halk Sağlığı Uygulama İlkeleri:</a:t>
            </a:r>
            <a:endParaRPr lang="tr-TR" dirty="0"/>
          </a:p>
        </p:txBody>
      </p:sp>
    </p:spTree>
    <p:extLst>
      <p:ext uri="{BB962C8B-B14F-4D97-AF65-F5344CB8AC3E}">
        <p14:creationId xmlns:p14="http://schemas.microsoft.com/office/powerpoint/2010/main" val="1944168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B51C512-7ECC-9C2B-813E-8E0B95DF03C1}"/>
              </a:ext>
            </a:extLst>
          </p:cNvPr>
          <p:cNvSpPr>
            <a:spLocks noGrp="1"/>
          </p:cNvSpPr>
          <p:nvPr>
            <p:ph idx="1"/>
          </p:nvPr>
        </p:nvSpPr>
        <p:spPr/>
        <p:txBody>
          <a:bodyPr/>
          <a:lstStyle/>
          <a:p>
            <a:pPr marL="0" indent="0">
              <a:buNone/>
            </a:pPr>
            <a:r>
              <a:rPr lang="tr-TR" b="1" dirty="0"/>
              <a:t>8) Halkın Katılımı:</a:t>
            </a:r>
            <a:r>
              <a:rPr lang="tr-TR" dirty="0"/>
              <a:t> </a:t>
            </a:r>
          </a:p>
          <a:p>
            <a:r>
              <a:rPr lang="tr-TR" dirty="0"/>
              <a:t>Önerilen bir eyleme karar verirken, potansiyel olarak etkilenen tüm paydaşların anlamlı bir katılım fırsatı oldu mu? Eğer bazıları kasıtlı olarak karar alma sürecinin dışında bırakılacaksa, bunun etik bir gerekçesi var mıdır?</a:t>
            </a:r>
          </a:p>
          <a:p>
            <a:r>
              <a:rPr lang="tr-TR" dirty="0"/>
              <a:t>Halkın katılımı, karar alma süreçlerinin meşruiyetini, şeffaflığını ve adaletini artırabilir ve kamu kurumlarına güven duyulmasını sağlayabilir. Kamuya açık müzakereler aynı zamanda kolektif çözümler bulmaya ve karar vericilere doğrudan geri bildirim sağlamaya yöneliktir.</a:t>
            </a:r>
          </a:p>
        </p:txBody>
      </p:sp>
      <p:sp>
        <p:nvSpPr>
          <p:cNvPr id="4" name="Alt Bilgi Yer Tutucusu 3">
            <a:extLst>
              <a:ext uri="{FF2B5EF4-FFF2-40B4-BE49-F238E27FC236}">
                <a16:creationId xmlns:a16="http://schemas.microsoft.com/office/drawing/2014/main" id="{D1037A13-4133-E819-C7D3-246143C5545D}"/>
              </a:ext>
            </a:extLst>
          </p:cNvPr>
          <p:cNvSpPr>
            <a:spLocks noGrp="1"/>
          </p:cNvSpPr>
          <p:nvPr>
            <p:ph type="ftr" sz="quarter" idx="11"/>
          </p:nvPr>
        </p:nvSpPr>
        <p:spPr/>
        <p:txBody>
          <a:bodyPr/>
          <a:lstStyle/>
          <a:p>
            <a:r>
              <a:rPr lang="tr-TR" dirty="0"/>
              <a:t>https://www.apha.org/-/media/files/pdf/membergroups/ethics/code_of_ethics.ashx</a:t>
            </a:r>
          </a:p>
        </p:txBody>
      </p:sp>
      <p:sp>
        <p:nvSpPr>
          <p:cNvPr id="5" name="Slayt Numarası Yer Tutucusu 4">
            <a:extLst>
              <a:ext uri="{FF2B5EF4-FFF2-40B4-BE49-F238E27FC236}">
                <a16:creationId xmlns:a16="http://schemas.microsoft.com/office/drawing/2014/main" id="{F35462FF-86C8-7B0D-4BAC-B9EF66CFC090}"/>
              </a:ext>
            </a:extLst>
          </p:cNvPr>
          <p:cNvSpPr>
            <a:spLocks noGrp="1"/>
          </p:cNvSpPr>
          <p:nvPr>
            <p:ph type="sldNum" sz="quarter" idx="12"/>
          </p:nvPr>
        </p:nvSpPr>
        <p:spPr/>
        <p:txBody>
          <a:bodyPr/>
          <a:lstStyle/>
          <a:p>
            <a:fld id="{D30D010B-BE83-4800-B2CB-C4F6DA106C36}" type="slidenum">
              <a:rPr lang="tr-TR" smtClean="0"/>
              <a:t>36</a:t>
            </a:fld>
            <a:endParaRPr lang="tr-TR"/>
          </a:p>
        </p:txBody>
      </p:sp>
      <p:sp>
        <p:nvSpPr>
          <p:cNvPr id="6" name="Başlık 1">
            <a:extLst>
              <a:ext uri="{FF2B5EF4-FFF2-40B4-BE49-F238E27FC236}">
                <a16:creationId xmlns:a16="http://schemas.microsoft.com/office/drawing/2014/main" id="{C2F04E71-0225-A9DD-CB54-B5A112C74027}"/>
              </a:ext>
            </a:extLst>
          </p:cNvPr>
          <p:cNvSpPr>
            <a:spLocks noGrp="1"/>
          </p:cNvSpPr>
          <p:nvPr>
            <p:ph type="title"/>
          </p:nvPr>
        </p:nvSpPr>
        <p:spPr>
          <a:xfrm>
            <a:off x="838200" y="365125"/>
            <a:ext cx="10515600" cy="1325563"/>
          </a:xfrm>
        </p:spPr>
        <p:txBody>
          <a:bodyPr>
            <a:normAutofit/>
          </a:bodyPr>
          <a:lstStyle/>
          <a:p>
            <a:r>
              <a:rPr lang="tr-TR" dirty="0"/>
              <a:t>Amerikan Halk Sağlığı Birliği</a:t>
            </a:r>
            <a:br>
              <a:rPr lang="tr-TR" dirty="0"/>
            </a:br>
            <a:r>
              <a:rPr lang="tr-TR" dirty="0"/>
              <a:t>Etik </a:t>
            </a:r>
            <a:r>
              <a:rPr lang="tr-TR" sz="4400" dirty="0"/>
              <a:t>Halk Sağlığı Uygulama İlkeleri:</a:t>
            </a:r>
            <a:endParaRPr lang="tr-TR" dirty="0"/>
          </a:p>
        </p:txBody>
      </p:sp>
    </p:spTree>
    <p:extLst>
      <p:ext uri="{BB962C8B-B14F-4D97-AF65-F5344CB8AC3E}">
        <p14:creationId xmlns:p14="http://schemas.microsoft.com/office/powerpoint/2010/main" val="2964010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EA7574-3914-4B6A-1C15-F180C59B2908}"/>
              </a:ext>
            </a:extLst>
          </p:cNvPr>
          <p:cNvSpPr>
            <a:spLocks noGrp="1"/>
          </p:cNvSpPr>
          <p:nvPr>
            <p:ph type="title"/>
          </p:nvPr>
        </p:nvSpPr>
        <p:spPr/>
        <p:txBody>
          <a:bodyPr/>
          <a:lstStyle/>
          <a:p>
            <a:r>
              <a:rPr lang="tr-TR" dirty="0"/>
              <a:t>İNSAN DENEYLERİ</a:t>
            </a:r>
          </a:p>
        </p:txBody>
      </p:sp>
      <p:sp>
        <p:nvSpPr>
          <p:cNvPr id="3" name="İçerik Yer Tutucusu 2">
            <a:extLst>
              <a:ext uri="{FF2B5EF4-FFF2-40B4-BE49-F238E27FC236}">
                <a16:creationId xmlns:a16="http://schemas.microsoft.com/office/drawing/2014/main" id="{2B63961A-7C74-F0E5-250E-F790A757E042}"/>
              </a:ext>
            </a:extLst>
          </p:cNvPr>
          <p:cNvSpPr>
            <a:spLocks noGrp="1"/>
          </p:cNvSpPr>
          <p:nvPr>
            <p:ph idx="1"/>
          </p:nvPr>
        </p:nvSpPr>
        <p:spPr>
          <a:xfrm>
            <a:off x="838200" y="1946275"/>
            <a:ext cx="10515600" cy="4351338"/>
          </a:xfrm>
        </p:spPr>
        <p:txBody>
          <a:bodyPr/>
          <a:lstStyle/>
          <a:p>
            <a:endParaRPr lang="tr-TR" dirty="0"/>
          </a:p>
          <a:p>
            <a:r>
              <a:rPr lang="tr-TR" dirty="0"/>
              <a:t>2. Dünya Savaşı dönemindeki toplama kamplarından beri endişe uyandıran bir konu olmuştur. 1946-1947 yıllarında savaş suçlarına karşı açılan  </a:t>
            </a:r>
            <a:r>
              <a:rPr lang="tr-TR" dirty="0" err="1">
                <a:solidFill>
                  <a:srgbClr val="FF0000"/>
                </a:solidFill>
              </a:rPr>
              <a:t>Nuremberg</a:t>
            </a:r>
            <a:r>
              <a:rPr lang="tr-TR" dirty="0">
                <a:solidFill>
                  <a:srgbClr val="FF0000"/>
                </a:solidFill>
              </a:rPr>
              <a:t> Mahkemeleri</a:t>
            </a:r>
            <a:r>
              <a:rPr lang="tr-TR" dirty="0"/>
              <a:t>nde doktorlar davası adı altında 20’si doktor 23 kişi insan deneyleri suçlamasıyla yargılanmıştır.</a:t>
            </a:r>
          </a:p>
          <a:p>
            <a:endParaRPr lang="tr-TR" dirty="0"/>
          </a:p>
          <a:p>
            <a:r>
              <a:rPr lang="tr-TR" dirty="0" err="1"/>
              <a:t>Nuremberg</a:t>
            </a:r>
            <a:r>
              <a:rPr lang="tr-TR" dirty="0"/>
              <a:t> Mahkemeleri, uluslararası olarak kabul edilen tıbbi davranışlara uyum sağlamak için mesleki sorumluluğun standartlarını ortaya koymuştur.</a:t>
            </a:r>
          </a:p>
        </p:txBody>
      </p:sp>
      <p:sp>
        <p:nvSpPr>
          <p:cNvPr id="4" name="Alt Bilgi Yer Tutucusu 3">
            <a:extLst>
              <a:ext uri="{FF2B5EF4-FFF2-40B4-BE49-F238E27FC236}">
                <a16:creationId xmlns:a16="http://schemas.microsoft.com/office/drawing/2014/main" id="{2E15B928-B838-C6DE-9934-82DF0CECA9B7}"/>
              </a:ext>
            </a:extLst>
          </p:cNvPr>
          <p:cNvSpPr>
            <a:spLocks noGrp="1"/>
          </p:cNvSpPr>
          <p:nvPr>
            <p:ph type="ftr" sz="quarter" idx="11"/>
          </p:nvPr>
        </p:nvSpPr>
        <p:spPr>
          <a:xfrm>
            <a:off x="2143433" y="6356350"/>
            <a:ext cx="7334864" cy="365125"/>
          </a:xfrm>
        </p:spPr>
        <p:txBody>
          <a:bodyPr/>
          <a:lstStyle/>
          <a:p>
            <a:r>
              <a:rPr lang="tr-TR" sz="1200" dirty="0" err="1">
                <a:effectLst/>
                <a:latin typeface="Times New Roman" panose="02020603050405020304" pitchFamily="18" charset="0"/>
              </a:rPr>
              <a:t>Tulchinsky</a:t>
            </a:r>
            <a:r>
              <a:rPr lang="tr-TR" sz="1200" dirty="0">
                <a:effectLst/>
                <a:latin typeface="Times New Roman" panose="02020603050405020304" pitchFamily="18" charset="0"/>
              </a:rPr>
              <a:t>, T. H., &amp; </a:t>
            </a:r>
            <a:r>
              <a:rPr lang="tr-TR" sz="1200" dirty="0" err="1">
                <a:effectLst/>
                <a:latin typeface="Times New Roman" panose="02020603050405020304" pitchFamily="18" charset="0"/>
              </a:rPr>
              <a:t>Varavikova</a:t>
            </a:r>
            <a:r>
              <a:rPr lang="tr-TR" sz="1200" dirty="0">
                <a:effectLst/>
                <a:latin typeface="Times New Roman" panose="02020603050405020304" pitchFamily="18" charset="0"/>
              </a:rPr>
              <a:t>, E. A. (2019). </a:t>
            </a:r>
            <a:r>
              <a:rPr lang="tr-TR" sz="1200" i="1" dirty="0">
                <a:effectLst/>
                <a:latin typeface="Times New Roman" panose="02020603050405020304" pitchFamily="18" charset="0"/>
              </a:rPr>
              <a:t>Yeni halk sağlığı </a:t>
            </a:r>
            <a:r>
              <a:rPr lang="tr-TR" sz="1200" dirty="0">
                <a:effectLst/>
                <a:latin typeface="Times New Roman" panose="02020603050405020304" pitchFamily="18" charset="0"/>
              </a:rPr>
              <a:t>(S. Acar </a:t>
            </a:r>
            <a:r>
              <a:rPr lang="tr-TR" sz="1200" dirty="0" err="1">
                <a:effectLst/>
                <a:latin typeface="Times New Roman" panose="02020603050405020304" pitchFamily="18" charset="0"/>
              </a:rPr>
              <a:t>Vaizoğlu</a:t>
            </a:r>
            <a:r>
              <a:rPr lang="tr-TR" sz="1200" dirty="0">
                <a:effectLst/>
                <a:latin typeface="Times New Roman" panose="02020603050405020304" pitchFamily="18" charset="0"/>
              </a:rPr>
              <a:t>, Çev.). </a:t>
            </a:r>
            <a:r>
              <a:rPr lang="tr-TR" sz="1200" dirty="0" err="1">
                <a:effectLst/>
                <a:latin typeface="Times New Roman" panose="02020603050405020304" pitchFamily="18" charset="0"/>
              </a:rPr>
              <a:t>Palme</a:t>
            </a:r>
            <a:r>
              <a:rPr lang="tr-TR" sz="1200" dirty="0">
                <a:effectLst/>
                <a:latin typeface="Times New Roman" panose="02020603050405020304" pitchFamily="18" charset="0"/>
              </a:rPr>
              <a:t> Yayınevi.</a:t>
            </a:r>
          </a:p>
          <a:p>
            <a:endParaRPr lang="tr-TR" dirty="0"/>
          </a:p>
        </p:txBody>
      </p:sp>
      <p:sp>
        <p:nvSpPr>
          <p:cNvPr id="5" name="Slayt Numarası Yer Tutucusu 4">
            <a:extLst>
              <a:ext uri="{FF2B5EF4-FFF2-40B4-BE49-F238E27FC236}">
                <a16:creationId xmlns:a16="http://schemas.microsoft.com/office/drawing/2014/main" id="{3DCCA6D9-14A6-A75E-1D10-E54AE9A4CC32}"/>
              </a:ext>
            </a:extLst>
          </p:cNvPr>
          <p:cNvSpPr>
            <a:spLocks noGrp="1"/>
          </p:cNvSpPr>
          <p:nvPr>
            <p:ph type="sldNum" sz="quarter" idx="12"/>
          </p:nvPr>
        </p:nvSpPr>
        <p:spPr/>
        <p:txBody>
          <a:bodyPr/>
          <a:lstStyle/>
          <a:p>
            <a:fld id="{D30D010B-BE83-4800-B2CB-C4F6DA106C36}" type="slidenum">
              <a:rPr lang="tr-TR" smtClean="0"/>
              <a:t>37</a:t>
            </a:fld>
            <a:endParaRPr lang="tr-TR"/>
          </a:p>
        </p:txBody>
      </p:sp>
      <p:pic>
        <p:nvPicPr>
          <p:cNvPr id="7" name="Resim 6">
            <a:extLst>
              <a:ext uri="{FF2B5EF4-FFF2-40B4-BE49-F238E27FC236}">
                <a16:creationId xmlns:a16="http://schemas.microsoft.com/office/drawing/2014/main" id="{98D42017-E7C0-05C3-C3FE-6ADACFEF74B0}"/>
              </a:ext>
            </a:extLst>
          </p:cNvPr>
          <p:cNvPicPr>
            <a:picLocks noChangeAspect="1"/>
          </p:cNvPicPr>
          <p:nvPr/>
        </p:nvPicPr>
        <p:blipFill>
          <a:blip r:embed="rId2"/>
          <a:stretch>
            <a:fillRect/>
          </a:stretch>
        </p:blipFill>
        <p:spPr>
          <a:xfrm>
            <a:off x="8120284" y="20637"/>
            <a:ext cx="3430366" cy="2378293"/>
          </a:xfrm>
          <a:prstGeom prst="rect">
            <a:avLst/>
          </a:prstGeom>
        </p:spPr>
      </p:pic>
    </p:spTree>
    <p:extLst>
      <p:ext uri="{BB962C8B-B14F-4D97-AF65-F5344CB8AC3E}">
        <p14:creationId xmlns:p14="http://schemas.microsoft.com/office/powerpoint/2010/main" val="4251173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EA7574-3914-4B6A-1C15-F180C59B2908}"/>
              </a:ext>
            </a:extLst>
          </p:cNvPr>
          <p:cNvSpPr>
            <a:spLocks noGrp="1"/>
          </p:cNvSpPr>
          <p:nvPr>
            <p:ph type="title"/>
          </p:nvPr>
        </p:nvSpPr>
        <p:spPr/>
        <p:txBody>
          <a:bodyPr/>
          <a:lstStyle/>
          <a:p>
            <a:r>
              <a:rPr lang="tr-TR" dirty="0"/>
              <a:t>İNSAN DENEYLERİ</a:t>
            </a:r>
          </a:p>
        </p:txBody>
      </p:sp>
      <p:sp>
        <p:nvSpPr>
          <p:cNvPr id="3" name="İçerik Yer Tutucusu 2">
            <a:extLst>
              <a:ext uri="{FF2B5EF4-FFF2-40B4-BE49-F238E27FC236}">
                <a16:creationId xmlns:a16="http://schemas.microsoft.com/office/drawing/2014/main" id="{2B63961A-7C74-F0E5-250E-F790A757E042}"/>
              </a:ext>
            </a:extLst>
          </p:cNvPr>
          <p:cNvSpPr>
            <a:spLocks noGrp="1"/>
          </p:cNvSpPr>
          <p:nvPr>
            <p:ph idx="1"/>
          </p:nvPr>
        </p:nvSpPr>
        <p:spPr>
          <a:xfrm>
            <a:off x="838200" y="1465006"/>
            <a:ext cx="10515600" cy="4711957"/>
          </a:xfrm>
        </p:spPr>
        <p:txBody>
          <a:bodyPr>
            <a:normAutofit/>
          </a:bodyPr>
          <a:lstStyle/>
          <a:p>
            <a:pPr marL="0" indent="0">
              <a:buNone/>
            </a:pPr>
            <a:r>
              <a:rPr lang="tr-TR" u="sng" dirty="0" err="1">
                <a:solidFill>
                  <a:srgbClr val="FF0000"/>
                </a:solidFill>
              </a:rPr>
              <a:t>Nuremberg</a:t>
            </a:r>
            <a:r>
              <a:rPr lang="tr-TR" u="sng" dirty="0">
                <a:solidFill>
                  <a:srgbClr val="FF0000"/>
                </a:solidFill>
              </a:rPr>
              <a:t> Doktorları Mahkemesi Kararları</a:t>
            </a:r>
          </a:p>
          <a:p>
            <a:r>
              <a:rPr lang="tr-TR" dirty="0"/>
              <a:t>Zorlama veya aldatma olmaksızın insanların kendi iradeleri ile araştırmaya katılması esastır.</a:t>
            </a:r>
          </a:p>
          <a:p>
            <a:r>
              <a:rPr lang="tr-TR" dirty="0"/>
              <a:t>Deneylerin problemin çözümüne yönelik verimli sonuçlar oluşturması beklenmelidir.</a:t>
            </a:r>
          </a:p>
          <a:p>
            <a:r>
              <a:rPr lang="tr-TR" dirty="0"/>
              <a:t>Risk derecesi araştırmanın insancıl önemini aşmamalıdır. </a:t>
            </a:r>
          </a:p>
          <a:p>
            <a:r>
              <a:rPr lang="tr-TR" dirty="0"/>
              <a:t>Araştırmayı yapanlar hazırlık ve riskleri önlemekten sorumludur. Eğer deneyin devam etmesi halinde sakatlık ve ölüm sonucu doğacaksa deneyi sonlandırmalıdır. </a:t>
            </a:r>
          </a:p>
          <a:p>
            <a:r>
              <a:rPr lang="tr-TR" dirty="0"/>
              <a:t>Katılımcılar her zaman katılımını sonlandırabilmelidir.</a:t>
            </a:r>
          </a:p>
          <a:p>
            <a:pPr marL="0" indent="0">
              <a:buNone/>
            </a:pPr>
            <a:endParaRPr lang="tr-TR" dirty="0"/>
          </a:p>
          <a:p>
            <a:pPr marL="0" indent="0">
              <a:buNone/>
            </a:pPr>
            <a:endParaRPr lang="tr-TR" dirty="0"/>
          </a:p>
        </p:txBody>
      </p:sp>
      <p:sp>
        <p:nvSpPr>
          <p:cNvPr id="4" name="Alt Bilgi Yer Tutucusu 3">
            <a:extLst>
              <a:ext uri="{FF2B5EF4-FFF2-40B4-BE49-F238E27FC236}">
                <a16:creationId xmlns:a16="http://schemas.microsoft.com/office/drawing/2014/main" id="{2E15B928-B838-C6DE-9934-82DF0CECA9B7}"/>
              </a:ext>
            </a:extLst>
          </p:cNvPr>
          <p:cNvSpPr>
            <a:spLocks noGrp="1"/>
          </p:cNvSpPr>
          <p:nvPr>
            <p:ph type="ftr" sz="quarter" idx="11"/>
          </p:nvPr>
        </p:nvSpPr>
        <p:spPr>
          <a:xfrm>
            <a:off x="2143433" y="6356350"/>
            <a:ext cx="7334864" cy="365125"/>
          </a:xfrm>
        </p:spPr>
        <p:txBody>
          <a:bodyPr/>
          <a:lstStyle/>
          <a:p>
            <a:r>
              <a:rPr lang="tr-TR" sz="1200" dirty="0" err="1">
                <a:effectLst/>
                <a:latin typeface="Times New Roman" panose="02020603050405020304" pitchFamily="18" charset="0"/>
              </a:rPr>
              <a:t>Tulchinsky</a:t>
            </a:r>
            <a:r>
              <a:rPr lang="tr-TR" sz="1200" dirty="0">
                <a:effectLst/>
                <a:latin typeface="Times New Roman" panose="02020603050405020304" pitchFamily="18" charset="0"/>
              </a:rPr>
              <a:t>, T. H., &amp; </a:t>
            </a:r>
            <a:r>
              <a:rPr lang="tr-TR" sz="1200" dirty="0" err="1">
                <a:effectLst/>
                <a:latin typeface="Times New Roman" panose="02020603050405020304" pitchFamily="18" charset="0"/>
              </a:rPr>
              <a:t>Varavikova</a:t>
            </a:r>
            <a:r>
              <a:rPr lang="tr-TR" sz="1200" dirty="0">
                <a:effectLst/>
                <a:latin typeface="Times New Roman" panose="02020603050405020304" pitchFamily="18" charset="0"/>
              </a:rPr>
              <a:t>, E. A. (2019). </a:t>
            </a:r>
            <a:r>
              <a:rPr lang="tr-TR" sz="1200" i="1" dirty="0">
                <a:effectLst/>
                <a:latin typeface="Times New Roman" panose="02020603050405020304" pitchFamily="18" charset="0"/>
              </a:rPr>
              <a:t>Yeni halk sağlığı </a:t>
            </a:r>
            <a:r>
              <a:rPr lang="tr-TR" sz="1200" dirty="0">
                <a:effectLst/>
                <a:latin typeface="Times New Roman" panose="02020603050405020304" pitchFamily="18" charset="0"/>
              </a:rPr>
              <a:t>(S. Acar </a:t>
            </a:r>
            <a:r>
              <a:rPr lang="tr-TR" sz="1200" dirty="0" err="1">
                <a:effectLst/>
                <a:latin typeface="Times New Roman" panose="02020603050405020304" pitchFamily="18" charset="0"/>
              </a:rPr>
              <a:t>Vaizoğlu</a:t>
            </a:r>
            <a:r>
              <a:rPr lang="tr-TR" sz="1200" dirty="0">
                <a:effectLst/>
                <a:latin typeface="Times New Roman" panose="02020603050405020304" pitchFamily="18" charset="0"/>
              </a:rPr>
              <a:t>, Çev.). </a:t>
            </a:r>
            <a:r>
              <a:rPr lang="tr-TR" sz="1200" dirty="0" err="1">
                <a:effectLst/>
                <a:latin typeface="Times New Roman" panose="02020603050405020304" pitchFamily="18" charset="0"/>
              </a:rPr>
              <a:t>Palme</a:t>
            </a:r>
            <a:r>
              <a:rPr lang="tr-TR" sz="1200" dirty="0">
                <a:effectLst/>
                <a:latin typeface="Times New Roman" panose="02020603050405020304" pitchFamily="18" charset="0"/>
              </a:rPr>
              <a:t> Yayınevi.</a:t>
            </a:r>
          </a:p>
          <a:p>
            <a:endParaRPr lang="tr-TR" dirty="0"/>
          </a:p>
        </p:txBody>
      </p:sp>
      <p:sp>
        <p:nvSpPr>
          <p:cNvPr id="5" name="Slayt Numarası Yer Tutucusu 4">
            <a:extLst>
              <a:ext uri="{FF2B5EF4-FFF2-40B4-BE49-F238E27FC236}">
                <a16:creationId xmlns:a16="http://schemas.microsoft.com/office/drawing/2014/main" id="{3DCCA6D9-14A6-A75E-1D10-E54AE9A4CC32}"/>
              </a:ext>
            </a:extLst>
          </p:cNvPr>
          <p:cNvSpPr>
            <a:spLocks noGrp="1"/>
          </p:cNvSpPr>
          <p:nvPr>
            <p:ph type="sldNum" sz="quarter" idx="12"/>
          </p:nvPr>
        </p:nvSpPr>
        <p:spPr/>
        <p:txBody>
          <a:bodyPr/>
          <a:lstStyle/>
          <a:p>
            <a:fld id="{D30D010B-BE83-4800-B2CB-C4F6DA106C36}" type="slidenum">
              <a:rPr lang="tr-TR" smtClean="0"/>
              <a:t>38</a:t>
            </a:fld>
            <a:endParaRPr lang="tr-TR"/>
          </a:p>
        </p:txBody>
      </p:sp>
      <p:pic>
        <p:nvPicPr>
          <p:cNvPr id="7" name="Resim 6">
            <a:extLst>
              <a:ext uri="{FF2B5EF4-FFF2-40B4-BE49-F238E27FC236}">
                <a16:creationId xmlns:a16="http://schemas.microsoft.com/office/drawing/2014/main" id="{4EBEAF74-9C80-BCEA-54CD-6DA7935A9863}"/>
              </a:ext>
            </a:extLst>
          </p:cNvPr>
          <p:cNvPicPr>
            <a:picLocks noChangeAspect="1"/>
          </p:cNvPicPr>
          <p:nvPr/>
        </p:nvPicPr>
        <p:blipFill>
          <a:blip r:embed="rId2"/>
          <a:stretch>
            <a:fillRect/>
          </a:stretch>
        </p:blipFill>
        <p:spPr>
          <a:xfrm>
            <a:off x="7593561" y="22979"/>
            <a:ext cx="3982648" cy="1970921"/>
          </a:xfrm>
          <a:prstGeom prst="rect">
            <a:avLst/>
          </a:prstGeom>
        </p:spPr>
      </p:pic>
    </p:spTree>
    <p:extLst>
      <p:ext uri="{BB962C8B-B14F-4D97-AF65-F5344CB8AC3E}">
        <p14:creationId xmlns:p14="http://schemas.microsoft.com/office/powerpoint/2010/main" val="1038453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EA7574-3914-4B6A-1C15-F180C59B2908}"/>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2B63961A-7C74-F0E5-250E-F790A757E042}"/>
              </a:ext>
            </a:extLst>
          </p:cNvPr>
          <p:cNvSpPr>
            <a:spLocks noGrp="1"/>
          </p:cNvSpPr>
          <p:nvPr>
            <p:ph idx="1"/>
          </p:nvPr>
        </p:nvSpPr>
        <p:spPr/>
        <p:txBody>
          <a:bodyPr/>
          <a:lstStyle/>
          <a:p>
            <a:r>
              <a:rPr lang="tr-TR" u="sng" dirty="0">
                <a:solidFill>
                  <a:srgbClr val="FF0000"/>
                </a:solidFill>
              </a:rPr>
              <a:t>Helsinki Deklarasyonu</a:t>
            </a:r>
            <a:endParaRPr lang="tr-TR" u="sng" dirty="0"/>
          </a:p>
          <a:p>
            <a:endParaRPr lang="tr-TR" dirty="0"/>
          </a:p>
          <a:p>
            <a:pPr marL="0" indent="0" algn="ctr">
              <a:buNone/>
            </a:pPr>
            <a:r>
              <a:rPr lang="tr-TR" dirty="0"/>
              <a:t>ilk kez 1964 yılında Dünya Tıp Kurulu tarafından benimsenmiş olup  uluslararası bir norm haline gelmiştir. </a:t>
            </a:r>
            <a:r>
              <a:rPr lang="tr-TR" sz="2800" dirty="0"/>
              <a:t>7. revizyon 2013’te yapılmıştır.</a:t>
            </a:r>
            <a:endParaRPr lang="tr-TR" dirty="0"/>
          </a:p>
          <a:p>
            <a:pPr marL="0" indent="0" algn="ctr">
              <a:buNone/>
            </a:pPr>
            <a:endParaRPr lang="tr-TR" dirty="0"/>
          </a:p>
          <a:p>
            <a:pPr marL="0" indent="0" algn="ctr">
              <a:buNone/>
            </a:pPr>
            <a:r>
              <a:rPr lang="tr-TR" dirty="0"/>
              <a:t>tıbbi deneylerin standartlarını tanımlamakta ve tıbbi araştırma katılımcılarından bilgilendirilmiş onam alınmasını şart koşmaktadır. </a:t>
            </a:r>
          </a:p>
        </p:txBody>
      </p:sp>
      <p:sp>
        <p:nvSpPr>
          <p:cNvPr id="4" name="Alt Bilgi Yer Tutucusu 3">
            <a:extLst>
              <a:ext uri="{FF2B5EF4-FFF2-40B4-BE49-F238E27FC236}">
                <a16:creationId xmlns:a16="http://schemas.microsoft.com/office/drawing/2014/main" id="{2E15B928-B838-C6DE-9934-82DF0CECA9B7}"/>
              </a:ext>
            </a:extLst>
          </p:cNvPr>
          <p:cNvSpPr>
            <a:spLocks noGrp="1"/>
          </p:cNvSpPr>
          <p:nvPr>
            <p:ph type="ftr" sz="quarter" idx="11"/>
          </p:nvPr>
        </p:nvSpPr>
        <p:spPr>
          <a:xfrm>
            <a:off x="2143433" y="6356350"/>
            <a:ext cx="7334864" cy="365125"/>
          </a:xfrm>
        </p:spPr>
        <p:txBody>
          <a:bodyPr/>
          <a:lstStyle/>
          <a:p>
            <a:r>
              <a:rPr lang="tr-TR" sz="1200" dirty="0" err="1">
                <a:effectLst/>
                <a:latin typeface="Times New Roman" panose="02020603050405020304" pitchFamily="18" charset="0"/>
              </a:rPr>
              <a:t>Tulchinsky</a:t>
            </a:r>
            <a:r>
              <a:rPr lang="tr-TR" sz="1200" dirty="0">
                <a:effectLst/>
                <a:latin typeface="Times New Roman" panose="02020603050405020304" pitchFamily="18" charset="0"/>
              </a:rPr>
              <a:t>, T. H., &amp; </a:t>
            </a:r>
            <a:r>
              <a:rPr lang="tr-TR" sz="1200" dirty="0" err="1">
                <a:effectLst/>
                <a:latin typeface="Times New Roman" panose="02020603050405020304" pitchFamily="18" charset="0"/>
              </a:rPr>
              <a:t>Varavikova</a:t>
            </a:r>
            <a:r>
              <a:rPr lang="tr-TR" sz="1200" dirty="0">
                <a:effectLst/>
                <a:latin typeface="Times New Roman" panose="02020603050405020304" pitchFamily="18" charset="0"/>
              </a:rPr>
              <a:t>, E. A. (2019). </a:t>
            </a:r>
            <a:r>
              <a:rPr lang="tr-TR" sz="1200" i="1" dirty="0">
                <a:effectLst/>
                <a:latin typeface="Times New Roman" panose="02020603050405020304" pitchFamily="18" charset="0"/>
              </a:rPr>
              <a:t>Yeni halk sağlığı </a:t>
            </a:r>
            <a:r>
              <a:rPr lang="tr-TR" sz="1200" dirty="0">
                <a:effectLst/>
                <a:latin typeface="Times New Roman" panose="02020603050405020304" pitchFamily="18" charset="0"/>
              </a:rPr>
              <a:t>(S. Acar </a:t>
            </a:r>
            <a:r>
              <a:rPr lang="tr-TR" sz="1200" dirty="0" err="1">
                <a:effectLst/>
                <a:latin typeface="Times New Roman" panose="02020603050405020304" pitchFamily="18" charset="0"/>
              </a:rPr>
              <a:t>Vaizoğlu</a:t>
            </a:r>
            <a:r>
              <a:rPr lang="tr-TR" sz="1200" dirty="0">
                <a:effectLst/>
                <a:latin typeface="Times New Roman" panose="02020603050405020304" pitchFamily="18" charset="0"/>
              </a:rPr>
              <a:t>, Çev.). </a:t>
            </a:r>
            <a:r>
              <a:rPr lang="tr-TR" sz="1200" dirty="0" err="1">
                <a:effectLst/>
                <a:latin typeface="Times New Roman" panose="02020603050405020304" pitchFamily="18" charset="0"/>
              </a:rPr>
              <a:t>Palme</a:t>
            </a:r>
            <a:r>
              <a:rPr lang="tr-TR" sz="1200" dirty="0">
                <a:effectLst/>
                <a:latin typeface="Times New Roman" panose="02020603050405020304" pitchFamily="18" charset="0"/>
              </a:rPr>
              <a:t> Yayınevi.</a:t>
            </a:r>
          </a:p>
          <a:p>
            <a:endParaRPr lang="tr-TR" dirty="0"/>
          </a:p>
        </p:txBody>
      </p:sp>
      <p:sp>
        <p:nvSpPr>
          <p:cNvPr id="5" name="Slayt Numarası Yer Tutucusu 4">
            <a:extLst>
              <a:ext uri="{FF2B5EF4-FFF2-40B4-BE49-F238E27FC236}">
                <a16:creationId xmlns:a16="http://schemas.microsoft.com/office/drawing/2014/main" id="{3DCCA6D9-14A6-A75E-1D10-E54AE9A4CC32}"/>
              </a:ext>
            </a:extLst>
          </p:cNvPr>
          <p:cNvSpPr>
            <a:spLocks noGrp="1"/>
          </p:cNvSpPr>
          <p:nvPr>
            <p:ph type="sldNum" sz="quarter" idx="12"/>
          </p:nvPr>
        </p:nvSpPr>
        <p:spPr/>
        <p:txBody>
          <a:bodyPr/>
          <a:lstStyle/>
          <a:p>
            <a:fld id="{D30D010B-BE83-4800-B2CB-C4F6DA106C36}" type="slidenum">
              <a:rPr lang="tr-TR" smtClean="0"/>
              <a:t>39</a:t>
            </a:fld>
            <a:endParaRPr lang="tr-TR"/>
          </a:p>
        </p:txBody>
      </p:sp>
      <p:pic>
        <p:nvPicPr>
          <p:cNvPr id="7" name="Resim 6">
            <a:extLst>
              <a:ext uri="{FF2B5EF4-FFF2-40B4-BE49-F238E27FC236}">
                <a16:creationId xmlns:a16="http://schemas.microsoft.com/office/drawing/2014/main" id="{5BA6296E-21F7-EA8B-877A-E7DB2DE74E2C}"/>
              </a:ext>
            </a:extLst>
          </p:cNvPr>
          <p:cNvPicPr>
            <a:picLocks noChangeAspect="1"/>
          </p:cNvPicPr>
          <p:nvPr/>
        </p:nvPicPr>
        <p:blipFill>
          <a:blip r:embed="rId2"/>
          <a:stretch>
            <a:fillRect/>
          </a:stretch>
        </p:blipFill>
        <p:spPr>
          <a:xfrm>
            <a:off x="8809256" y="0"/>
            <a:ext cx="2709737" cy="2695575"/>
          </a:xfrm>
          <a:prstGeom prst="rect">
            <a:avLst/>
          </a:prstGeom>
        </p:spPr>
      </p:pic>
      <p:pic>
        <p:nvPicPr>
          <p:cNvPr id="10" name="Resim 9">
            <a:extLst>
              <a:ext uri="{FF2B5EF4-FFF2-40B4-BE49-F238E27FC236}">
                <a16:creationId xmlns:a16="http://schemas.microsoft.com/office/drawing/2014/main" id="{E7A846B1-FC19-6A0A-AD2E-35EC3665E8D0}"/>
              </a:ext>
            </a:extLst>
          </p:cNvPr>
          <p:cNvPicPr>
            <a:picLocks noChangeAspect="1"/>
          </p:cNvPicPr>
          <p:nvPr/>
        </p:nvPicPr>
        <p:blipFill>
          <a:blip r:embed="rId3"/>
          <a:stretch>
            <a:fillRect/>
          </a:stretch>
        </p:blipFill>
        <p:spPr>
          <a:xfrm>
            <a:off x="10164124" y="5084445"/>
            <a:ext cx="1829285" cy="1408430"/>
          </a:xfrm>
          <a:prstGeom prst="rect">
            <a:avLst/>
          </a:prstGeom>
        </p:spPr>
      </p:pic>
    </p:spTree>
    <p:extLst>
      <p:ext uri="{BB962C8B-B14F-4D97-AF65-F5344CB8AC3E}">
        <p14:creationId xmlns:p14="http://schemas.microsoft.com/office/powerpoint/2010/main" val="2728233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67B59F-DD12-1C11-FA20-4E0AD6ABECDC}"/>
              </a:ext>
            </a:extLst>
          </p:cNvPr>
          <p:cNvSpPr>
            <a:spLocks noGrp="1"/>
          </p:cNvSpPr>
          <p:nvPr>
            <p:ph type="title"/>
          </p:nvPr>
        </p:nvSpPr>
        <p:spPr/>
        <p:txBody>
          <a:bodyPr/>
          <a:lstStyle/>
          <a:p>
            <a:r>
              <a:rPr lang="tr-TR" dirty="0"/>
              <a:t>Halk Sağlığı</a:t>
            </a:r>
          </a:p>
        </p:txBody>
      </p:sp>
      <p:sp>
        <p:nvSpPr>
          <p:cNvPr id="3" name="İçerik Yer Tutucusu 2">
            <a:extLst>
              <a:ext uri="{FF2B5EF4-FFF2-40B4-BE49-F238E27FC236}">
                <a16:creationId xmlns:a16="http://schemas.microsoft.com/office/drawing/2014/main" id="{895836CB-4AD2-D098-47C4-C308A39A79E1}"/>
              </a:ext>
            </a:extLst>
          </p:cNvPr>
          <p:cNvSpPr>
            <a:spLocks noGrp="1"/>
          </p:cNvSpPr>
          <p:nvPr>
            <p:ph idx="1"/>
          </p:nvPr>
        </p:nvSpPr>
        <p:spPr/>
        <p:txBody>
          <a:bodyPr>
            <a:normAutofit lnSpcReduction="10000"/>
          </a:bodyPr>
          <a:lstStyle/>
          <a:p>
            <a:r>
              <a:rPr lang="tr-TR" sz="1800" dirty="0">
                <a:solidFill>
                  <a:srgbClr val="000000"/>
                </a:solidFill>
              </a:rPr>
              <a:t>T</a:t>
            </a:r>
            <a:r>
              <a:rPr lang="tr-TR" sz="1800" b="0" i="0" u="none" strike="noStrike" baseline="0" dirty="0">
                <a:solidFill>
                  <a:srgbClr val="000000"/>
                </a:solidFill>
              </a:rPr>
              <a:t>oplumun bütün üyelerinin sağlık durumlarının toplamıdır. </a:t>
            </a:r>
          </a:p>
          <a:p>
            <a:r>
              <a:rPr lang="tr-TR" sz="1800" b="0" i="0" u="none" strike="noStrike" baseline="0" dirty="0">
                <a:solidFill>
                  <a:srgbClr val="000000"/>
                </a:solidFill>
              </a:rPr>
              <a:t>Halk sağlığı çalışmalarının toplum düzeyinde fark yaratması beklenir ki bu, birden fazla kişinin sağlığını etkilemesi gerektiği anlamına gelir. </a:t>
            </a:r>
          </a:p>
          <a:p>
            <a:r>
              <a:rPr lang="tr-TR" sz="1800" b="0" i="0" u="none" strike="noStrike" baseline="0" dirty="0">
                <a:solidFill>
                  <a:srgbClr val="000000"/>
                </a:solidFill>
              </a:rPr>
              <a:t>Müdahaleden kimlerin </a:t>
            </a:r>
            <a:r>
              <a:rPr lang="tr-TR" sz="1800" b="0" i="1" u="none" strike="noStrike" baseline="0" dirty="0">
                <a:solidFill>
                  <a:srgbClr val="000000"/>
                </a:solidFill>
              </a:rPr>
              <a:t>gerçek anlamda </a:t>
            </a:r>
            <a:r>
              <a:rPr lang="tr-TR" sz="1800" b="0" i="0" u="none" strike="noStrike" baseline="0" dirty="0">
                <a:solidFill>
                  <a:srgbClr val="000000"/>
                </a:solidFill>
              </a:rPr>
              <a:t>yararlandığı, olay bittikten sonra bile zor anlaşılabilir. Bu durum, önlemenin belirgin boyutlarından biridir: etkili bir birincil önleme, </a:t>
            </a:r>
            <a:r>
              <a:rPr lang="tr-TR" sz="1800" b="0" i="1" u="none" strike="noStrike" baseline="0" dirty="0">
                <a:solidFill>
                  <a:srgbClr val="000000"/>
                </a:solidFill>
              </a:rPr>
              <a:t>olmamış şeyler </a:t>
            </a:r>
            <a:r>
              <a:rPr lang="tr-TR" sz="1800" b="0" i="0" u="none" strike="noStrike" baseline="0" dirty="0">
                <a:solidFill>
                  <a:srgbClr val="000000"/>
                </a:solidFill>
              </a:rPr>
              <a:t>için önlemlerdir. </a:t>
            </a:r>
          </a:p>
          <a:p>
            <a:r>
              <a:rPr lang="tr-TR" sz="1800" b="0" i="0" u="none" strike="noStrike" baseline="0" dirty="0">
                <a:solidFill>
                  <a:srgbClr val="000000"/>
                </a:solidFill>
              </a:rPr>
              <a:t>Etkili bir Hepatit B aşılama programı sonucunda çok az sayıda kişi hepatite yakalanacaktır ancak bu programdan yarar gören ‘</a:t>
            </a:r>
            <a:r>
              <a:rPr lang="tr-TR" sz="1800" b="0" i="0" u="none" strike="noStrike" baseline="0" dirty="0" err="1">
                <a:solidFill>
                  <a:srgbClr val="000000"/>
                </a:solidFill>
              </a:rPr>
              <a:t>insanlar’ın</a:t>
            </a:r>
            <a:r>
              <a:rPr lang="tr-TR" sz="1800" b="0" i="0" u="none" strike="noStrike" baseline="0" dirty="0">
                <a:solidFill>
                  <a:srgbClr val="000000"/>
                </a:solidFill>
              </a:rPr>
              <a:t> kimler olduğu bilinmez ve başarı sadece istatistiksel olarak (program öncesi ve sonrası hastalık hızlarının karşılaştırılmasıyla) belirlenebilir. </a:t>
            </a:r>
          </a:p>
          <a:p>
            <a:r>
              <a:rPr lang="tr-TR" sz="1800" b="0" i="0" u="none" strike="noStrike" baseline="0" dirty="0">
                <a:solidFill>
                  <a:srgbClr val="000000"/>
                </a:solidFill>
              </a:rPr>
              <a:t>Toplumun sağlık göstergelerine bakmadan koruyucu önlemlerin etkililiğine dair herhangi bir kanıt göstermek mümkün değildir. </a:t>
            </a:r>
            <a:r>
              <a:rPr lang="tr-TR" sz="1800" dirty="0">
                <a:solidFill>
                  <a:srgbClr val="000000"/>
                </a:solidFill>
              </a:rPr>
              <a:t>Y</a:t>
            </a:r>
            <a:r>
              <a:rPr lang="tr-TR" sz="1800" b="0" i="0" u="none" strike="noStrike" baseline="0" dirty="0">
                <a:solidFill>
                  <a:srgbClr val="000000"/>
                </a:solidFill>
              </a:rPr>
              <a:t>apılan müdahaleler, sağlıkla ilgili nicel verilerle kanıtlanacak ölçekte sağlığı geliştirmelidir.</a:t>
            </a:r>
          </a:p>
          <a:p>
            <a:r>
              <a:rPr lang="tr-TR" sz="1800" b="0" i="0" u="none" strike="noStrike" baseline="0" dirty="0">
                <a:solidFill>
                  <a:srgbClr val="000000"/>
                </a:solidFill>
              </a:rPr>
              <a:t>Ortalama yaşam beklentisi tam olarak aynı olan iki toplum olduğunu varsayalım. Tek fark her birinin ölüm rakamlarının kendi içlerinde nasıl dağıldığıyla ilgili olsun. Birinci toplulukta herkesin uzun yaşama şansı az çok eşit olsun. İkinci toplulukta ise belirli bir bölgede yaşayan çok düşük gelirli insanların ortalama olarak diğer gruplardakine göre daha az yaşadıkları bilinsin. Böyle bir durumda, ilk topluluğun sağlığının ikinci topluluğun sağlığından daha yüksek olduğunu düşünmek mantıklıdır.</a:t>
            </a:r>
            <a:endParaRPr lang="tr-TR" dirty="0"/>
          </a:p>
        </p:txBody>
      </p:sp>
      <p:sp>
        <p:nvSpPr>
          <p:cNvPr id="4" name="Alt Bilgi Yer Tutucusu 3">
            <a:extLst>
              <a:ext uri="{FF2B5EF4-FFF2-40B4-BE49-F238E27FC236}">
                <a16:creationId xmlns:a16="http://schemas.microsoft.com/office/drawing/2014/main" id="{AABF544D-E03A-F6AF-BCEE-336E90DA5F70}"/>
              </a:ext>
            </a:extLst>
          </p:cNvPr>
          <p:cNvSpPr>
            <a:spLocks noGrp="1"/>
          </p:cNvSpPr>
          <p:nvPr>
            <p:ph type="ftr" sz="quarter" idx="11"/>
          </p:nvPr>
        </p:nvSpPr>
        <p:spPr>
          <a:xfrm>
            <a:off x="838200" y="6310312"/>
            <a:ext cx="10616381" cy="365125"/>
          </a:xfrm>
        </p:spPr>
        <p:txBody>
          <a:bodyPr/>
          <a:lstStyle/>
          <a:p>
            <a:r>
              <a:rPr lang="tr-TR" sz="1200" dirty="0"/>
              <a:t> BULUT, A., BİLGİN, A. C., ÇOKAR, M., YARDIM, M. S., ÖZGÜLNAR, N., İNANDI, T.,  ... GÜNAY, O.(2016).  Etik  Önleme ve Halk Sağlığı . Ayşen Bulut, Ahmet Can Bilgin, Muhtar </a:t>
            </a:r>
            <a:r>
              <a:rPr lang="tr-TR" sz="1200" dirty="0" err="1"/>
              <a:t>Çokar</a:t>
            </a:r>
            <a:r>
              <a:rPr lang="tr-TR" sz="1200" dirty="0"/>
              <a:t>, Mahmut Yardım (Ed.). : Halk Sağlığı Uzmanları Derneği Yayınları. </a:t>
            </a:r>
          </a:p>
        </p:txBody>
      </p:sp>
      <p:sp>
        <p:nvSpPr>
          <p:cNvPr id="5" name="Slayt Numarası Yer Tutucusu 4">
            <a:extLst>
              <a:ext uri="{FF2B5EF4-FFF2-40B4-BE49-F238E27FC236}">
                <a16:creationId xmlns:a16="http://schemas.microsoft.com/office/drawing/2014/main" id="{E9A8115B-B946-EF21-E701-F64417D77C34}"/>
              </a:ext>
            </a:extLst>
          </p:cNvPr>
          <p:cNvSpPr>
            <a:spLocks noGrp="1"/>
          </p:cNvSpPr>
          <p:nvPr>
            <p:ph type="sldNum" sz="quarter" idx="12"/>
          </p:nvPr>
        </p:nvSpPr>
        <p:spPr/>
        <p:txBody>
          <a:bodyPr/>
          <a:lstStyle/>
          <a:p>
            <a:fld id="{D30D010B-BE83-4800-B2CB-C4F6DA106C36}" type="slidenum">
              <a:rPr lang="tr-TR" smtClean="0"/>
              <a:t>4</a:t>
            </a:fld>
            <a:endParaRPr lang="tr-TR" dirty="0"/>
          </a:p>
        </p:txBody>
      </p:sp>
      <p:pic>
        <p:nvPicPr>
          <p:cNvPr id="7" name="Resim 6">
            <a:extLst>
              <a:ext uri="{FF2B5EF4-FFF2-40B4-BE49-F238E27FC236}">
                <a16:creationId xmlns:a16="http://schemas.microsoft.com/office/drawing/2014/main" id="{81F39794-D80E-AF99-B0E5-01FC9A43FDB3}"/>
              </a:ext>
            </a:extLst>
          </p:cNvPr>
          <p:cNvPicPr>
            <a:picLocks noChangeAspect="1"/>
          </p:cNvPicPr>
          <p:nvPr/>
        </p:nvPicPr>
        <p:blipFill rotWithShape="1">
          <a:blip r:embed="rId2"/>
          <a:srcRect l="1699"/>
          <a:stretch/>
        </p:blipFill>
        <p:spPr>
          <a:xfrm>
            <a:off x="9462977" y="75451"/>
            <a:ext cx="2729023" cy="1685428"/>
          </a:xfrm>
          <a:prstGeom prst="rect">
            <a:avLst/>
          </a:prstGeom>
        </p:spPr>
      </p:pic>
    </p:spTree>
    <p:extLst>
      <p:ext uri="{BB962C8B-B14F-4D97-AF65-F5344CB8AC3E}">
        <p14:creationId xmlns:p14="http://schemas.microsoft.com/office/powerpoint/2010/main" val="2749614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EA7574-3914-4B6A-1C15-F180C59B2908}"/>
              </a:ext>
            </a:extLst>
          </p:cNvPr>
          <p:cNvSpPr>
            <a:spLocks noGrp="1"/>
          </p:cNvSpPr>
          <p:nvPr>
            <p:ph type="title"/>
          </p:nvPr>
        </p:nvSpPr>
        <p:spPr/>
        <p:txBody>
          <a:bodyPr/>
          <a:lstStyle/>
          <a:p>
            <a:r>
              <a:rPr lang="tr-TR" dirty="0">
                <a:solidFill>
                  <a:srgbClr val="FF0000"/>
                </a:solidFill>
              </a:rPr>
              <a:t>Helsinki Deklarasyonu (1964)</a:t>
            </a:r>
          </a:p>
        </p:txBody>
      </p:sp>
      <p:sp>
        <p:nvSpPr>
          <p:cNvPr id="3" name="İçerik Yer Tutucusu 2">
            <a:extLst>
              <a:ext uri="{FF2B5EF4-FFF2-40B4-BE49-F238E27FC236}">
                <a16:creationId xmlns:a16="http://schemas.microsoft.com/office/drawing/2014/main" id="{2B63961A-7C74-F0E5-250E-F790A757E042}"/>
              </a:ext>
            </a:extLst>
          </p:cNvPr>
          <p:cNvSpPr>
            <a:spLocks noGrp="1"/>
          </p:cNvSpPr>
          <p:nvPr>
            <p:ph idx="1"/>
          </p:nvPr>
        </p:nvSpPr>
        <p:spPr>
          <a:xfrm>
            <a:off x="838200" y="1435510"/>
            <a:ext cx="10515600" cy="4741453"/>
          </a:xfrm>
        </p:spPr>
        <p:txBody>
          <a:bodyPr>
            <a:normAutofit fontScale="92500" lnSpcReduction="10000"/>
          </a:bodyPr>
          <a:lstStyle/>
          <a:p>
            <a:r>
              <a:rPr lang="tr-TR" dirty="0"/>
              <a:t>Araştırmalar kabul edilmiş bilimsel ilkelere uygun olmalı ve özel olarak atanmış bağımsız kurullar tarafından onaylanmalıdır. </a:t>
            </a:r>
          </a:p>
          <a:p>
            <a:endParaRPr lang="tr-TR" dirty="0"/>
          </a:p>
          <a:p>
            <a:r>
              <a:rPr lang="tr-TR" dirty="0"/>
              <a:t>Biyomedikal araştırmalar, nitelikli personel tarafından potansiyel yararın risklere ağır bastığı tehlikelerin öngörülebilir olduğu ve bireyi mahremiyet ve bütünlüğünün korunabildiği konularda yapılmalıdır.</a:t>
            </a:r>
          </a:p>
          <a:p>
            <a:endParaRPr lang="tr-TR" dirty="0"/>
          </a:p>
          <a:p>
            <a:r>
              <a:rPr lang="tr-TR" dirty="0"/>
              <a:t>Yayın, araştırma bulgularının doğruluğunu korumalıdır. </a:t>
            </a:r>
          </a:p>
          <a:p>
            <a:endParaRPr lang="tr-TR" dirty="0"/>
          </a:p>
          <a:p>
            <a:r>
              <a:rPr lang="tr-TR" dirty="0"/>
              <a:t>Araştırmadaki katılımcılar hedef, </a:t>
            </a:r>
            <a:r>
              <a:rPr lang="tr-TR" dirty="0" err="1"/>
              <a:t>metod</a:t>
            </a:r>
            <a:r>
              <a:rPr lang="tr-TR" dirty="0"/>
              <a:t>, yarar, tehlike konularında bilgilendirilmelidir.</a:t>
            </a:r>
          </a:p>
          <a:p>
            <a:pPr marL="0" indent="0">
              <a:buNone/>
            </a:pPr>
            <a:endParaRPr lang="tr-TR" dirty="0"/>
          </a:p>
          <a:p>
            <a:endParaRPr lang="tr-TR" dirty="0"/>
          </a:p>
        </p:txBody>
      </p:sp>
      <p:sp>
        <p:nvSpPr>
          <p:cNvPr id="4" name="Alt Bilgi Yer Tutucusu 3">
            <a:extLst>
              <a:ext uri="{FF2B5EF4-FFF2-40B4-BE49-F238E27FC236}">
                <a16:creationId xmlns:a16="http://schemas.microsoft.com/office/drawing/2014/main" id="{2E15B928-B838-C6DE-9934-82DF0CECA9B7}"/>
              </a:ext>
            </a:extLst>
          </p:cNvPr>
          <p:cNvSpPr>
            <a:spLocks noGrp="1"/>
          </p:cNvSpPr>
          <p:nvPr>
            <p:ph type="ftr" sz="quarter" idx="11"/>
          </p:nvPr>
        </p:nvSpPr>
        <p:spPr>
          <a:xfrm>
            <a:off x="2143433" y="6356350"/>
            <a:ext cx="7334864" cy="365125"/>
          </a:xfrm>
        </p:spPr>
        <p:txBody>
          <a:bodyPr/>
          <a:lstStyle/>
          <a:p>
            <a:r>
              <a:rPr lang="tr-TR" sz="1200" dirty="0" err="1">
                <a:effectLst/>
                <a:latin typeface="Times New Roman" panose="02020603050405020304" pitchFamily="18" charset="0"/>
              </a:rPr>
              <a:t>Tulchinsky</a:t>
            </a:r>
            <a:r>
              <a:rPr lang="tr-TR" sz="1200" dirty="0">
                <a:effectLst/>
                <a:latin typeface="Times New Roman" panose="02020603050405020304" pitchFamily="18" charset="0"/>
              </a:rPr>
              <a:t>, T. H., &amp; </a:t>
            </a:r>
            <a:r>
              <a:rPr lang="tr-TR" sz="1200" dirty="0" err="1">
                <a:effectLst/>
                <a:latin typeface="Times New Roman" panose="02020603050405020304" pitchFamily="18" charset="0"/>
              </a:rPr>
              <a:t>Varavikova</a:t>
            </a:r>
            <a:r>
              <a:rPr lang="tr-TR" sz="1200" dirty="0">
                <a:effectLst/>
                <a:latin typeface="Times New Roman" panose="02020603050405020304" pitchFamily="18" charset="0"/>
              </a:rPr>
              <a:t>, E. A. (2019). </a:t>
            </a:r>
            <a:r>
              <a:rPr lang="tr-TR" sz="1200" i="1" dirty="0">
                <a:effectLst/>
                <a:latin typeface="Times New Roman" panose="02020603050405020304" pitchFamily="18" charset="0"/>
              </a:rPr>
              <a:t>Yeni halk sağlığı </a:t>
            </a:r>
            <a:r>
              <a:rPr lang="tr-TR" sz="1200" dirty="0">
                <a:effectLst/>
                <a:latin typeface="Times New Roman" panose="02020603050405020304" pitchFamily="18" charset="0"/>
              </a:rPr>
              <a:t>(S. Acar </a:t>
            </a:r>
            <a:r>
              <a:rPr lang="tr-TR" sz="1200" dirty="0" err="1">
                <a:effectLst/>
                <a:latin typeface="Times New Roman" panose="02020603050405020304" pitchFamily="18" charset="0"/>
              </a:rPr>
              <a:t>Vaizoğlu</a:t>
            </a:r>
            <a:r>
              <a:rPr lang="tr-TR" sz="1200" dirty="0">
                <a:effectLst/>
                <a:latin typeface="Times New Roman" panose="02020603050405020304" pitchFamily="18" charset="0"/>
              </a:rPr>
              <a:t>, Çev.). </a:t>
            </a:r>
            <a:r>
              <a:rPr lang="tr-TR" sz="1200" dirty="0" err="1">
                <a:effectLst/>
                <a:latin typeface="Times New Roman" panose="02020603050405020304" pitchFamily="18" charset="0"/>
              </a:rPr>
              <a:t>Palme</a:t>
            </a:r>
            <a:r>
              <a:rPr lang="tr-TR" sz="1200" dirty="0">
                <a:effectLst/>
                <a:latin typeface="Times New Roman" panose="02020603050405020304" pitchFamily="18" charset="0"/>
              </a:rPr>
              <a:t> Yayınevi.</a:t>
            </a:r>
          </a:p>
          <a:p>
            <a:endParaRPr lang="tr-TR" dirty="0"/>
          </a:p>
        </p:txBody>
      </p:sp>
      <p:sp>
        <p:nvSpPr>
          <p:cNvPr id="5" name="Slayt Numarası Yer Tutucusu 4">
            <a:extLst>
              <a:ext uri="{FF2B5EF4-FFF2-40B4-BE49-F238E27FC236}">
                <a16:creationId xmlns:a16="http://schemas.microsoft.com/office/drawing/2014/main" id="{3DCCA6D9-14A6-A75E-1D10-E54AE9A4CC32}"/>
              </a:ext>
            </a:extLst>
          </p:cNvPr>
          <p:cNvSpPr>
            <a:spLocks noGrp="1"/>
          </p:cNvSpPr>
          <p:nvPr>
            <p:ph type="sldNum" sz="quarter" idx="12"/>
          </p:nvPr>
        </p:nvSpPr>
        <p:spPr/>
        <p:txBody>
          <a:bodyPr/>
          <a:lstStyle/>
          <a:p>
            <a:fld id="{D30D010B-BE83-4800-B2CB-C4F6DA106C36}" type="slidenum">
              <a:rPr lang="tr-TR" smtClean="0"/>
              <a:t>40</a:t>
            </a:fld>
            <a:endParaRPr lang="tr-TR" dirty="0"/>
          </a:p>
        </p:txBody>
      </p:sp>
      <p:pic>
        <p:nvPicPr>
          <p:cNvPr id="7" name="Resim 6">
            <a:extLst>
              <a:ext uri="{FF2B5EF4-FFF2-40B4-BE49-F238E27FC236}">
                <a16:creationId xmlns:a16="http://schemas.microsoft.com/office/drawing/2014/main" id="{7C87F9B2-66D3-A915-13B6-687F15ED34A6}"/>
              </a:ext>
            </a:extLst>
          </p:cNvPr>
          <p:cNvPicPr>
            <a:picLocks noChangeAspect="1"/>
          </p:cNvPicPr>
          <p:nvPr/>
        </p:nvPicPr>
        <p:blipFill>
          <a:blip r:embed="rId2"/>
          <a:stretch>
            <a:fillRect/>
          </a:stretch>
        </p:blipFill>
        <p:spPr>
          <a:xfrm>
            <a:off x="8895087" y="0"/>
            <a:ext cx="3296913" cy="1325563"/>
          </a:xfrm>
          <a:prstGeom prst="rect">
            <a:avLst/>
          </a:prstGeom>
        </p:spPr>
      </p:pic>
    </p:spTree>
    <p:extLst>
      <p:ext uri="{BB962C8B-B14F-4D97-AF65-F5344CB8AC3E}">
        <p14:creationId xmlns:p14="http://schemas.microsoft.com/office/powerpoint/2010/main" val="952122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EA7574-3914-4B6A-1C15-F180C59B2908}"/>
              </a:ext>
            </a:extLst>
          </p:cNvPr>
          <p:cNvSpPr>
            <a:spLocks noGrp="1"/>
          </p:cNvSpPr>
          <p:nvPr>
            <p:ph type="title"/>
          </p:nvPr>
        </p:nvSpPr>
        <p:spPr/>
        <p:txBody>
          <a:bodyPr/>
          <a:lstStyle/>
          <a:p>
            <a:r>
              <a:rPr lang="tr-TR" dirty="0">
                <a:solidFill>
                  <a:srgbClr val="FF0000"/>
                </a:solidFill>
              </a:rPr>
              <a:t>Helsinki Deklarasyonu (1964)</a:t>
            </a:r>
          </a:p>
        </p:txBody>
      </p:sp>
      <p:sp>
        <p:nvSpPr>
          <p:cNvPr id="3" name="İçerik Yer Tutucusu 2">
            <a:extLst>
              <a:ext uri="{FF2B5EF4-FFF2-40B4-BE49-F238E27FC236}">
                <a16:creationId xmlns:a16="http://schemas.microsoft.com/office/drawing/2014/main" id="{2B63961A-7C74-F0E5-250E-F790A757E042}"/>
              </a:ext>
            </a:extLst>
          </p:cNvPr>
          <p:cNvSpPr>
            <a:spLocks noGrp="1"/>
          </p:cNvSpPr>
          <p:nvPr>
            <p:ph idx="1"/>
          </p:nvPr>
        </p:nvSpPr>
        <p:spPr>
          <a:xfrm>
            <a:off x="838200" y="1602658"/>
            <a:ext cx="10515600" cy="4574305"/>
          </a:xfrm>
        </p:spPr>
        <p:txBody>
          <a:bodyPr/>
          <a:lstStyle/>
          <a:p>
            <a:r>
              <a:rPr lang="tr-TR" dirty="0"/>
              <a:t>Klinik araştırma doktorun mevcut tanı tedavi yöntemlerine kıyasla yenilerin faydalı olduğu durumlarda onları kullanmasına olanak vermelidir.</a:t>
            </a:r>
          </a:p>
          <a:p>
            <a:endParaRPr lang="tr-TR" dirty="0"/>
          </a:p>
          <a:p>
            <a:r>
              <a:rPr lang="tr-TR" dirty="0"/>
              <a:t>Katılımın reddedilmesi hiçbir zaman doktor-hasta ilişkisine engel olmamalıdır. </a:t>
            </a:r>
          </a:p>
          <a:p>
            <a:endParaRPr lang="tr-TR" dirty="0"/>
          </a:p>
          <a:p>
            <a:r>
              <a:rPr lang="tr-TR" dirty="0"/>
              <a:t>Katılımcının iyi olması bilim ve toplum çıkarlarının üstünde önceliğe sahiptir.</a:t>
            </a:r>
          </a:p>
          <a:p>
            <a:endParaRPr lang="tr-TR" dirty="0"/>
          </a:p>
        </p:txBody>
      </p:sp>
      <p:sp>
        <p:nvSpPr>
          <p:cNvPr id="4" name="Alt Bilgi Yer Tutucusu 3">
            <a:extLst>
              <a:ext uri="{FF2B5EF4-FFF2-40B4-BE49-F238E27FC236}">
                <a16:creationId xmlns:a16="http://schemas.microsoft.com/office/drawing/2014/main" id="{2E15B928-B838-C6DE-9934-82DF0CECA9B7}"/>
              </a:ext>
            </a:extLst>
          </p:cNvPr>
          <p:cNvSpPr>
            <a:spLocks noGrp="1"/>
          </p:cNvSpPr>
          <p:nvPr>
            <p:ph type="ftr" sz="quarter" idx="11"/>
          </p:nvPr>
        </p:nvSpPr>
        <p:spPr>
          <a:xfrm>
            <a:off x="2143433" y="6356350"/>
            <a:ext cx="7334864" cy="365125"/>
          </a:xfrm>
        </p:spPr>
        <p:txBody>
          <a:bodyPr/>
          <a:lstStyle/>
          <a:p>
            <a:r>
              <a:rPr lang="tr-TR" sz="1200" dirty="0" err="1">
                <a:effectLst/>
                <a:latin typeface="Times New Roman" panose="02020603050405020304" pitchFamily="18" charset="0"/>
              </a:rPr>
              <a:t>Tulchinsky</a:t>
            </a:r>
            <a:r>
              <a:rPr lang="tr-TR" sz="1200" dirty="0">
                <a:effectLst/>
                <a:latin typeface="Times New Roman" panose="02020603050405020304" pitchFamily="18" charset="0"/>
              </a:rPr>
              <a:t>, T. H., &amp; </a:t>
            </a:r>
            <a:r>
              <a:rPr lang="tr-TR" sz="1200" dirty="0" err="1">
                <a:effectLst/>
                <a:latin typeface="Times New Roman" panose="02020603050405020304" pitchFamily="18" charset="0"/>
              </a:rPr>
              <a:t>Varavikova</a:t>
            </a:r>
            <a:r>
              <a:rPr lang="tr-TR" sz="1200" dirty="0">
                <a:effectLst/>
                <a:latin typeface="Times New Roman" panose="02020603050405020304" pitchFamily="18" charset="0"/>
              </a:rPr>
              <a:t>, E. A. (2019). </a:t>
            </a:r>
            <a:r>
              <a:rPr lang="tr-TR" sz="1200" i="1" dirty="0">
                <a:effectLst/>
                <a:latin typeface="Times New Roman" panose="02020603050405020304" pitchFamily="18" charset="0"/>
              </a:rPr>
              <a:t>Yeni halk sağlığı </a:t>
            </a:r>
            <a:r>
              <a:rPr lang="tr-TR" sz="1200" dirty="0">
                <a:effectLst/>
                <a:latin typeface="Times New Roman" panose="02020603050405020304" pitchFamily="18" charset="0"/>
              </a:rPr>
              <a:t>(S. Acar </a:t>
            </a:r>
            <a:r>
              <a:rPr lang="tr-TR" sz="1200" dirty="0" err="1">
                <a:effectLst/>
                <a:latin typeface="Times New Roman" panose="02020603050405020304" pitchFamily="18" charset="0"/>
              </a:rPr>
              <a:t>Vaizoğlu</a:t>
            </a:r>
            <a:r>
              <a:rPr lang="tr-TR" sz="1200" dirty="0">
                <a:effectLst/>
                <a:latin typeface="Times New Roman" panose="02020603050405020304" pitchFamily="18" charset="0"/>
              </a:rPr>
              <a:t>, Çev.). </a:t>
            </a:r>
            <a:r>
              <a:rPr lang="tr-TR" sz="1200" dirty="0" err="1">
                <a:effectLst/>
                <a:latin typeface="Times New Roman" panose="02020603050405020304" pitchFamily="18" charset="0"/>
              </a:rPr>
              <a:t>Palme</a:t>
            </a:r>
            <a:r>
              <a:rPr lang="tr-TR" sz="1200" dirty="0">
                <a:effectLst/>
                <a:latin typeface="Times New Roman" panose="02020603050405020304" pitchFamily="18" charset="0"/>
              </a:rPr>
              <a:t> Yayınevi.</a:t>
            </a:r>
          </a:p>
          <a:p>
            <a:endParaRPr lang="tr-TR" dirty="0"/>
          </a:p>
        </p:txBody>
      </p:sp>
      <p:sp>
        <p:nvSpPr>
          <p:cNvPr id="5" name="Slayt Numarası Yer Tutucusu 4">
            <a:extLst>
              <a:ext uri="{FF2B5EF4-FFF2-40B4-BE49-F238E27FC236}">
                <a16:creationId xmlns:a16="http://schemas.microsoft.com/office/drawing/2014/main" id="{3DCCA6D9-14A6-A75E-1D10-E54AE9A4CC32}"/>
              </a:ext>
            </a:extLst>
          </p:cNvPr>
          <p:cNvSpPr>
            <a:spLocks noGrp="1"/>
          </p:cNvSpPr>
          <p:nvPr>
            <p:ph type="sldNum" sz="quarter" idx="12"/>
          </p:nvPr>
        </p:nvSpPr>
        <p:spPr/>
        <p:txBody>
          <a:bodyPr/>
          <a:lstStyle/>
          <a:p>
            <a:fld id="{D30D010B-BE83-4800-B2CB-C4F6DA106C36}" type="slidenum">
              <a:rPr lang="tr-TR" smtClean="0"/>
              <a:t>41</a:t>
            </a:fld>
            <a:endParaRPr lang="tr-TR"/>
          </a:p>
        </p:txBody>
      </p:sp>
      <p:pic>
        <p:nvPicPr>
          <p:cNvPr id="8" name="Resim 7">
            <a:extLst>
              <a:ext uri="{FF2B5EF4-FFF2-40B4-BE49-F238E27FC236}">
                <a16:creationId xmlns:a16="http://schemas.microsoft.com/office/drawing/2014/main" id="{69D1415D-065A-CCB5-3F86-FD615CEA92BB}"/>
              </a:ext>
            </a:extLst>
          </p:cNvPr>
          <p:cNvPicPr>
            <a:picLocks noChangeAspect="1"/>
          </p:cNvPicPr>
          <p:nvPr/>
        </p:nvPicPr>
        <p:blipFill>
          <a:blip r:embed="rId2"/>
          <a:stretch>
            <a:fillRect/>
          </a:stretch>
        </p:blipFill>
        <p:spPr>
          <a:xfrm>
            <a:off x="8013986" y="35679"/>
            <a:ext cx="4178014" cy="992227"/>
          </a:xfrm>
          <a:prstGeom prst="rect">
            <a:avLst/>
          </a:prstGeom>
        </p:spPr>
      </p:pic>
    </p:spTree>
    <p:extLst>
      <p:ext uri="{BB962C8B-B14F-4D97-AF65-F5344CB8AC3E}">
        <p14:creationId xmlns:p14="http://schemas.microsoft.com/office/powerpoint/2010/main" val="124949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EA7574-3914-4B6A-1C15-F180C59B2908}"/>
              </a:ext>
            </a:extLst>
          </p:cNvPr>
          <p:cNvSpPr>
            <a:spLocks noGrp="1"/>
          </p:cNvSpPr>
          <p:nvPr>
            <p:ph type="title"/>
          </p:nvPr>
        </p:nvSpPr>
        <p:spPr/>
        <p:txBody>
          <a:bodyPr/>
          <a:lstStyle/>
          <a:p>
            <a:r>
              <a:rPr lang="tr-TR" dirty="0"/>
              <a:t>Halk Sağlığında Yayın Etiği</a:t>
            </a:r>
          </a:p>
        </p:txBody>
      </p:sp>
      <p:sp>
        <p:nvSpPr>
          <p:cNvPr id="3" name="İçerik Yer Tutucusu 2">
            <a:extLst>
              <a:ext uri="{FF2B5EF4-FFF2-40B4-BE49-F238E27FC236}">
                <a16:creationId xmlns:a16="http://schemas.microsoft.com/office/drawing/2014/main" id="{2B63961A-7C74-F0E5-250E-F790A757E042}"/>
              </a:ext>
            </a:extLst>
          </p:cNvPr>
          <p:cNvSpPr>
            <a:spLocks noGrp="1"/>
          </p:cNvSpPr>
          <p:nvPr>
            <p:ph idx="1"/>
          </p:nvPr>
        </p:nvSpPr>
        <p:spPr>
          <a:xfrm>
            <a:off x="838200" y="1835458"/>
            <a:ext cx="10291916" cy="4083561"/>
          </a:xfrm>
        </p:spPr>
        <p:txBody>
          <a:bodyPr/>
          <a:lstStyle/>
          <a:p>
            <a:r>
              <a:rPr lang="tr-TR" dirty="0"/>
              <a:t>Hakemli dergilerde yayın, bilimsel ilerlemenin temel bir parçası ve halk sağlığı pratiği için bilimsel temelin gelişmesinde hayati önemi olan bir konudur. </a:t>
            </a:r>
          </a:p>
          <a:p>
            <a:r>
              <a:rPr lang="tr-TR" dirty="0"/>
              <a:t>Hakemli dergilerin hem editörleri hem de yayıncıları için uygulama esasları hem Yayın Etiği Komitesi hem de Dünya Tıp Editörleri Birliği tarafından geliştirilmiştir. </a:t>
            </a:r>
          </a:p>
          <a:p>
            <a:r>
              <a:rPr lang="tr-TR" dirty="0"/>
              <a:t>Editörler rekabetçi baskılara maruz kalmaktadır. Temel konular çıkar çatışmaları ile potansiyel reklam ve sponsorluklardır. </a:t>
            </a:r>
          </a:p>
          <a:p>
            <a:endParaRPr lang="tr-TR" dirty="0"/>
          </a:p>
        </p:txBody>
      </p:sp>
      <p:sp>
        <p:nvSpPr>
          <p:cNvPr id="4" name="Alt Bilgi Yer Tutucusu 3">
            <a:extLst>
              <a:ext uri="{FF2B5EF4-FFF2-40B4-BE49-F238E27FC236}">
                <a16:creationId xmlns:a16="http://schemas.microsoft.com/office/drawing/2014/main" id="{2E15B928-B838-C6DE-9934-82DF0CECA9B7}"/>
              </a:ext>
            </a:extLst>
          </p:cNvPr>
          <p:cNvSpPr>
            <a:spLocks noGrp="1"/>
          </p:cNvSpPr>
          <p:nvPr>
            <p:ph type="ftr" sz="quarter" idx="11"/>
          </p:nvPr>
        </p:nvSpPr>
        <p:spPr>
          <a:xfrm>
            <a:off x="2143433" y="6356350"/>
            <a:ext cx="7334864" cy="365125"/>
          </a:xfrm>
        </p:spPr>
        <p:txBody>
          <a:bodyPr/>
          <a:lstStyle/>
          <a:p>
            <a:r>
              <a:rPr lang="tr-TR" sz="1200">
                <a:effectLst/>
                <a:latin typeface="Times New Roman" panose="02020603050405020304" pitchFamily="18" charset="0"/>
              </a:rPr>
              <a:t>Tulchinsky, T. H., &amp; Varavikova, E. A. (2019). </a:t>
            </a:r>
            <a:r>
              <a:rPr lang="tr-TR" sz="1200" i="1">
                <a:effectLst/>
                <a:latin typeface="Times New Roman" panose="02020603050405020304" pitchFamily="18" charset="0"/>
              </a:rPr>
              <a:t>Yeni halk sağlığı </a:t>
            </a:r>
            <a:r>
              <a:rPr lang="tr-TR" sz="1200">
                <a:effectLst/>
                <a:latin typeface="Times New Roman" panose="02020603050405020304" pitchFamily="18" charset="0"/>
              </a:rPr>
              <a:t>(S. Acar Vaizoğlu, Çev.). Palme Yayınevi.</a:t>
            </a:r>
          </a:p>
          <a:p>
            <a:endParaRPr lang="tr-TR" dirty="0"/>
          </a:p>
        </p:txBody>
      </p:sp>
      <p:sp>
        <p:nvSpPr>
          <p:cNvPr id="5" name="Slayt Numarası Yer Tutucusu 4">
            <a:extLst>
              <a:ext uri="{FF2B5EF4-FFF2-40B4-BE49-F238E27FC236}">
                <a16:creationId xmlns:a16="http://schemas.microsoft.com/office/drawing/2014/main" id="{3DCCA6D9-14A6-A75E-1D10-E54AE9A4CC32}"/>
              </a:ext>
            </a:extLst>
          </p:cNvPr>
          <p:cNvSpPr>
            <a:spLocks noGrp="1"/>
          </p:cNvSpPr>
          <p:nvPr>
            <p:ph type="sldNum" sz="quarter" idx="12"/>
          </p:nvPr>
        </p:nvSpPr>
        <p:spPr/>
        <p:txBody>
          <a:bodyPr/>
          <a:lstStyle/>
          <a:p>
            <a:fld id="{D30D010B-BE83-4800-B2CB-C4F6DA106C36}" type="slidenum">
              <a:rPr lang="tr-TR" smtClean="0"/>
              <a:t>42</a:t>
            </a:fld>
            <a:endParaRPr lang="tr-TR"/>
          </a:p>
        </p:txBody>
      </p:sp>
      <p:pic>
        <p:nvPicPr>
          <p:cNvPr id="5126" name="Picture 6" descr="Etik Nedir? Etik TDK Kelime Anlamı">
            <a:extLst>
              <a:ext uri="{FF2B5EF4-FFF2-40B4-BE49-F238E27FC236}">
                <a16:creationId xmlns:a16="http://schemas.microsoft.com/office/drawing/2014/main" id="{3F648C5F-5D65-43B2-602D-C1BF0B63A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1490" y="136525"/>
            <a:ext cx="2962275"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641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EA7574-3914-4B6A-1C15-F180C59B2908}"/>
              </a:ext>
            </a:extLst>
          </p:cNvPr>
          <p:cNvSpPr>
            <a:spLocks noGrp="1"/>
          </p:cNvSpPr>
          <p:nvPr>
            <p:ph type="title"/>
          </p:nvPr>
        </p:nvSpPr>
        <p:spPr/>
        <p:txBody>
          <a:bodyPr/>
          <a:lstStyle/>
          <a:p>
            <a:r>
              <a:rPr lang="tr-TR" dirty="0"/>
              <a:t>Halk Sağlığında Yayın Etiği</a:t>
            </a:r>
          </a:p>
        </p:txBody>
      </p:sp>
      <p:sp>
        <p:nvSpPr>
          <p:cNvPr id="3" name="İçerik Yer Tutucusu 2">
            <a:extLst>
              <a:ext uri="{FF2B5EF4-FFF2-40B4-BE49-F238E27FC236}">
                <a16:creationId xmlns:a16="http://schemas.microsoft.com/office/drawing/2014/main" id="{2B63961A-7C74-F0E5-250E-F790A757E042}"/>
              </a:ext>
            </a:extLst>
          </p:cNvPr>
          <p:cNvSpPr>
            <a:spLocks noGrp="1"/>
          </p:cNvSpPr>
          <p:nvPr>
            <p:ph idx="1"/>
          </p:nvPr>
        </p:nvSpPr>
        <p:spPr/>
        <p:txBody>
          <a:bodyPr/>
          <a:lstStyle/>
          <a:p>
            <a:r>
              <a:rPr lang="tr-TR" dirty="0"/>
              <a:t>Potansiyel çıkar çatışmalarının açık bir şekilde ifade edilmesi esastır. </a:t>
            </a:r>
          </a:p>
          <a:p>
            <a:r>
              <a:rPr lang="tr-TR" dirty="0"/>
              <a:t>Yaygın bir endişe konusu ticari dünya ve sağlık çıkarlarının çatışmasıdır.</a:t>
            </a:r>
          </a:p>
          <a:p>
            <a:r>
              <a:rPr lang="tr-TR" dirty="0"/>
              <a:t>En önemli örneklerden biri tütün endüstrisinin sigara dumanından pasif etkilenim konusundaki bulguların karartılmasını amaçlayan çalışmaları finanse etmesidir. </a:t>
            </a:r>
          </a:p>
          <a:p>
            <a:r>
              <a:rPr lang="tr-TR" dirty="0"/>
              <a:t>İntihal ve suistimaller de zorlayıcı alanlardır. Sahtekarlık durumunda yayın yapan dergi makaleyi zamanında geri çekmelidir. </a:t>
            </a:r>
          </a:p>
        </p:txBody>
      </p:sp>
      <p:sp>
        <p:nvSpPr>
          <p:cNvPr id="4" name="Alt Bilgi Yer Tutucusu 3">
            <a:extLst>
              <a:ext uri="{FF2B5EF4-FFF2-40B4-BE49-F238E27FC236}">
                <a16:creationId xmlns:a16="http://schemas.microsoft.com/office/drawing/2014/main" id="{2E15B928-B838-C6DE-9934-82DF0CECA9B7}"/>
              </a:ext>
            </a:extLst>
          </p:cNvPr>
          <p:cNvSpPr>
            <a:spLocks noGrp="1"/>
          </p:cNvSpPr>
          <p:nvPr>
            <p:ph type="ftr" sz="quarter" idx="11"/>
          </p:nvPr>
        </p:nvSpPr>
        <p:spPr>
          <a:xfrm>
            <a:off x="2143433" y="6356350"/>
            <a:ext cx="7334864" cy="365125"/>
          </a:xfrm>
        </p:spPr>
        <p:txBody>
          <a:bodyPr/>
          <a:lstStyle/>
          <a:p>
            <a:r>
              <a:rPr lang="tr-TR" sz="1200" dirty="0" err="1">
                <a:effectLst/>
                <a:latin typeface="Times New Roman" panose="02020603050405020304" pitchFamily="18" charset="0"/>
              </a:rPr>
              <a:t>Tulchinsky</a:t>
            </a:r>
            <a:r>
              <a:rPr lang="tr-TR" sz="1200" dirty="0">
                <a:effectLst/>
                <a:latin typeface="Times New Roman" panose="02020603050405020304" pitchFamily="18" charset="0"/>
              </a:rPr>
              <a:t>, T. H., &amp; </a:t>
            </a:r>
            <a:r>
              <a:rPr lang="tr-TR" sz="1200" dirty="0" err="1">
                <a:effectLst/>
                <a:latin typeface="Times New Roman" panose="02020603050405020304" pitchFamily="18" charset="0"/>
              </a:rPr>
              <a:t>Varavikova</a:t>
            </a:r>
            <a:r>
              <a:rPr lang="tr-TR" sz="1200" dirty="0">
                <a:effectLst/>
                <a:latin typeface="Times New Roman" panose="02020603050405020304" pitchFamily="18" charset="0"/>
              </a:rPr>
              <a:t>, E. A. (2019). </a:t>
            </a:r>
            <a:r>
              <a:rPr lang="tr-TR" sz="1200" i="1" dirty="0">
                <a:effectLst/>
                <a:latin typeface="Times New Roman" panose="02020603050405020304" pitchFamily="18" charset="0"/>
              </a:rPr>
              <a:t>Yeni halk sağlığı </a:t>
            </a:r>
            <a:r>
              <a:rPr lang="tr-TR" sz="1200" dirty="0">
                <a:effectLst/>
                <a:latin typeface="Times New Roman" panose="02020603050405020304" pitchFamily="18" charset="0"/>
              </a:rPr>
              <a:t>(S. Acar </a:t>
            </a:r>
            <a:r>
              <a:rPr lang="tr-TR" sz="1200" dirty="0" err="1">
                <a:effectLst/>
                <a:latin typeface="Times New Roman" panose="02020603050405020304" pitchFamily="18" charset="0"/>
              </a:rPr>
              <a:t>Vaizoğlu</a:t>
            </a:r>
            <a:r>
              <a:rPr lang="tr-TR" sz="1200" dirty="0">
                <a:effectLst/>
                <a:latin typeface="Times New Roman" panose="02020603050405020304" pitchFamily="18" charset="0"/>
              </a:rPr>
              <a:t>, Çev.). </a:t>
            </a:r>
            <a:r>
              <a:rPr lang="tr-TR" sz="1200" dirty="0" err="1">
                <a:effectLst/>
                <a:latin typeface="Times New Roman" panose="02020603050405020304" pitchFamily="18" charset="0"/>
              </a:rPr>
              <a:t>Palme</a:t>
            </a:r>
            <a:r>
              <a:rPr lang="tr-TR" sz="1200" dirty="0">
                <a:effectLst/>
                <a:latin typeface="Times New Roman" panose="02020603050405020304" pitchFamily="18" charset="0"/>
              </a:rPr>
              <a:t> Yayınevi.</a:t>
            </a:r>
          </a:p>
          <a:p>
            <a:endParaRPr lang="tr-TR" dirty="0"/>
          </a:p>
        </p:txBody>
      </p:sp>
      <p:sp>
        <p:nvSpPr>
          <p:cNvPr id="5" name="Slayt Numarası Yer Tutucusu 4">
            <a:extLst>
              <a:ext uri="{FF2B5EF4-FFF2-40B4-BE49-F238E27FC236}">
                <a16:creationId xmlns:a16="http://schemas.microsoft.com/office/drawing/2014/main" id="{3DCCA6D9-14A6-A75E-1D10-E54AE9A4CC32}"/>
              </a:ext>
            </a:extLst>
          </p:cNvPr>
          <p:cNvSpPr>
            <a:spLocks noGrp="1"/>
          </p:cNvSpPr>
          <p:nvPr>
            <p:ph type="sldNum" sz="quarter" idx="12"/>
          </p:nvPr>
        </p:nvSpPr>
        <p:spPr/>
        <p:txBody>
          <a:bodyPr/>
          <a:lstStyle/>
          <a:p>
            <a:fld id="{D30D010B-BE83-4800-B2CB-C4F6DA106C36}" type="slidenum">
              <a:rPr lang="tr-TR" smtClean="0"/>
              <a:t>43</a:t>
            </a:fld>
            <a:endParaRPr lang="tr-TR" dirty="0"/>
          </a:p>
        </p:txBody>
      </p:sp>
    </p:spTree>
    <p:extLst>
      <p:ext uri="{BB962C8B-B14F-4D97-AF65-F5344CB8AC3E}">
        <p14:creationId xmlns:p14="http://schemas.microsoft.com/office/powerpoint/2010/main" val="1354902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1A77F0-A06F-F978-801C-B6E403447EA8}"/>
              </a:ext>
            </a:extLst>
          </p:cNvPr>
          <p:cNvSpPr>
            <a:spLocks noGrp="1"/>
          </p:cNvSpPr>
          <p:nvPr>
            <p:ph type="title"/>
          </p:nvPr>
        </p:nvSpPr>
        <p:spPr/>
        <p:txBody>
          <a:bodyPr>
            <a:normAutofit fontScale="90000"/>
          </a:bodyPr>
          <a:lstStyle/>
          <a:p>
            <a:r>
              <a:rPr lang="tr-TR" sz="3600" dirty="0">
                <a:effectLst/>
                <a:latin typeface="Calibri" panose="020F0502020204030204" pitchFamily="34" charset="0"/>
                <a:ea typeface="Calibri" panose="020F0502020204030204" pitchFamily="34" charset="0"/>
                <a:cs typeface="Times New Roman" panose="02020603050405020304" pitchFamily="18" charset="0"/>
              </a:rPr>
              <a:t/>
            </a:r>
            <a:br>
              <a:rPr lang="tr-TR" sz="3600" dirty="0">
                <a:effectLst/>
                <a:latin typeface="Calibri" panose="020F0502020204030204" pitchFamily="34" charset="0"/>
                <a:ea typeface="Calibri" panose="020F0502020204030204" pitchFamily="34" charset="0"/>
                <a:cs typeface="Times New Roman" panose="02020603050405020304" pitchFamily="18" charset="0"/>
              </a:rPr>
            </a:br>
            <a:r>
              <a:rPr lang="tr-TR" dirty="0" err="1">
                <a:effectLst/>
                <a:latin typeface="Calibri" panose="020F0502020204030204" pitchFamily="34" charset="0"/>
                <a:ea typeface="Calibri" panose="020F0502020204030204" pitchFamily="34" charset="0"/>
                <a:cs typeface="Times New Roman" panose="02020603050405020304" pitchFamily="18" charset="0"/>
              </a:rPr>
              <a:t>Wakefield</a:t>
            </a:r>
            <a:r>
              <a:rPr lang="tr-TR" dirty="0">
                <a:effectLst/>
                <a:latin typeface="Calibri" panose="020F0502020204030204" pitchFamily="34" charset="0"/>
                <a:ea typeface="Calibri" panose="020F0502020204030204" pitchFamily="34" charset="0"/>
                <a:cs typeface="Times New Roman" panose="02020603050405020304" pitchFamily="18" charset="0"/>
              </a:rPr>
              <a:t> Etkisi</a:t>
            </a:r>
            <a:r>
              <a:rPr lang="tr-TR" sz="3600" dirty="0">
                <a:effectLst/>
                <a:latin typeface="Calibri" panose="020F0502020204030204" pitchFamily="34" charset="0"/>
                <a:ea typeface="Calibri" panose="020F0502020204030204" pitchFamily="34" charset="0"/>
                <a:cs typeface="Times New Roman" panose="02020603050405020304" pitchFamily="18" charset="0"/>
              </a:rPr>
              <a:t/>
            </a:r>
            <a:br>
              <a:rPr lang="tr-TR" sz="3600" dirty="0">
                <a:effectLst/>
                <a:latin typeface="Calibri" panose="020F0502020204030204" pitchFamily="34" charset="0"/>
                <a:ea typeface="Calibri" panose="020F0502020204030204" pitchFamily="34" charset="0"/>
                <a:cs typeface="Times New Roman" panose="02020603050405020304" pitchFamily="18" charset="0"/>
              </a:rPr>
            </a:br>
            <a:endParaRPr lang="tr-TR" sz="3600" dirty="0"/>
          </a:p>
        </p:txBody>
      </p:sp>
      <p:sp>
        <p:nvSpPr>
          <p:cNvPr id="3" name="İçerik Yer Tutucusu 2">
            <a:extLst>
              <a:ext uri="{FF2B5EF4-FFF2-40B4-BE49-F238E27FC236}">
                <a16:creationId xmlns:a16="http://schemas.microsoft.com/office/drawing/2014/main" id="{D32870B3-F97E-0267-A99D-873E5573C789}"/>
              </a:ext>
            </a:extLst>
          </p:cNvPr>
          <p:cNvSpPr>
            <a:spLocks noGrp="1"/>
          </p:cNvSpPr>
          <p:nvPr>
            <p:ph idx="1"/>
          </p:nvPr>
        </p:nvSpPr>
        <p:spPr>
          <a:xfrm>
            <a:off x="314632" y="1818967"/>
            <a:ext cx="11734800" cy="4357995"/>
          </a:xfrm>
        </p:spPr>
        <p:txBody>
          <a:bodyPr>
            <a:normAutofit/>
          </a:bodyPr>
          <a:lstStyle/>
          <a:p>
            <a:pPr>
              <a:lnSpc>
                <a:spcPct val="107000"/>
              </a:lnSpc>
              <a:spcAft>
                <a:spcPts val="800"/>
              </a:spcAft>
            </a:pPr>
            <a:r>
              <a:rPr lang="tr-TR" sz="2000" dirty="0">
                <a:effectLst/>
                <a:ea typeface="Calibri" panose="020F0502020204030204" pitchFamily="34" charset="0"/>
                <a:cs typeface="Times New Roman" panose="02020603050405020304" pitchFamily="18" charset="0"/>
              </a:rPr>
              <a:t>1998 yılında </a:t>
            </a:r>
            <a:r>
              <a:rPr lang="tr-TR" sz="2000" dirty="0" err="1">
                <a:effectLst/>
                <a:ea typeface="Calibri" panose="020F0502020204030204" pitchFamily="34" charset="0"/>
                <a:cs typeface="Times New Roman" panose="02020603050405020304" pitchFamily="18" charset="0"/>
              </a:rPr>
              <a:t>Lancet</a:t>
            </a:r>
            <a:r>
              <a:rPr lang="tr-TR" sz="2000" dirty="0">
                <a:effectLst/>
                <a:ea typeface="Calibri" panose="020F0502020204030204" pitchFamily="34" charset="0"/>
                <a:cs typeface="Times New Roman" panose="02020603050405020304" pitchFamily="18" charset="0"/>
              </a:rPr>
              <a:t>, Dr. Andrew </a:t>
            </a:r>
            <a:r>
              <a:rPr lang="tr-TR" sz="2000" dirty="0" err="1">
                <a:effectLst/>
                <a:ea typeface="Calibri" panose="020F0502020204030204" pitchFamily="34" charset="0"/>
                <a:cs typeface="Times New Roman" panose="02020603050405020304" pitchFamily="18" charset="0"/>
              </a:rPr>
              <a:t>Wakefield'in</a:t>
            </a:r>
            <a:r>
              <a:rPr lang="tr-TR" sz="2000" dirty="0">
                <a:effectLst/>
                <a:ea typeface="Calibri" panose="020F0502020204030204" pitchFamily="34" charset="0"/>
                <a:cs typeface="Times New Roman" panose="02020603050405020304" pitchFamily="18" charset="0"/>
              </a:rPr>
              <a:t> başını çektiği çok sayıda iyi bilinen </a:t>
            </a:r>
            <a:r>
              <a:rPr lang="tr-TR" sz="2000" dirty="0" err="1">
                <a:effectLst/>
                <a:ea typeface="Calibri" panose="020F0502020204030204" pitchFamily="34" charset="0"/>
                <a:cs typeface="Times New Roman" panose="02020603050405020304" pitchFamily="18" charset="0"/>
              </a:rPr>
              <a:t>araştımacının</a:t>
            </a:r>
            <a:r>
              <a:rPr lang="tr-TR" sz="2000" dirty="0">
                <a:effectLst/>
                <a:ea typeface="Calibri" panose="020F0502020204030204" pitchFamily="34" charset="0"/>
                <a:cs typeface="Times New Roman" panose="02020603050405020304" pitchFamily="18" charset="0"/>
              </a:rPr>
              <a:t> bir makalesini yayınlamıştır. Makalede 12 otizm tanılı çocuk olgusu bildirilmiş ve KKK (kızamık-kızamıkçık-kabakulak) aşısıyla bir ilişkinin gösterildiği iddia edilmiştir.</a:t>
            </a:r>
          </a:p>
          <a:p>
            <a:pPr>
              <a:lnSpc>
                <a:spcPct val="107000"/>
              </a:lnSpc>
              <a:spcAft>
                <a:spcPts val="800"/>
              </a:spcAft>
            </a:pPr>
            <a:r>
              <a:rPr lang="tr-TR" sz="2000" dirty="0">
                <a:effectLst/>
                <a:ea typeface="Calibri" panose="020F0502020204030204" pitchFamily="34" charset="0"/>
                <a:cs typeface="Times New Roman" panose="02020603050405020304" pitchFamily="18" charset="0"/>
              </a:rPr>
              <a:t>Bunun kısa vadede etkisi KKK aşısı üzerinde yaygın bir alarm ve "otizm riski" nedeniyle çocuklarının aşılanmasını reddeden ailelerle birlikte İngiltere ve başka yerlerde kızamık içeren aşıların aşılama kapsamının düşmesi şeklinde olmuştur. Sonuç olarak İngiltere ve pek çok başka ülkede kızamık salgınları ortaya çıkmış, başta İngiltere ve Fransa olmak üzere Avrupa'nın birçok kesiminde kızamık yeniden salgın haline gelmiştir.</a:t>
            </a:r>
          </a:p>
          <a:p>
            <a:pPr>
              <a:lnSpc>
                <a:spcPct val="107000"/>
              </a:lnSpc>
              <a:spcAft>
                <a:spcPts val="800"/>
              </a:spcAft>
            </a:pPr>
            <a:r>
              <a:rPr lang="tr-TR" sz="2000" dirty="0">
                <a:effectLst/>
                <a:ea typeface="Calibri" panose="020F0502020204030204" pitchFamily="34" charset="0"/>
                <a:cs typeface="Times New Roman" panose="02020603050405020304" pitchFamily="18" charset="0"/>
              </a:rPr>
              <a:t>Daha sonra İngiliz tıp otoriteleri tarafından yapılan soruşturmada Dr. </a:t>
            </a:r>
            <a:r>
              <a:rPr lang="tr-TR" sz="2000" dirty="0" err="1">
                <a:effectLst/>
                <a:ea typeface="Calibri" panose="020F0502020204030204" pitchFamily="34" charset="0"/>
                <a:cs typeface="Times New Roman" panose="02020603050405020304" pitchFamily="18" charset="0"/>
              </a:rPr>
              <a:t>Wakefield</a:t>
            </a:r>
            <a:r>
              <a:rPr lang="tr-TR" sz="2000" dirty="0">
                <a:effectLst/>
                <a:ea typeface="Calibri" panose="020F0502020204030204" pitchFamily="34" charset="0"/>
                <a:cs typeface="Times New Roman" panose="02020603050405020304" pitchFamily="18" charset="0"/>
              </a:rPr>
              <a:t> tıbbi ihmalden suçlu bulunmuş, Birleşik Krallık Genel Tıp Konseyi hekimlik lisansını geri almıştır. </a:t>
            </a:r>
          </a:p>
          <a:p>
            <a:pPr>
              <a:lnSpc>
                <a:spcPct val="107000"/>
              </a:lnSpc>
              <a:spcAft>
                <a:spcPts val="800"/>
              </a:spcAft>
            </a:pPr>
            <a:r>
              <a:rPr lang="tr-TR" sz="2000" dirty="0">
                <a:effectLst/>
                <a:ea typeface="Calibri" panose="020F0502020204030204" pitchFamily="34" charset="0"/>
                <a:cs typeface="Times New Roman" panose="02020603050405020304" pitchFamily="18" charset="0"/>
              </a:rPr>
              <a:t>2000 yılında, orijinal yayından 12 yıl sonra </a:t>
            </a:r>
            <a:r>
              <a:rPr lang="tr-TR" sz="2000" dirty="0" err="1">
                <a:effectLst/>
                <a:ea typeface="Calibri" panose="020F0502020204030204" pitchFamily="34" charset="0"/>
                <a:cs typeface="Times New Roman" panose="02020603050405020304" pitchFamily="18" charset="0"/>
              </a:rPr>
              <a:t>The</a:t>
            </a:r>
            <a:r>
              <a:rPr lang="tr-TR" sz="2000" dirty="0">
                <a:effectLst/>
                <a:ea typeface="Calibri" panose="020F0502020204030204" pitchFamily="34" charset="0"/>
                <a:cs typeface="Times New Roman" panose="02020603050405020304" pitchFamily="18" charset="0"/>
              </a:rPr>
              <a:t> Lancet makaleyi resmi olarak geri çekmiştir.</a:t>
            </a:r>
          </a:p>
          <a:p>
            <a:pPr>
              <a:lnSpc>
                <a:spcPct val="107000"/>
              </a:lnSpc>
              <a:spcAft>
                <a:spcPts val="800"/>
              </a:spcAft>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Alt Bilgi Yer Tutucusu 3">
            <a:extLst>
              <a:ext uri="{FF2B5EF4-FFF2-40B4-BE49-F238E27FC236}">
                <a16:creationId xmlns:a16="http://schemas.microsoft.com/office/drawing/2014/main" id="{364E35C5-5C26-252E-D2A5-A9418BA8307A}"/>
              </a:ext>
            </a:extLst>
          </p:cNvPr>
          <p:cNvSpPr>
            <a:spLocks noGrp="1"/>
          </p:cNvSpPr>
          <p:nvPr>
            <p:ph type="ftr" sz="quarter" idx="11"/>
          </p:nvPr>
        </p:nvSpPr>
        <p:spPr>
          <a:xfrm>
            <a:off x="1956619" y="6356350"/>
            <a:ext cx="7590503" cy="365125"/>
          </a:xfrm>
        </p:spPr>
        <p:txBody>
          <a:bodyPr/>
          <a:lstStyle/>
          <a:p>
            <a:r>
              <a:rPr lang="tr-TR" sz="1200" dirty="0" err="1">
                <a:effectLst/>
                <a:latin typeface="Times New Roman" panose="02020603050405020304" pitchFamily="18" charset="0"/>
              </a:rPr>
              <a:t>Tulchinsky</a:t>
            </a:r>
            <a:r>
              <a:rPr lang="tr-TR" sz="1200" dirty="0">
                <a:effectLst/>
                <a:latin typeface="Times New Roman" panose="02020603050405020304" pitchFamily="18" charset="0"/>
              </a:rPr>
              <a:t>, T. H., &amp; </a:t>
            </a:r>
            <a:r>
              <a:rPr lang="tr-TR" sz="1200" dirty="0" err="1">
                <a:effectLst/>
                <a:latin typeface="Times New Roman" panose="02020603050405020304" pitchFamily="18" charset="0"/>
              </a:rPr>
              <a:t>Varavikova</a:t>
            </a:r>
            <a:r>
              <a:rPr lang="tr-TR" sz="1200" dirty="0">
                <a:effectLst/>
                <a:latin typeface="Times New Roman" panose="02020603050405020304" pitchFamily="18" charset="0"/>
              </a:rPr>
              <a:t>, E. A. (2019). </a:t>
            </a:r>
            <a:r>
              <a:rPr lang="tr-TR" sz="1200" i="1" dirty="0">
                <a:effectLst/>
                <a:latin typeface="Times New Roman" panose="02020603050405020304" pitchFamily="18" charset="0"/>
              </a:rPr>
              <a:t>Yeni halk sağlığı </a:t>
            </a:r>
            <a:r>
              <a:rPr lang="tr-TR" sz="1200" dirty="0">
                <a:effectLst/>
                <a:latin typeface="Times New Roman" panose="02020603050405020304" pitchFamily="18" charset="0"/>
              </a:rPr>
              <a:t>(S. Acar </a:t>
            </a:r>
            <a:r>
              <a:rPr lang="tr-TR" sz="1200" dirty="0" err="1">
                <a:effectLst/>
                <a:latin typeface="Times New Roman" panose="02020603050405020304" pitchFamily="18" charset="0"/>
              </a:rPr>
              <a:t>Vaizoğlu</a:t>
            </a:r>
            <a:r>
              <a:rPr lang="tr-TR" sz="1200" dirty="0">
                <a:effectLst/>
                <a:latin typeface="Times New Roman" panose="02020603050405020304" pitchFamily="18" charset="0"/>
              </a:rPr>
              <a:t>, Çev.). </a:t>
            </a:r>
            <a:r>
              <a:rPr lang="tr-TR" sz="1200" dirty="0" err="1">
                <a:effectLst/>
                <a:latin typeface="Times New Roman" panose="02020603050405020304" pitchFamily="18" charset="0"/>
              </a:rPr>
              <a:t>Palme</a:t>
            </a:r>
            <a:r>
              <a:rPr lang="tr-TR" sz="1200" dirty="0">
                <a:effectLst/>
                <a:latin typeface="Times New Roman" panose="02020603050405020304" pitchFamily="18" charset="0"/>
              </a:rPr>
              <a:t> Yayınevi.</a:t>
            </a:r>
          </a:p>
        </p:txBody>
      </p:sp>
      <p:sp>
        <p:nvSpPr>
          <p:cNvPr id="5" name="Slayt Numarası Yer Tutucusu 4">
            <a:extLst>
              <a:ext uri="{FF2B5EF4-FFF2-40B4-BE49-F238E27FC236}">
                <a16:creationId xmlns:a16="http://schemas.microsoft.com/office/drawing/2014/main" id="{8120D4D6-C356-420F-D544-D83BD5ED8CFB}"/>
              </a:ext>
            </a:extLst>
          </p:cNvPr>
          <p:cNvSpPr>
            <a:spLocks noGrp="1"/>
          </p:cNvSpPr>
          <p:nvPr>
            <p:ph type="sldNum" sz="quarter" idx="12"/>
          </p:nvPr>
        </p:nvSpPr>
        <p:spPr/>
        <p:txBody>
          <a:bodyPr/>
          <a:lstStyle/>
          <a:p>
            <a:fld id="{D30D010B-BE83-4800-B2CB-C4F6DA106C36}" type="slidenum">
              <a:rPr lang="tr-TR" smtClean="0"/>
              <a:t>44</a:t>
            </a:fld>
            <a:endParaRPr lang="tr-TR"/>
          </a:p>
        </p:txBody>
      </p:sp>
      <p:pic>
        <p:nvPicPr>
          <p:cNvPr id="2050" name="Picture 2" descr="Otizm Spektrum Bozukluğunun Nedenleri Nelerdir? | İzmir Otizm - Otizm'de  Özel Eğitimin Önemi">
            <a:extLst>
              <a:ext uri="{FF2B5EF4-FFF2-40B4-BE49-F238E27FC236}">
                <a16:creationId xmlns:a16="http://schemas.microsoft.com/office/drawing/2014/main" id="{14D4523A-C094-9D56-369A-923F75E6B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6851" y="127255"/>
            <a:ext cx="3072581" cy="1801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14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1A77F0-A06F-F978-801C-B6E403447EA8}"/>
              </a:ext>
            </a:extLst>
          </p:cNvPr>
          <p:cNvSpPr>
            <a:spLocks noGrp="1"/>
          </p:cNvSpPr>
          <p:nvPr>
            <p:ph type="title"/>
          </p:nvPr>
        </p:nvSpPr>
        <p:spPr/>
        <p:txBody>
          <a:bodyPr>
            <a:normAutofit fontScale="90000"/>
          </a:bodyPr>
          <a:lstStyle/>
          <a:p>
            <a:r>
              <a:rPr lang="tr-TR" sz="3600" dirty="0">
                <a:effectLst/>
                <a:latin typeface="Calibri" panose="020F0502020204030204" pitchFamily="34" charset="0"/>
                <a:ea typeface="Calibri" panose="020F0502020204030204" pitchFamily="34" charset="0"/>
                <a:cs typeface="Times New Roman" panose="02020603050405020304" pitchFamily="18" charset="0"/>
              </a:rPr>
              <a:t/>
            </a:r>
            <a:br>
              <a:rPr lang="tr-TR" sz="3600" dirty="0">
                <a:effectLst/>
                <a:latin typeface="Calibri" panose="020F0502020204030204" pitchFamily="34" charset="0"/>
                <a:ea typeface="Calibri" panose="020F0502020204030204" pitchFamily="34" charset="0"/>
                <a:cs typeface="Times New Roman" panose="02020603050405020304" pitchFamily="18" charset="0"/>
              </a:rPr>
            </a:br>
            <a:r>
              <a:rPr lang="tr-TR" dirty="0" err="1">
                <a:effectLst/>
                <a:latin typeface="Calibri" panose="020F0502020204030204" pitchFamily="34" charset="0"/>
                <a:ea typeface="Calibri" panose="020F0502020204030204" pitchFamily="34" charset="0"/>
                <a:cs typeface="Times New Roman" panose="02020603050405020304" pitchFamily="18" charset="0"/>
              </a:rPr>
              <a:t>Wakefield</a:t>
            </a:r>
            <a:r>
              <a:rPr lang="tr-TR" dirty="0">
                <a:effectLst/>
                <a:latin typeface="Calibri" panose="020F0502020204030204" pitchFamily="34" charset="0"/>
                <a:ea typeface="Calibri" panose="020F0502020204030204" pitchFamily="34" charset="0"/>
                <a:cs typeface="Times New Roman" panose="02020603050405020304" pitchFamily="18" charset="0"/>
              </a:rPr>
              <a:t> Etkisi</a:t>
            </a:r>
            <a:r>
              <a:rPr lang="tr-TR" sz="3600" dirty="0">
                <a:effectLst/>
                <a:latin typeface="Calibri" panose="020F0502020204030204" pitchFamily="34" charset="0"/>
                <a:ea typeface="Calibri" panose="020F0502020204030204" pitchFamily="34" charset="0"/>
                <a:cs typeface="Times New Roman" panose="02020603050405020304" pitchFamily="18" charset="0"/>
              </a:rPr>
              <a:t/>
            </a:r>
            <a:br>
              <a:rPr lang="tr-TR" sz="3600" dirty="0">
                <a:effectLst/>
                <a:latin typeface="Calibri" panose="020F0502020204030204" pitchFamily="34" charset="0"/>
                <a:ea typeface="Calibri" panose="020F0502020204030204" pitchFamily="34" charset="0"/>
                <a:cs typeface="Times New Roman" panose="02020603050405020304" pitchFamily="18" charset="0"/>
              </a:rPr>
            </a:br>
            <a:endParaRPr lang="tr-TR" sz="3600" dirty="0"/>
          </a:p>
        </p:txBody>
      </p:sp>
      <p:sp>
        <p:nvSpPr>
          <p:cNvPr id="3" name="İçerik Yer Tutucusu 2">
            <a:extLst>
              <a:ext uri="{FF2B5EF4-FFF2-40B4-BE49-F238E27FC236}">
                <a16:creationId xmlns:a16="http://schemas.microsoft.com/office/drawing/2014/main" id="{D32870B3-F97E-0267-A99D-873E5573C789}"/>
              </a:ext>
            </a:extLst>
          </p:cNvPr>
          <p:cNvSpPr>
            <a:spLocks noGrp="1"/>
          </p:cNvSpPr>
          <p:nvPr>
            <p:ph idx="1"/>
          </p:nvPr>
        </p:nvSpPr>
        <p:spPr>
          <a:xfrm>
            <a:off x="838200" y="1690688"/>
            <a:ext cx="10515600" cy="4486275"/>
          </a:xfrm>
        </p:spPr>
        <p:txBody>
          <a:bodyPr>
            <a:normAutofit/>
          </a:bodyPr>
          <a:lstStyle/>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Bu sahte bilimsel yayının etkisi, genel olarak aşılama, özel olarak da halk sağlığı teknolojisinde en büyük yaşam kurtarıcılardan biri olan kızamık aşısıyla ilgili ciddi bir güven kaybı olmuştur.</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Dergi editörleri başyazar ile eş yazarların bilimsel bütünlüğünü sağlayamadıkları için, dergi sahte bir makaleyi yıllar önce geri çekemediği için sorumlu görülebilir.</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Çalışmada ciddi metodolojik hatalar olmasına karşın kabul alması soru işareti yaratmaktadır. Yazarın sonuçlardan maddi kazanç sağlama kaygısında olduğu da sonradan öğrenilmiştir. </a:t>
            </a:r>
          </a:p>
          <a:p>
            <a:pPr>
              <a:lnSpc>
                <a:spcPct val="107000"/>
              </a:lnSpc>
              <a:spcAft>
                <a:spcPts val="800"/>
              </a:spcAft>
            </a:pPr>
            <a:r>
              <a:rPr lang="tr-TR" sz="2000" dirty="0">
                <a:latin typeface="Calibri" panose="020F0502020204030204" pitchFamily="34" charset="0"/>
                <a:ea typeface="Calibri" panose="020F0502020204030204" pitchFamily="34" charset="0"/>
                <a:cs typeface="Times New Roman" panose="02020603050405020304" pitchFamily="18" charset="0"/>
              </a:rPr>
              <a:t>Basın ise sonrasında yapılan yeni ve doğru metodolojideki çalışmalara bu doğru olmayan sonuçlar barındıran makale kadar ilgi göstermemiştir.</a:t>
            </a:r>
          </a:p>
          <a:p>
            <a:pPr>
              <a:lnSpc>
                <a:spcPct val="107000"/>
              </a:lnSpc>
              <a:spcAft>
                <a:spcPts val="800"/>
              </a:spcAft>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Alt Bilgi Yer Tutucusu 3">
            <a:extLst>
              <a:ext uri="{FF2B5EF4-FFF2-40B4-BE49-F238E27FC236}">
                <a16:creationId xmlns:a16="http://schemas.microsoft.com/office/drawing/2014/main" id="{364E35C5-5C26-252E-D2A5-A9418BA8307A}"/>
              </a:ext>
            </a:extLst>
          </p:cNvPr>
          <p:cNvSpPr>
            <a:spLocks noGrp="1"/>
          </p:cNvSpPr>
          <p:nvPr>
            <p:ph type="ftr" sz="quarter" idx="11"/>
          </p:nvPr>
        </p:nvSpPr>
        <p:spPr>
          <a:xfrm>
            <a:off x="1956619" y="6356350"/>
            <a:ext cx="7590503" cy="365125"/>
          </a:xfrm>
        </p:spPr>
        <p:txBody>
          <a:bodyPr/>
          <a:lstStyle/>
          <a:p>
            <a:r>
              <a:rPr lang="tr-TR" sz="1200" dirty="0" err="1">
                <a:effectLst/>
                <a:latin typeface="Times New Roman" panose="02020603050405020304" pitchFamily="18" charset="0"/>
              </a:rPr>
              <a:t>Tulchinsky</a:t>
            </a:r>
            <a:r>
              <a:rPr lang="tr-TR" sz="1200" dirty="0">
                <a:effectLst/>
                <a:latin typeface="Times New Roman" panose="02020603050405020304" pitchFamily="18" charset="0"/>
              </a:rPr>
              <a:t>, T. H., &amp; </a:t>
            </a:r>
            <a:r>
              <a:rPr lang="tr-TR" sz="1200" dirty="0" err="1">
                <a:effectLst/>
                <a:latin typeface="Times New Roman" panose="02020603050405020304" pitchFamily="18" charset="0"/>
              </a:rPr>
              <a:t>Varavikova</a:t>
            </a:r>
            <a:r>
              <a:rPr lang="tr-TR" sz="1200" dirty="0">
                <a:effectLst/>
                <a:latin typeface="Times New Roman" panose="02020603050405020304" pitchFamily="18" charset="0"/>
              </a:rPr>
              <a:t>, E. A. (2019). </a:t>
            </a:r>
            <a:r>
              <a:rPr lang="tr-TR" sz="1200" i="1" dirty="0">
                <a:effectLst/>
                <a:latin typeface="Times New Roman" panose="02020603050405020304" pitchFamily="18" charset="0"/>
              </a:rPr>
              <a:t>Yeni halk sağlığı </a:t>
            </a:r>
            <a:r>
              <a:rPr lang="tr-TR" sz="1200" dirty="0">
                <a:effectLst/>
                <a:latin typeface="Times New Roman" panose="02020603050405020304" pitchFamily="18" charset="0"/>
              </a:rPr>
              <a:t>(S. Acar </a:t>
            </a:r>
            <a:r>
              <a:rPr lang="tr-TR" sz="1200" dirty="0" err="1">
                <a:effectLst/>
                <a:latin typeface="Times New Roman" panose="02020603050405020304" pitchFamily="18" charset="0"/>
              </a:rPr>
              <a:t>Vaizoğlu</a:t>
            </a:r>
            <a:r>
              <a:rPr lang="tr-TR" sz="1200" dirty="0">
                <a:effectLst/>
                <a:latin typeface="Times New Roman" panose="02020603050405020304" pitchFamily="18" charset="0"/>
              </a:rPr>
              <a:t>, Çev.). </a:t>
            </a:r>
            <a:r>
              <a:rPr lang="tr-TR" sz="1200" dirty="0" err="1">
                <a:effectLst/>
                <a:latin typeface="Times New Roman" panose="02020603050405020304" pitchFamily="18" charset="0"/>
              </a:rPr>
              <a:t>Palme</a:t>
            </a:r>
            <a:r>
              <a:rPr lang="tr-TR" sz="1200" dirty="0">
                <a:effectLst/>
                <a:latin typeface="Times New Roman" panose="02020603050405020304" pitchFamily="18" charset="0"/>
              </a:rPr>
              <a:t> Yayınevi.</a:t>
            </a:r>
          </a:p>
        </p:txBody>
      </p:sp>
      <p:sp>
        <p:nvSpPr>
          <p:cNvPr id="5" name="Slayt Numarası Yer Tutucusu 4">
            <a:extLst>
              <a:ext uri="{FF2B5EF4-FFF2-40B4-BE49-F238E27FC236}">
                <a16:creationId xmlns:a16="http://schemas.microsoft.com/office/drawing/2014/main" id="{8120D4D6-C356-420F-D544-D83BD5ED8CFB}"/>
              </a:ext>
            </a:extLst>
          </p:cNvPr>
          <p:cNvSpPr>
            <a:spLocks noGrp="1"/>
          </p:cNvSpPr>
          <p:nvPr>
            <p:ph type="sldNum" sz="quarter" idx="12"/>
          </p:nvPr>
        </p:nvSpPr>
        <p:spPr/>
        <p:txBody>
          <a:bodyPr/>
          <a:lstStyle/>
          <a:p>
            <a:fld id="{D30D010B-BE83-4800-B2CB-C4F6DA106C36}" type="slidenum">
              <a:rPr lang="tr-TR" smtClean="0"/>
              <a:t>45</a:t>
            </a:fld>
            <a:endParaRPr lang="tr-TR"/>
          </a:p>
        </p:txBody>
      </p:sp>
      <p:pic>
        <p:nvPicPr>
          <p:cNvPr id="1026" name="Picture 2" descr="Çocuklarda kızamık nedenleri, belirtileri ve tedavisi">
            <a:extLst>
              <a:ext uri="{FF2B5EF4-FFF2-40B4-BE49-F238E27FC236}">
                <a16:creationId xmlns:a16="http://schemas.microsoft.com/office/drawing/2014/main" id="{3DF276D9-94E3-09A4-F716-18E7240ED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4450" y="90488"/>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255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8618DC-F08D-8850-B693-E1A9CB28C288}"/>
              </a:ext>
            </a:extLst>
          </p:cNvPr>
          <p:cNvSpPr>
            <a:spLocks noGrp="1"/>
          </p:cNvSpPr>
          <p:nvPr>
            <p:ph type="title"/>
          </p:nvPr>
        </p:nvSpPr>
        <p:spPr/>
        <p:txBody>
          <a:bodyPr/>
          <a:lstStyle/>
          <a:p>
            <a:r>
              <a:rPr lang="tr-TR" dirty="0"/>
              <a:t>TIP AHLAKI YASAL ZEMİNİ</a:t>
            </a:r>
          </a:p>
        </p:txBody>
      </p:sp>
      <p:sp>
        <p:nvSpPr>
          <p:cNvPr id="3" name="İçerik Yer Tutucusu 2">
            <a:extLst>
              <a:ext uri="{FF2B5EF4-FFF2-40B4-BE49-F238E27FC236}">
                <a16:creationId xmlns:a16="http://schemas.microsoft.com/office/drawing/2014/main" id="{DDE49776-6AD7-15D9-D34B-1C4E2CE731CB}"/>
              </a:ext>
            </a:extLst>
          </p:cNvPr>
          <p:cNvSpPr>
            <a:spLocks noGrp="1"/>
          </p:cNvSpPr>
          <p:nvPr>
            <p:ph idx="1"/>
          </p:nvPr>
        </p:nvSpPr>
        <p:spPr>
          <a:xfrm>
            <a:off x="838200" y="2103216"/>
            <a:ext cx="10515600" cy="4351338"/>
          </a:xfrm>
        </p:spPr>
        <p:txBody>
          <a:bodyPr>
            <a:normAutofit fontScale="77500" lnSpcReduction="20000"/>
          </a:bodyPr>
          <a:lstStyle/>
          <a:p>
            <a:r>
              <a:rPr lang="tr-TR" dirty="0"/>
              <a:t>Türkiye'de tıp ahlakı kurallarını uygulama görevi "1219 Sayılı Tababet ve </a:t>
            </a:r>
            <a:r>
              <a:rPr lang="tr-TR" dirty="0" err="1"/>
              <a:t>Şuabatı</a:t>
            </a:r>
            <a:r>
              <a:rPr lang="tr-TR" dirty="0"/>
              <a:t> Sanatlarının Tarz-ı icrasına Dair Kanun (Hekimlik ve Hekimlikle ilgili Sanatların Uygulanış Biçimine ilişkin Yasa)" uyarınca Türk Tabipleri Birliği'ne verilmiştir.</a:t>
            </a:r>
          </a:p>
          <a:p>
            <a:endParaRPr lang="tr-TR" dirty="0"/>
          </a:p>
          <a:p>
            <a:r>
              <a:rPr lang="tr-TR" dirty="0"/>
              <a:t>Türk Tabipleri Birliği bu görevini yerel tabip odaları ve bunların onur kurulları aracılığı ile yürütür.  Hekimlere tıp ahlakı kurallarına uymamaları nedeniyle ancak yerel tabip odaları onur kurulları ceza verebilir. Bu kuralların hekimlere verebilecekleri cezalar şunlardır:</a:t>
            </a:r>
          </a:p>
          <a:p>
            <a:endParaRPr lang="tr-TR" dirty="0"/>
          </a:p>
          <a:p>
            <a:pPr marL="514350" indent="-514350" algn="ctr">
              <a:buFont typeface="+mj-lt"/>
              <a:buAutoNum type="arabicPeriod"/>
            </a:pPr>
            <a:r>
              <a:rPr lang="tr-TR" dirty="0">
                <a:highlight>
                  <a:srgbClr val="FFFF00"/>
                </a:highlight>
              </a:rPr>
              <a:t>Yazılı uyarı - Para Cezası</a:t>
            </a:r>
          </a:p>
          <a:p>
            <a:pPr marL="514350" indent="-514350" algn="ctr">
              <a:buFont typeface="+mj-lt"/>
              <a:buAutoNum type="arabicPeriod"/>
            </a:pPr>
            <a:r>
              <a:rPr lang="tr-TR" dirty="0">
                <a:highlight>
                  <a:srgbClr val="C0C0C0"/>
                </a:highlight>
              </a:rPr>
              <a:t>15 günden 6 aya kadar meslek uygulamasından engelleme. Bir tabip odası bölgesinde 3 kez meslek uygulaması engellenmiş hekimleri o bölgede meslek uygulamaktan süresiz olarak engelleme</a:t>
            </a:r>
          </a:p>
          <a:p>
            <a:pPr marL="514350" indent="-514350" algn="ctr">
              <a:buFont typeface="+mj-lt"/>
              <a:buAutoNum type="arabicPeriod"/>
            </a:pPr>
            <a:r>
              <a:rPr lang="tr-TR" dirty="0">
                <a:highlight>
                  <a:srgbClr val="808000"/>
                </a:highlight>
              </a:rPr>
              <a:t>Yaşam boyu meslek uygulamasından engelleme</a:t>
            </a:r>
          </a:p>
        </p:txBody>
      </p:sp>
      <p:sp>
        <p:nvSpPr>
          <p:cNvPr id="4" name="Alt Bilgi Yer Tutucusu 3">
            <a:extLst>
              <a:ext uri="{FF2B5EF4-FFF2-40B4-BE49-F238E27FC236}">
                <a16:creationId xmlns:a16="http://schemas.microsoft.com/office/drawing/2014/main" id="{1E28CA44-BF26-3295-BCEF-D7654235C1DF}"/>
              </a:ext>
            </a:extLst>
          </p:cNvPr>
          <p:cNvSpPr>
            <a:spLocks noGrp="1"/>
          </p:cNvSpPr>
          <p:nvPr>
            <p:ph type="ftr" sz="quarter" idx="11"/>
          </p:nvPr>
        </p:nvSpPr>
        <p:spPr>
          <a:xfrm>
            <a:off x="1750141" y="6356350"/>
            <a:ext cx="8514735" cy="365125"/>
          </a:xfrm>
        </p:spPr>
        <p:txBody>
          <a:bodyPr/>
          <a:lstStyle/>
          <a:p>
            <a:r>
              <a:rPr lang="tr-TR" sz="1200" dirty="0"/>
              <a:t>Güler, Ç. </a:t>
            </a:r>
            <a:r>
              <a:rPr lang="tr-TR" sz="1200" dirty="0">
                <a:effectLst/>
              </a:rPr>
              <a:t>&amp; </a:t>
            </a:r>
            <a:r>
              <a:rPr lang="tr-TR" sz="1200" dirty="0"/>
              <a:t>Akın, L. (2012) </a:t>
            </a:r>
            <a:r>
              <a:rPr lang="tr-TR" sz="1200" i="1" dirty="0"/>
              <a:t>Halk sağlığı temel bilgiler. </a:t>
            </a:r>
            <a:r>
              <a:rPr lang="tr-TR" sz="1200" dirty="0"/>
              <a:t>Hacettepe Üniversitesi Hastaneleri Basımevi</a:t>
            </a:r>
          </a:p>
        </p:txBody>
      </p:sp>
      <p:sp>
        <p:nvSpPr>
          <p:cNvPr id="5" name="Slayt Numarası Yer Tutucusu 4">
            <a:extLst>
              <a:ext uri="{FF2B5EF4-FFF2-40B4-BE49-F238E27FC236}">
                <a16:creationId xmlns:a16="http://schemas.microsoft.com/office/drawing/2014/main" id="{41804394-F0D1-5897-7D93-48D07458DBAA}"/>
              </a:ext>
            </a:extLst>
          </p:cNvPr>
          <p:cNvSpPr>
            <a:spLocks noGrp="1"/>
          </p:cNvSpPr>
          <p:nvPr>
            <p:ph type="sldNum" sz="quarter" idx="12"/>
          </p:nvPr>
        </p:nvSpPr>
        <p:spPr/>
        <p:txBody>
          <a:bodyPr/>
          <a:lstStyle/>
          <a:p>
            <a:fld id="{D30D010B-BE83-4800-B2CB-C4F6DA106C36}" type="slidenum">
              <a:rPr lang="tr-TR" smtClean="0"/>
              <a:t>46</a:t>
            </a:fld>
            <a:endParaRPr lang="tr-TR" dirty="0"/>
          </a:p>
        </p:txBody>
      </p:sp>
      <p:pic>
        <p:nvPicPr>
          <p:cNvPr id="7" name="Resim 6">
            <a:extLst>
              <a:ext uri="{FF2B5EF4-FFF2-40B4-BE49-F238E27FC236}">
                <a16:creationId xmlns:a16="http://schemas.microsoft.com/office/drawing/2014/main" id="{924A3C41-EC0A-0F9C-2633-31BDB90559AC}"/>
              </a:ext>
            </a:extLst>
          </p:cNvPr>
          <p:cNvPicPr>
            <a:picLocks noChangeAspect="1"/>
          </p:cNvPicPr>
          <p:nvPr/>
        </p:nvPicPr>
        <p:blipFill>
          <a:blip r:embed="rId2"/>
          <a:stretch>
            <a:fillRect/>
          </a:stretch>
        </p:blipFill>
        <p:spPr>
          <a:xfrm>
            <a:off x="10227517" y="0"/>
            <a:ext cx="1964483" cy="2069805"/>
          </a:xfrm>
          <a:prstGeom prst="rect">
            <a:avLst/>
          </a:prstGeom>
        </p:spPr>
      </p:pic>
    </p:spTree>
    <p:extLst>
      <p:ext uri="{BB962C8B-B14F-4D97-AF65-F5344CB8AC3E}">
        <p14:creationId xmlns:p14="http://schemas.microsoft.com/office/powerpoint/2010/main" val="3311252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D0CB4B-5F32-392F-7433-E738E31D879E}"/>
              </a:ext>
            </a:extLst>
          </p:cNvPr>
          <p:cNvSpPr>
            <a:spLocks noGrp="1"/>
          </p:cNvSpPr>
          <p:nvPr>
            <p:ph type="title"/>
          </p:nvPr>
        </p:nvSpPr>
        <p:spPr/>
        <p:txBody>
          <a:bodyPr/>
          <a:lstStyle/>
          <a:p>
            <a:r>
              <a:rPr lang="tr-TR" dirty="0"/>
              <a:t>TIP AHLAKI YASAL ZEMİNİ</a:t>
            </a:r>
          </a:p>
        </p:txBody>
      </p:sp>
      <p:sp>
        <p:nvSpPr>
          <p:cNvPr id="3" name="İçerik Yer Tutucusu 2">
            <a:extLst>
              <a:ext uri="{FF2B5EF4-FFF2-40B4-BE49-F238E27FC236}">
                <a16:creationId xmlns:a16="http://schemas.microsoft.com/office/drawing/2014/main" id="{F1D6E8BF-6461-38A6-CE1B-B727AACBD7E8}"/>
              </a:ext>
            </a:extLst>
          </p:cNvPr>
          <p:cNvSpPr>
            <a:spLocks noGrp="1"/>
          </p:cNvSpPr>
          <p:nvPr>
            <p:ph idx="1"/>
          </p:nvPr>
        </p:nvSpPr>
        <p:spPr/>
        <p:txBody>
          <a:bodyPr>
            <a:normAutofit/>
          </a:bodyPr>
          <a:lstStyle/>
          <a:p>
            <a:r>
              <a:rPr lang="tr-TR" dirty="0"/>
              <a:t>Tıp ahlakı kurallarına ilişkin ülkemizde en önemli kaynak Türk Tabipleri Birliği Kanunu ve 1219 sayılı </a:t>
            </a:r>
            <a:r>
              <a:rPr lang="tr-TR" b="0" i="0" dirty="0">
                <a:solidFill>
                  <a:srgbClr val="040C28"/>
                </a:solidFill>
                <a:effectLst/>
                <a:latin typeface="Google Sans"/>
              </a:rPr>
              <a:t>Tababet ve </a:t>
            </a:r>
            <a:r>
              <a:rPr lang="tr-TR" b="0" i="0" dirty="0" err="1">
                <a:solidFill>
                  <a:srgbClr val="040C28"/>
                </a:solidFill>
                <a:effectLst/>
                <a:latin typeface="Google Sans"/>
              </a:rPr>
              <a:t>Şuabatı</a:t>
            </a:r>
            <a:r>
              <a:rPr lang="tr-TR" b="0" i="0" dirty="0">
                <a:solidFill>
                  <a:srgbClr val="040C28"/>
                </a:solidFill>
                <a:effectLst/>
                <a:latin typeface="Google Sans"/>
              </a:rPr>
              <a:t> </a:t>
            </a:r>
            <a:r>
              <a:rPr lang="tr-TR" b="0" i="0" dirty="0" err="1">
                <a:solidFill>
                  <a:srgbClr val="040C28"/>
                </a:solidFill>
                <a:effectLst/>
                <a:latin typeface="Google Sans"/>
              </a:rPr>
              <a:t>San'atlarının</a:t>
            </a:r>
            <a:r>
              <a:rPr lang="tr-TR" b="0" i="0" dirty="0">
                <a:solidFill>
                  <a:srgbClr val="040C28"/>
                </a:solidFill>
                <a:effectLst/>
                <a:latin typeface="Google Sans"/>
              </a:rPr>
              <a:t> Tarz-ı İcrasına Dair Kanun</a:t>
            </a:r>
            <a:r>
              <a:rPr lang="tr-TR" dirty="0"/>
              <a:t> uyarınca çıkarılan </a:t>
            </a:r>
            <a:r>
              <a:rPr lang="tr-TR" dirty="0" err="1">
                <a:solidFill>
                  <a:srgbClr val="FF0000"/>
                </a:solidFill>
              </a:rPr>
              <a:t>Tibbi</a:t>
            </a:r>
            <a:r>
              <a:rPr lang="tr-TR" dirty="0">
                <a:solidFill>
                  <a:srgbClr val="FF0000"/>
                </a:solidFill>
              </a:rPr>
              <a:t> Deontoloji Nizamnamesi (Tüzüğü)</a:t>
            </a:r>
            <a:r>
              <a:rPr lang="tr-TR" dirty="0"/>
              <a:t> </a:t>
            </a:r>
            <a:r>
              <a:rPr lang="tr-TR" dirty="0" err="1"/>
              <a:t>dir</a:t>
            </a:r>
            <a:r>
              <a:rPr lang="tr-TR" dirty="0"/>
              <a:t>. Bu tüzüğün kurallarına tabip odalarına üye olsun olmasın, tüm hekimler uymak zorundadır. </a:t>
            </a:r>
          </a:p>
          <a:p>
            <a:endParaRPr lang="tr-TR" dirty="0"/>
          </a:p>
          <a:p>
            <a:r>
              <a:rPr lang="tr-TR" dirty="0"/>
              <a:t>Tüzük, hasta ve hekim hakları, hekimlerin hastalarına, meslektaşlarına ve diğer personele karşı görevleri konularında kurallar koymaktadır.</a:t>
            </a:r>
          </a:p>
        </p:txBody>
      </p:sp>
      <p:sp>
        <p:nvSpPr>
          <p:cNvPr id="4" name="Alt Bilgi Yer Tutucusu 3">
            <a:extLst>
              <a:ext uri="{FF2B5EF4-FFF2-40B4-BE49-F238E27FC236}">
                <a16:creationId xmlns:a16="http://schemas.microsoft.com/office/drawing/2014/main" id="{76157BDC-7843-6FBD-7BD1-EA344975C177}"/>
              </a:ext>
            </a:extLst>
          </p:cNvPr>
          <p:cNvSpPr>
            <a:spLocks noGrp="1"/>
          </p:cNvSpPr>
          <p:nvPr>
            <p:ph type="ftr" sz="quarter" idx="11"/>
          </p:nvPr>
        </p:nvSpPr>
        <p:spPr>
          <a:xfrm>
            <a:off x="2349910" y="6356350"/>
            <a:ext cx="8023122" cy="365125"/>
          </a:xfrm>
        </p:spPr>
        <p:txBody>
          <a:bodyPr/>
          <a:lstStyle/>
          <a:p>
            <a:r>
              <a:rPr lang="tr-TR" sz="1200" dirty="0"/>
              <a:t>Güler, Ç. </a:t>
            </a:r>
            <a:r>
              <a:rPr lang="tr-TR" sz="1200" dirty="0">
                <a:effectLst/>
              </a:rPr>
              <a:t>&amp; </a:t>
            </a:r>
            <a:r>
              <a:rPr lang="tr-TR" sz="1200" dirty="0"/>
              <a:t>Akın, L. (2012) </a:t>
            </a:r>
            <a:r>
              <a:rPr lang="tr-TR" sz="1200" i="1" dirty="0"/>
              <a:t>Halk sağlığı temel bilgiler. </a:t>
            </a:r>
            <a:r>
              <a:rPr lang="tr-TR" sz="1200" dirty="0"/>
              <a:t>Hacettepe Üniversitesi Hastaneleri Basımevi</a:t>
            </a:r>
          </a:p>
        </p:txBody>
      </p:sp>
      <p:sp>
        <p:nvSpPr>
          <p:cNvPr id="5" name="Slayt Numarası Yer Tutucusu 4">
            <a:extLst>
              <a:ext uri="{FF2B5EF4-FFF2-40B4-BE49-F238E27FC236}">
                <a16:creationId xmlns:a16="http://schemas.microsoft.com/office/drawing/2014/main" id="{8C1AA64A-6E88-784B-B630-B806DF4B6424}"/>
              </a:ext>
            </a:extLst>
          </p:cNvPr>
          <p:cNvSpPr>
            <a:spLocks noGrp="1"/>
          </p:cNvSpPr>
          <p:nvPr>
            <p:ph type="sldNum" sz="quarter" idx="12"/>
          </p:nvPr>
        </p:nvSpPr>
        <p:spPr/>
        <p:txBody>
          <a:bodyPr/>
          <a:lstStyle/>
          <a:p>
            <a:fld id="{D30D010B-BE83-4800-B2CB-C4F6DA106C36}" type="slidenum">
              <a:rPr lang="tr-TR" smtClean="0"/>
              <a:t>47</a:t>
            </a:fld>
            <a:endParaRPr lang="tr-TR"/>
          </a:p>
        </p:txBody>
      </p:sp>
    </p:spTree>
    <p:extLst>
      <p:ext uri="{BB962C8B-B14F-4D97-AF65-F5344CB8AC3E}">
        <p14:creationId xmlns:p14="http://schemas.microsoft.com/office/powerpoint/2010/main" val="9276721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a:extLst>
              <a:ext uri="{FF2B5EF4-FFF2-40B4-BE49-F238E27FC236}">
                <a16:creationId xmlns:a16="http://schemas.microsoft.com/office/drawing/2014/main" id="{C1804E39-D29F-3442-8DEB-4B523F323471}"/>
              </a:ext>
            </a:extLst>
          </p:cNvPr>
          <p:cNvPicPr>
            <a:picLocks noGrp="1" noChangeAspect="1"/>
          </p:cNvPicPr>
          <p:nvPr>
            <p:ph idx="1"/>
          </p:nvPr>
        </p:nvPicPr>
        <p:blipFill>
          <a:blip r:embed="rId2"/>
          <a:stretch>
            <a:fillRect/>
          </a:stretch>
        </p:blipFill>
        <p:spPr>
          <a:xfrm>
            <a:off x="294640" y="365125"/>
            <a:ext cx="4781770" cy="4759768"/>
          </a:xfrm>
        </p:spPr>
      </p:pic>
      <p:sp>
        <p:nvSpPr>
          <p:cNvPr id="4" name="Alt Bilgi Yer Tutucusu 3">
            <a:extLst>
              <a:ext uri="{FF2B5EF4-FFF2-40B4-BE49-F238E27FC236}">
                <a16:creationId xmlns:a16="http://schemas.microsoft.com/office/drawing/2014/main" id="{530D7CE7-F622-F0F1-8109-F84E86C8C5C4}"/>
              </a:ext>
            </a:extLst>
          </p:cNvPr>
          <p:cNvSpPr>
            <a:spLocks noGrp="1"/>
          </p:cNvSpPr>
          <p:nvPr>
            <p:ph type="ftr" sz="quarter" idx="11"/>
          </p:nvPr>
        </p:nvSpPr>
        <p:spPr>
          <a:xfrm>
            <a:off x="2035277" y="6356350"/>
            <a:ext cx="7344697" cy="365125"/>
          </a:xfrm>
        </p:spPr>
        <p:txBody>
          <a:bodyPr/>
          <a:lstStyle/>
          <a:p>
            <a:r>
              <a:rPr lang="tr-TR" dirty="0"/>
              <a:t>https://www.mevzuat.gov.tr/</a:t>
            </a:r>
          </a:p>
        </p:txBody>
      </p:sp>
      <p:sp>
        <p:nvSpPr>
          <p:cNvPr id="5" name="Slayt Numarası Yer Tutucusu 4">
            <a:extLst>
              <a:ext uri="{FF2B5EF4-FFF2-40B4-BE49-F238E27FC236}">
                <a16:creationId xmlns:a16="http://schemas.microsoft.com/office/drawing/2014/main" id="{F989BAF2-23AB-3638-5944-53ED1F2A70DD}"/>
              </a:ext>
            </a:extLst>
          </p:cNvPr>
          <p:cNvSpPr>
            <a:spLocks noGrp="1"/>
          </p:cNvSpPr>
          <p:nvPr>
            <p:ph type="sldNum" sz="quarter" idx="12"/>
          </p:nvPr>
        </p:nvSpPr>
        <p:spPr/>
        <p:txBody>
          <a:bodyPr/>
          <a:lstStyle/>
          <a:p>
            <a:fld id="{D30D010B-BE83-4800-B2CB-C4F6DA106C36}" type="slidenum">
              <a:rPr lang="tr-TR" smtClean="0"/>
              <a:t>48</a:t>
            </a:fld>
            <a:endParaRPr lang="tr-TR"/>
          </a:p>
        </p:txBody>
      </p:sp>
      <p:pic>
        <p:nvPicPr>
          <p:cNvPr id="9" name="Resim 8">
            <a:extLst>
              <a:ext uri="{FF2B5EF4-FFF2-40B4-BE49-F238E27FC236}">
                <a16:creationId xmlns:a16="http://schemas.microsoft.com/office/drawing/2014/main" id="{63360DF7-BF4E-9748-862B-71F0A7B77259}"/>
              </a:ext>
            </a:extLst>
          </p:cNvPr>
          <p:cNvPicPr>
            <a:picLocks noChangeAspect="1"/>
          </p:cNvPicPr>
          <p:nvPr/>
        </p:nvPicPr>
        <p:blipFill>
          <a:blip r:embed="rId3"/>
          <a:stretch>
            <a:fillRect/>
          </a:stretch>
        </p:blipFill>
        <p:spPr>
          <a:xfrm>
            <a:off x="5332604" y="673517"/>
            <a:ext cx="6698560" cy="5060118"/>
          </a:xfrm>
          <a:prstGeom prst="rect">
            <a:avLst/>
          </a:prstGeom>
        </p:spPr>
      </p:pic>
    </p:spTree>
    <p:extLst>
      <p:ext uri="{BB962C8B-B14F-4D97-AF65-F5344CB8AC3E}">
        <p14:creationId xmlns:p14="http://schemas.microsoft.com/office/powerpoint/2010/main" val="2291224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3CF466-3560-9563-5980-AD4A0B2CC932}"/>
              </a:ext>
            </a:extLst>
          </p:cNvPr>
          <p:cNvSpPr>
            <a:spLocks noGrp="1"/>
          </p:cNvSpPr>
          <p:nvPr>
            <p:ph type="title"/>
          </p:nvPr>
        </p:nvSpPr>
        <p:spPr/>
        <p:txBody>
          <a:bodyPr/>
          <a:lstStyle/>
          <a:p>
            <a:r>
              <a:rPr lang="tr-TR" dirty="0"/>
              <a:t>TIP AHLAKI YASAL ZEMİNİ</a:t>
            </a:r>
          </a:p>
        </p:txBody>
      </p:sp>
      <p:sp>
        <p:nvSpPr>
          <p:cNvPr id="3" name="İçerik Yer Tutucusu 2">
            <a:extLst>
              <a:ext uri="{FF2B5EF4-FFF2-40B4-BE49-F238E27FC236}">
                <a16:creationId xmlns:a16="http://schemas.microsoft.com/office/drawing/2014/main" id="{302DBA5E-2091-0E64-1C79-91DC1F6E3143}"/>
              </a:ext>
            </a:extLst>
          </p:cNvPr>
          <p:cNvSpPr>
            <a:spLocks noGrp="1"/>
          </p:cNvSpPr>
          <p:nvPr>
            <p:ph idx="1"/>
          </p:nvPr>
        </p:nvSpPr>
        <p:spPr/>
        <p:txBody>
          <a:bodyPr>
            <a:normAutofit fontScale="92500" lnSpcReduction="10000"/>
          </a:bodyPr>
          <a:lstStyle/>
          <a:p>
            <a:pPr marL="0" indent="0">
              <a:buNone/>
            </a:pPr>
            <a:r>
              <a:rPr lang="tr-TR" u="sng" dirty="0"/>
              <a:t>Tüzükteki bazı önemli kurallar</a:t>
            </a:r>
            <a:r>
              <a:rPr lang="tr-TR" dirty="0"/>
              <a:t>:</a:t>
            </a:r>
          </a:p>
          <a:p>
            <a:endParaRPr lang="tr-TR" dirty="0"/>
          </a:p>
          <a:p>
            <a:r>
              <a:rPr lang="tr-TR" dirty="0"/>
              <a:t>Tabip ve diş tabibinin başta gelen vazifesi, insan sağlığına, hayatına ve şahsiyetine ihtimam ve hürmet göstermektir. Tabip ve diş tabibi; hastanın cinsiyeti, ırkı, milliyeti, dini ve mezhebi, ahlaki düşünceleri, karakter ve şahsiyeti, içtimai seviyesi, mevkii ve siyasi </a:t>
            </a:r>
            <a:r>
              <a:rPr lang="tr-TR" dirty="0" err="1"/>
              <a:t>kanaatı</a:t>
            </a:r>
            <a:r>
              <a:rPr lang="tr-TR" dirty="0"/>
              <a:t> ne olursa olsun, muayene ve tedavi hususunda azami dikkat ve ihtimamı göstermekle mükelleftir.</a:t>
            </a:r>
          </a:p>
          <a:p>
            <a:endParaRPr lang="tr-TR" dirty="0"/>
          </a:p>
          <a:p>
            <a:r>
              <a:rPr lang="tr-TR" dirty="0"/>
              <a:t>Tabip, vazifesi ve </a:t>
            </a:r>
            <a:r>
              <a:rPr lang="tr-TR" dirty="0" err="1"/>
              <a:t>ihtısası</a:t>
            </a:r>
            <a:r>
              <a:rPr lang="tr-TR" dirty="0"/>
              <a:t> ne olursa olsun, gerekli bakımın sağlanamadığı acil vakalarda, mücbir sebep olmadıkça ilk yardımda bulunur. Diş tabibi de, kendi sahasında aynı mükellefiyete tabidir. </a:t>
            </a:r>
          </a:p>
        </p:txBody>
      </p:sp>
      <p:sp>
        <p:nvSpPr>
          <p:cNvPr id="4" name="Alt Bilgi Yer Tutucusu 3">
            <a:extLst>
              <a:ext uri="{FF2B5EF4-FFF2-40B4-BE49-F238E27FC236}">
                <a16:creationId xmlns:a16="http://schemas.microsoft.com/office/drawing/2014/main" id="{A3A4D3E6-ADAF-673F-D4B8-CA73318362B3}"/>
              </a:ext>
            </a:extLst>
          </p:cNvPr>
          <p:cNvSpPr>
            <a:spLocks noGrp="1"/>
          </p:cNvSpPr>
          <p:nvPr>
            <p:ph type="ftr" sz="quarter" idx="11"/>
          </p:nvPr>
        </p:nvSpPr>
        <p:spPr>
          <a:xfrm>
            <a:off x="2172929" y="6356350"/>
            <a:ext cx="7905135" cy="365125"/>
          </a:xfrm>
        </p:spPr>
        <p:txBody>
          <a:bodyPr/>
          <a:lstStyle/>
          <a:p>
            <a:r>
              <a:rPr lang="tr-TR" sz="1200" dirty="0"/>
              <a:t>https://www.mevzuat.gov.tr/MevzuatMetin/2.3.412578.pdf</a:t>
            </a:r>
          </a:p>
        </p:txBody>
      </p:sp>
      <p:sp>
        <p:nvSpPr>
          <p:cNvPr id="5" name="Slayt Numarası Yer Tutucusu 4">
            <a:extLst>
              <a:ext uri="{FF2B5EF4-FFF2-40B4-BE49-F238E27FC236}">
                <a16:creationId xmlns:a16="http://schemas.microsoft.com/office/drawing/2014/main" id="{F8F33ABE-88D0-CDB0-078F-2C8DAF6516BE}"/>
              </a:ext>
            </a:extLst>
          </p:cNvPr>
          <p:cNvSpPr>
            <a:spLocks noGrp="1"/>
          </p:cNvSpPr>
          <p:nvPr>
            <p:ph type="sldNum" sz="quarter" idx="12"/>
          </p:nvPr>
        </p:nvSpPr>
        <p:spPr/>
        <p:txBody>
          <a:bodyPr/>
          <a:lstStyle/>
          <a:p>
            <a:fld id="{D30D010B-BE83-4800-B2CB-C4F6DA106C36}" type="slidenum">
              <a:rPr lang="tr-TR" smtClean="0"/>
              <a:t>49</a:t>
            </a:fld>
            <a:endParaRPr lang="tr-TR"/>
          </a:p>
        </p:txBody>
      </p:sp>
      <p:pic>
        <p:nvPicPr>
          <p:cNvPr id="6" name="Resim 5">
            <a:extLst>
              <a:ext uri="{FF2B5EF4-FFF2-40B4-BE49-F238E27FC236}">
                <a16:creationId xmlns:a16="http://schemas.microsoft.com/office/drawing/2014/main" id="{C3D78FFD-FD63-70F9-A230-1F3D73E143B4}"/>
              </a:ext>
            </a:extLst>
          </p:cNvPr>
          <p:cNvPicPr>
            <a:picLocks noChangeAspect="1"/>
          </p:cNvPicPr>
          <p:nvPr/>
        </p:nvPicPr>
        <p:blipFill>
          <a:blip r:embed="rId2"/>
          <a:stretch>
            <a:fillRect/>
          </a:stretch>
        </p:blipFill>
        <p:spPr>
          <a:xfrm>
            <a:off x="9743125" y="0"/>
            <a:ext cx="2448875" cy="2580167"/>
          </a:xfrm>
          <a:prstGeom prst="rect">
            <a:avLst/>
          </a:prstGeom>
        </p:spPr>
      </p:pic>
    </p:spTree>
    <p:extLst>
      <p:ext uri="{BB962C8B-B14F-4D97-AF65-F5344CB8AC3E}">
        <p14:creationId xmlns:p14="http://schemas.microsoft.com/office/powerpoint/2010/main" val="3347807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741E08-5D1E-7536-D135-AFBAEA9A9323}"/>
              </a:ext>
            </a:extLst>
          </p:cNvPr>
          <p:cNvSpPr>
            <a:spLocks noGrp="1"/>
          </p:cNvSpPr>
          <p:nvPr>
            <p:ph type="title"/>
          </p:nvPr>
        </p:nvSpPr>
        <p:spPr/>
        <p:txBody>
          <a:bodyPr/>
          <a:lstStyle/>
          <a:p>
            <a:r>
              <a:rPr lang="tr-TR" dirty="0"/>
              <a:t>Halk Sağlığı</a:t>
            </a:r>
          </a:p>
        </p:txBody>
      </p:sp>
      <p:sp>
        <p:nvSpPr>
          <p:cNvPr id="3" name="İçerik Yer Tutucusu 2">
            <a:extLst>
              <a:ext uri="{FF2B5EF4-FFF2-40B4-BE49-F238E27FC236}">
                <a16:creationId xmlns:a16="http://schemas.microsoft.com/office/drawing/2014/main" id="{EC085C28-A9CB-F25D-799B-2D4214C3E951}"/>
              </a:ext>
            </a:extLst>
          </p:cNvPr>
          <p:cNvSpPr>
            <a:spLocks noGrp="1"/>
          </p:cNvSpPr>
          <p:nvPr>
            <p:ph idx="1"/>
          </p:nvPr>
        </p:nvSpPr>
        <p:spPr/>
        <p:txBody>
          <a:bodyPr>
            <a:normAutofit/>
          </a:bodyPr>
          <a:lstStyle/>
          <a:p>
            <a:r>
              <a:rPr lang="tr-TR" sz="2000" b="0" i="0" u="none" strike="noStrike" baseline="0" dirty="0">
                <a:solidFill>
                  <a:srgbClr val="000000"/>
                </a:solidFill>
              </a:rPr>
              <a:t>Sağlığın toplumsal ve çevresel belirleyenlerinin iyileştirilmesi, halkın sağlığını etkiler. Çoğunlukla bundan kimlerin yararlanacağını belirlemek tam olarak mümkün değildir.</a:t>
            </a:r>
            <a:r>
              <a:rPr lang="tr-TR" sz="2000" dirty="0">
                <a:solidFill>
                  <a:srgbClr val="000000"/>
                </a:solidFill>
              </a:rPr>
              <a:t> </a:t>
            </a:r>
            <a:r>
              <a:rPr lang="tr-TR" sz="2000" b="0" i="0" u="none" strike="noStrike" baseline="0" dirty="0">
                <a:solidFill>
                  <a:srgbClr val="000000"/>
                </a:solidFill>
              </a:rPr>
              <a:t>Ancak halk sağlığındaki ‘</a:t>
            </a:r>
            <a:r>
              <a:rPr lang="tr-TR" sz="2000" b="0" i="0" u="none" strike="noStrike" baseline="0" dirty="0" err="1">
                <a:solidFill>
                  <a:srgbClr val="000000"/>
                </a:solidFill>
              </a:rPr>
              <a:t>halk’ın</a:t>
            </a:r>
            <a:r>
              <a:rPr lang="tr-TR" sz="2000" b="0" i="0" u="none" strike="noStrike" baseline="0" dirty="0">
                <a:solidFill>
                  <a:srgbClr val="000000"/>
                </a:solidFill>
              </a:rPr>
              <a:t> </a:t>
            </a:r>
            <a:r>
              <a:rPr lang="tr-TR" sz="2000" b="0" i="1" u="none" strike="noStrike" baseline="0" dirty="0">
                <a:solidFill>
                  <a:srgbClr val="000000"/>
                </a:solidFill>
              </a:rPr>
              <a:t>belirlenmemiş sonsuz sayıda </a:t>
            </a:r>
            <a:r>
              <a:rPr lang="tr-TR" sz="2000" b="0" i="0" u="none" strike="noStrike" baseline="0" dirty="0">
                <a:solidFill>
                  <a:srgbClr val="000000"/>
                </a:solidFill>
              </a:rPr>
              <a:t>kişiyi ifade etmesi, </a:t>
            </a:r>
            <a:r>
              <a:rPr lang="tr-TR" sz="2000" dirty="0">
                <a:solidFill>
                  <a:srgbClr val="000000"/>
                </a:solidFill>
              </a:rPr>
              <a:t>b</a:t>
            </a:r>
            <a:r>
              <a:rPr lang="tr-TR" sz="2000" b="0" i="0" u="none" strike="noStrike" baseline="0" dirty="0">
                <a:solidFill>
                  <a:srgbClr val="000000"/>
                </a:solidFill>
              </a:rPr>
              <a:t>ir sayı belirleneceği anlamına gelmez.</a:t>
            </a:r>
          </a:p>
          <a:p>
            <a:r>
              <a:rPr lang="tr-TR" sz="2000" b="0" i="0" u="none" strike="noStrike" baseline="0" dirty="0">
                <a:solidFill>
                  <a:srgbClr val="000000"/>
                </a:solidFill>
              </a:rPr>
              <a:t>Örneğin bir </a:t>
            </a:r>
            <a:r>
              <a:rPr lang="tr-TR" sz="2000" b="0" i="0" u="none" strike="noStrike" baseline="0" dirty="0" err="1">
                <a:solidFill>
                  <a:srgbClr val="000000"/>
                </a:solidFill>
              </a:rPr>
              <a:t>biyoterörist</a:t>
            </a:r>
            <a:r>
              <a:rPr lang="tr-TR" sz="2000" b="0" i="0" u="none" strike="noStrike" baseline="0" dirty="0">
                <a:solidFill>
                  <a:srgbClr val="000000"/>
                </a:solidFill>
              </a:rPr>
              <a:t> saldırıya karşı korunmanın güçlendirilmesi milyonlarca kişinin yaşamını da kurtarabilir ya da bunca önlem sadece bir iki kişi için kurtarıcı olabilir. Ancak burada önemli olan, yaşamı kurtulacak kişinin içimizden herhangi biri olmasıdır. Bir toplumun üyesi, halkın sağlığının geliştirilmesiyle oluşan ortak iyilik halinden payını alır. </a:t>
            </a:r>
          </a:p>
          <a:p>
            <a:r>
              <a:rPr lang="tr-TR" sz="2000" dirty="0">
                <a:solidFill>
                  <a:srgbClr val="000000"/>
                </a:solidFill>
              </a:rPr>
              <a:t>K</a:t>
            </a:r>
            <a:r>
              <a:rPr lang="tr-TR" sz="2000" b="0" i="0" u="none" strike="noStrike" baseline="0" dirty="0">
                <a:solidFill>
                  <a:srgbClr val="000000"/>
                </a:solidFill>
              </a:rPr>
              <a:t>imi durumlarda, bireylerin o halk sağlığı müdahalesine katılımı, kendileri için doğrudan önemli olmayabilir; ancak katılıma </a:t>
            </a:r>
            <a:r>
              <a:rPr lang="tr-TR" sz="2000" b="0" i="1" u="none" strike="noStrike" baseline="0" dirty="0">
                <a:solidFill>
                  <a:srgbClr val="000000"/>
                </a:solidFill>
              </a:rPr>
              <a:t>ortak </a:t>
            </a:r>
            <a:r>
              <a:rPr lang="tr-TR" sz="2000" b="0" i="0" u="none" strike="noStrike" baseline="0" dirty="0">
                <a:solidFill>
                  <a:srgbClr val="000000"/>
                </a:solidFill>
              </a:rPr>
              <a:t>olmaları herkesin ortak iyiliğine katkıda bulunur. Aşılama programlarına yüksek oranda katılım, toplum bağışıklığını hatta hastalığın eradikasyonunu sağlayacak ve herkesin yararına olacaktır. Sigara içmeyi azaltmaya yönelik kolektif çabalar herhangi birinin sigarayı bırakmasını kolaylaştırabilir ya da daha az kişinin sigaraya başlamasını sağlayabilir. </a:t>
            </a:r>
            <a:endParaRPr lang="tr-TR" sz="3600" dirty="0"/>
          </a:p>
        </p:txBody>
      </p:sp>
      <p:sp>
        <p:nvSpPr>
          <p:cNvPr id="4" name="Alt Bilgi Yer Tutucusu 3">
            <a:extLst>
              <a:ext uri="{FF2B5EF4-FFF2-40B4-BE49-F238E27FC236}">
                <a16:creationId xmlns:a16="http://schemas.microsoft.com/office/drawing/2014/main" id="{5D30AAF4-A780-1F44-E22E-DBE73DAE40BC}"/>
              </a:ext>
            </a:extLst>
          </p:cNvPr>
          <p:cNvSpPr>
            <a:spLocks noGrp="1"/>
          </p:cNvSpPr>
          <p:nvPr>
            <p:ph type="ftr" sz="quarter" idx="11"/>
          </p:nvPr>
        </p:nvSpPr>
        <p:spPr>
          <a:xfrm>
            <a:off x="496529" y="6356350"/>
            <a:ext cx="10515600" cy="365125"/>
          </a:xfrm>
        </p:spPr>
        <p:txBody>
          <a:bodyPr/>
          <a:lstStyle/>
          <a:p>
            <a:r>
              <a:rPr lang="tr-TR" sz="1200" dirty="0"/>
              <a:t> BULUT, A., BİLGİN, A. C., ÇOKAR, M., YARDIM, M. S., ÖZGÜLNAR, N., İNANDI, T.,  ... GÜNAY, O.(2016).  Etik  Önleme ve Halk Sağlığı . Ayşen Bulut, Ahmet Can Bilgin, Muhtar </a:t>
            </a:r>
            <a:r>
              <a:rPr lang="tr-TR" sz="1200" dirty="0" err="1"/>
              <a:t>Çokar</a:t>
            </a:r>
            <a:r>
              <a:rPr lang="tr-TR" sz="1200" dirty="0"/>
              <a:t>, Mahmut Yardım (Ed.). : Halk Sağlığı Uzmanları Derneği Yayınları</a:t>
            </a:r>
            <a:endParaRPr lang="tr-TR" dirty="0"/>
          </a:p>
        </p:txBody>
      </p:sp>
      <p:sp>
        <p:nvSpPr>
          <p:cNvPr id="5" name="Slayt Numarası Yer Tutucusu 4">
            <a:extLst>
              <a:ext uri="{FF2B5EF4-FFF2-40B4-BE49-F238E27FC236}">
                <a16:creationId xmlns:a16="http://schemas.microsoft.com/office/drawing/2014/main" id="{94BC0537-3093-C59A-8889-B17704EA76D4}"/>
              </a:ext>
            </a:extLst>
          </p:cNvPr>
          <p:cNvSpPr>
            <a:spLocks noGrp="1"/>
          </p:cNvSpPr>
          <p:nvPr>
            <p:ph type="sldNum" sz="quarter" idx="12"/>
          </p:nvPr>
        </p:nvSpPr>
        <p:spPr/>
        <p:txBody>
          <a:bodyPr/>
          <a:lstStyle/>
          <a:p>
            <a:fld id="{D30D010B-BE83-4800-B2CB-C4F6DA106C36}" type="slidenum">
              <a:rPr lang="tr-TR" smtClean="0"/>
              <a:t>5</a:t>
            </a:fld>
            <a:endParaRPr lang="tr-TR"/>
          </a:p>
        </p:txBody>
      </p:sp>
      <p:pic>
        <p:nvPicPr>
          <p:cNvPr id="6" name="Resim 5">
            <a:extLst>
              <a:ext uri="{FF2B5EF4-FFF2-40B4-BE49-F238E27FC236}">
                <a16:creationId xmlns:a16="http://schemas.microsoft.com/office/drawing/2014/main" id="{8ABA48FD-821E-8406-4132-AB77089C7F1C}"/>
              </a:ext>
            </a:extLst>
          </p:cNvPr>
          <p:cNvPicPr>
            <a:picLocks noChangeAspect="1"/>
          </p:cNvPicPr>
          <p:nvPr/>
        </p:nvPicPr>
        <p:blipFill rotWithShape="1">
          <a:blip r:embed="rId2"/>
          <a:srcRect l="1699"/>
          <a:stretch/>
        </p:blipFill>
        <p:spPr>
          <a:xfrm>
            <a:off x="9462977" y="75451"/>
            <a:ext cx="2729023" cy="1685428"/>
          </a:xfrm>
          <a:prstGeom prst="rect">
            <a:avLst/>
          </a:prstGeom>
        </p:spPr>
      </p:pic>
    </p:spTree>
    <p:extLst>
      <p:ext uri="{BB962C8B-B14F-4D97-AF65-F5344CB8AC3E}">
        <p14:creationId xmlns:p14="http://schemas.microsoft.com/office/powerpoint/2010/main" val="3679453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E307B5-C221-51BA-88E5-942C9188083E}"/>
              </a:ext>
            </a:extLst>
          </p:cNvPr>
          <p:cNvSpPr>
            <a:spLocks noGrp="1"/>
          </p:cNvSpPr>
          <p:nvPr>
            <p:ph type="title"/>
          </p:nvPr>
        </p:nvSpPr>
        <p:spPr/>
        <p:txBody>
          <a:bodyPr/>
          <a:lstStyle/>
          <a:p>
            <a:r>
              <a:rPr lang="tr-TR" dirty="0"/>
              <a:t>TIP AHLAKI YASAL ZEMİNİ</a:t>
            </a:r>
          </a:p>
        </p:txBody>
      </p:sp>
      <p:sp>
        <p:nvSpPr>
          <p:cNvPr id="3" name="İçerik Yer Tutucusu 2">
            <a:extLst>
              <a:ext uri="{FF2B5EF4-FFF2-40B4-BE49-F238E27FC236}">
                <a16:creationId xmlns:a16="http://schemas.microsoft.com/office/drawing/2014/main" id="{4F6BCFAC-91D7-00B8-A7BA-21814046B7B7}"/>
              </a:ext>
            </a:extLst>
          </p:cNvPr>
          <p:cNvSpPr>
            <a:spLocks noGrp="1"/>
          </p:cNvSpPr>
          <p:nvPr>
            <p:ph idx="1"/>
          </p:nvPr>
        </p:nvSpPr>
        <p:spPr>
          <a:xfrm>
            <a:off x="469604" y="2055813"/>
            <a:ext cx="10515600" cy="4351338"/>
          </a:xfrm>
        </p:spPr>
        <p:txBody>
          <a:bodyPr>
            <a:normAutofit fontScale="92500" lnSpcReduction="10000"/>
          </a:bodyPr>
          <a:lstStyle/>
          <a:p>
            <a:r>
              <a:rPr lang="tr-TR" dirty="0"/>
              <a:t>Tabip ve diş tabibi, meslek ve sanatının icrası vesilesiyle muttali olduğu sırları, kanuni mecburiyet olmadıkça, ifşa edemez. Tıbbi toplantılarda takdim edilen veya yayınlarda bahis konusu olan vakalarda, hastanın hüviyeti açıklanamaz.</a:t>
            </a:r>
          </a:p>
          <a:p>
            <a:endParaRPr lang="tr-TR" dirty="0"/>
          </a:p>
          <a:p>
            <a:r>
              <a:rPr lang="tr-TR" dirty="0"/>
              <a:t>Tecrübe maksadı ile insanlar üzerinde hiçbir cerrahi müdahale yapılamayacağı gibi aynı maksatla, kimyevi, fiziki veya biyolojik şekilde herhangi bir tedavi de tatbik edilemez.</a:t>
            </a:r>
          </a:p>
          <a:p>
            <a:endParaRPr lang="tr-TR" dirty="0"/>
          </a:p>
          <a:p>
            <a:r>
              <a:rPr lang="tr-TR" dirty="0"/>
              <a:t>Tabip ve diş tabibi sanat ve mesleğinin icrası dışında dahi olsa, meslek ahlak ve adabı ile telif edilemeyen hareketlerden kaçınır.</a:t>
            </a:r>
          </a:p>
        </p:txBody>
      </p:sp>
      <p:sp>
        <p:nvSpPr>
          <p:cNvPr id="4" name="Alt Bilgi Yer Tutucusu 3">
            <a:extLst>
              <a:ext uri="{FF2B5EF4-FFF2-40B4-BE49-F238E27FC236}">
                <a16:creationId xmlns:a16="http://schemas.microsoft.com/office/drawing/2014/main" id="{CA149F78-A04B-DCDD-D11B-8C111AA9FB89}"/>
              </a:ext>
            </a:extLst>
          </p:cNvPr>
          <p:cNvSpPr>
            <a:spLocks noGrp="1"/>
          </p:cNvSpPr>
          <p:nvPr>
            <p:ph type="ftr" sz="quarter" idx="11"/>
          </p:nvPr>
        </p:nvSpPr>
        <p:spPr>
          <a:xfrm>
            <a:off x="2664542" y="6356350"/>
            <a:ext cx="7482348" cy="365125"/>
          </a:xfrm>
        </p:spPr>
        <p:txBody>
          <a:bodyPr/>
          <a:lstStyle/>
          <a:p>
            <a:r>
              <a:rPr lang="tr-TR" dirty="0"/>
              <a:t>https://www.mevzuat.gov.tr/MevzuatMetin/2.3.412578.pdf</a:t>
            </a:r>
          </a:p>
        </p:txBody>
      </p:sp>
      <p:sp>
        <p:nvSpPr>
          <p:cNvPr id="5" name="Slayt Numarası Yer Tutucusu 4">
            <a:extLst>
              <a:ext uri="{FF2B5EF4-FFF2-40B4-BE49-F238E27FC236}">
                <a16:creationId xmlns:a16="http://schemas.microsoft.com/office/drawing/2014/main" id="{9B69AD37-19D3-5B4B-70E8-3E3FEA48BAE3}"/>
              </a:ext>
            </a:extLst>
          </p:cNvPr>
          <p:cNvSpPr>
            <a:spLocks noGrp="1"/>
          </p:cNvSpPr>
          <p:nvPr>
            <p:ph type="sldNum" sz="quarter" idx="12"/>
          </p:nvPr>
        </p:nvSpPr>
        <p:spPr/>
        <p:txBody>
          <a:bodyPr/>
          <a:lstStyle/>
          <a:p>
            <a:fld id="{D30D010B-BE83-4800-B2CB-C4F6DA106C36}" type="slidenum">
              <a:rPr lang="tr-TR" smtClean="0"/>
              <a:t>50</a:t>
            </a:fld>
            <a:endParaRPr lang="tr-TR"/>
          </a:p>
        </p:txBody>
      </p:sp>
      <p:pic>
        <p:nvPicPr>
          <p:cNvPr id="6" name="Resim 5">
            <a:extLst>
              <a:ext uri="{FF2B5EF4-FFF2-40B4-BE49-F238E27FC236}">
                <a16:creationId xmlns:a16="http://schemas.microsoft.com/office/drawing/2014/main" id="{DA4B137E-7BEA-492A-7730-0785E183ABD4}"/>
              </a:ext>
            </a:extLst>
          </p:cNvPr>
          <p:cNvPicPr>
            <a:picLocks noChangeAspect="1"/>
          </p:cNvPicPr>
          <p:nvPr/>
        </p:nvPicPr>
        <p:blipFill>
          <a:blip r:embed="rId2"/>
          <a:stretch>
            <a:fillRect/>
          </a:stretch>
        </p:blipFill>
        <p:spPr>
          <a:xfrm>
            <a:off x="10227517" y="0"/>
            <a:ext cx="1964483" cy="2069805"/>
          </a:xfrm>
          <a:prstGeom prst="rect">
            <a:avLst/>
          </a:prstGeom>
        </p:spPr>
      </p:pic>
    </p:spTree>
    <p:extLst>
      <p:ext uri="{BB962C8B-B14F-4D97-AF65-F5344CB8AC3E}">
        <p14:creationId xmlns:p14="http://schemas.microsoft.com/office/powerpoint/2010/main" val="2116736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E307B5-C221-51BA-88E5-942C9188083E}"/>
              </a:ext>
            </a:extLst>
          </p:cNvPr>
          <p:cNvSpPr>
            <a:spLocks noGrp="1"/>
          </p:cNvSpPr>
          <p:nvPr>
            <p:ph type="title"/>
          </p:nvPr>
        </p:nvSpPr>
        <p:spPr/>
        <p:txBody>
          <a:bodyPr/>
          <a:lstStyle/>
          <a:p>
            <a:r>
              <a:rPr lang="tr-TR" dirty="0"/>
              <a:t>TIP AHLAKI YASAL ZEMİNİ</a:t>
            </a:r>
          </a:p>
        </p:txBody>
      </p:sp>
      <p:sp>
        <p:nvSpPr>
          <p:cNvPr id="3" name="İçerik Yer Tutucusu 2">
            <a:extLst>
              <a:ext uri="{FF2B5EF4-FFF2-40B4-BE49-F238E27FC236}">
                <a16:creationId xmlns:a16="http://schemas.microsoft.com/office/drawing/2014/main" id="{4F6BCFAC-91D7-00B8-A7BA-21814046B7B7}"/>
              </a:ext>
            </a:extLst>
          </p:cNvPr>
          <p:cNvSpPr>
            <a:spLocks noGrp="1"/>
          </p:cNvSpPr>
          <p:nvPr>
            <p:ph idx="1"/>
          </p:nvPr>
        </p:nvSpPr>
        <p:spPr>
          <a:xfrm>
            <a:off x="838200" y="1825624"/>
            <a:ext cx="10515600" cy="4530725"/>
          </a:xfrm>
        </p:spPr>
        <p:txBody>
          <a:bodyPr>
            <a:normAutofit fontScale="77500" lnSpcReduction="20000"/>
          </a:bodyPr>
          <a:lstStyle/>
          <a:p>
            <a:pPr marL="0" indent="0" algn="ctr">
              <a:buNone/>
            </a:pPr>
            <a:r>
              <a:rPr lang="tr-TR" dirty="0"/>
              <a:t>Tabip ve diş tabiplerinin: </a:t>
            </a:r>
          </a:p>
          <a:p>
            <a:pPr marL="0" indent="0" algn="ctr">
              <a:buNone/>
            </a:pPr>
            <a:endParaRPr lang="tr-TR" dirty="0"/>
          </a:p>
          <a:p>
            <a:r>
              <a:rPr lang="tr-TR" dirty="0"/>
              <a:t>Hastalara, herhangi bir suretle olursa olsun, haksız bir menfaat teminini istihdaf eden fiil ve hareketlerde bulunmaları; </a:t>
            </a:r>
          </a:p>
          <a:p>
            <a:r>
              <a:rPr lang="tr-TR" dirty="0"/>
              <a:t>Birbirlerine, muayene ve tedavi için hasta göndermeleri mukabilinde ücret alıp vermeleri</a:t>
            </a:r>
          </a:p>
          <a:p>
            <a:r>
              <a:rPr lang="tr-TR" dirty="0"/>
              <a:t>Kendilerine hasta temini </a:t>
            </a:r>
            <a:r>
              <a:rPr lang="tr-TR" dirty="0" err="1"/>
              <a:t>maksadiyle</a:t>
            </a:r>
            <a:r>
              <a:rPr lang="tr-TR" dirty="0"/>
              <a:t>, eczacı, yardımcı tıbbi personel ve diğer her hangi bir şahsa tavassut ücreti ödemeleri</a:t>
            </a:r>
          </a:p>
          <a:p>
            <a:r>
              <a:rPr lang="tr-TR" dirty="0"/>
              <a:t>Şahsi bir menfaat düşüncesi veya gayrimeşru bir gaye ile ilaç, tıbbi alet veya vasıtalar tavsiye etmeleri yahut sağlık müesseselerine hasta </a:t>
            </a:r>
            <a:r>
              <a:rPr lang="tr-TR" dirty="0" err="1"/>
              <a:t>sevketmeleri</a:t>
            </a:r>
            <a:r>
              <a:rPr lang="tr-TR" dirty="0"/>
              <a:t> veya yatırmaları; </a:t>
            </a:r>
          </a:p>
          <a:p>
            <a:r>
              <a:rPr lang="tr-TR" dirty="0"/>
              <a:t>Muayene ve tedavi ücretinin </a:t>
            </a:r>
            <a:r>
              <a:rPr lang="tr-TR" dirty="0" err="1"/>
              <a:t>tesbiti</a:t>
            </a:r>
            <a:r>
              <a:rPr lang="tr-TR" dirty="0"/>
              <a:t> ve bunun ödenmesi hususunda, üçüncü şahısların tavassutunu kabul etmeleri; </a:t>
            </a:r>
          </a:p>
          <a:p>
            <a:pPr marL="0" indent="0" algn="ctr">
              <a:buNone/>
            </a:pPr>
            <a:r>
              <a:rPr lang="tr-TR" dirty="0"/>
              <a:t>caiz değildir</a:t>
            </a:r>
          </a:p>
        </p:txBody>
      </p:sp>
      <p:sp>
        <p:nvSpPr>
          <p:cNvPr id="4" name="Alt Bilgi Yer Tutucusu 3">
            <a:extLst>
              <a:ext uri="{FF2B5EF4-FFF2-40B4-BE49-F238E27FC236}">
                <a16:creationId xmlns:a16="http://schemas.microsoft.com/office/drawing/2014/main" id="{CA149F78-A04B-DCDD-D11B-8C111AA9FB89}"/>
              </a:ext>
            </a:extLst>
          </p:cNvPr>
          <p:cNvSpPr>
            <a:spLocks noGrp="1"/>
          </p:cNvSpPr>
          <p:nvPr>
            <p:ph type="ftr" sz="quarter" idx="11"/>
          </p:nvPr>
        </p:nvSpPr>
        <p:spPr>
          <a:xfrm>
            <a:off x="2664542" y="6356350"/>
            <a:ext cx="7482348" cy="365125"/>
          </a:xfrm>
        </p:spPr>
        <p:txBody>
          <a:bodyPr/>
          <a:lstStyle/>
          <a:p>
            <a:r>
              <a:rPr lang="tr-TR" dirty="0"/>
              <a:t>https://www.mevzuat.gov.tr/MevzuatMetin/2.3.412578.pdf</a:t>
            </a:r>
          </a:p>
        </p:txBody>
      </p:sp>
      <p:sp>
        <p:nvSpPr>
          <p:cNvPr id="5" name="Slayt Numarası Yer Tutucusu 4">
            <a:extLst>
              <a:ext uri="{FF2B5EF4-FFF2-40B4-BE49-F238E27FC236}">
                <a16:creationId xmlns:a16="http://schemas.microsoft.com/office/drawing/2014/main" id="{9B69AD37-19D3-5B4B-70E8-3E3FEA48BAE3}"/>
              </a:ext>
            </a:extLst>
          </p:cNvPr>
          <p:cNvSpPr>
            <a:spLocks noGrp="1"/>
          </p:cNvSpPr>
          <p:nvPr>
            <p:ph type="sldNum" sz="quarter" idx="12"/>
          </p:nvPr>
        </p:nvSpPr>
        <p:spPr/>
        <p:txBody>
          <a:bodyPr/>
          <a:lstStyle/>
          <a:p>
            <a:fld id="{D30D010B-BE83-4800-B2CB-C4F6DA106C36}" type="slidenum">
              <a:rPr lang="tr-TR" smtClean="0"/>
              <a:t>51</a:t>
            </a:fld>
            <a:endParaRPr lang="tr-TR"/>
          </a:p>
        </p:txBody>
      </p:sp>
      <p:pic>
        <p:nvPicPr>
          <p:cNvPr id="6" name="Resim 5">
            <a:extLst>
              <a:ext uri="{FF2B5EF4-FFF2-40B4-BE49-F238E27FC236}">
                <a16:creationId xmlns:a16="http://schemas.microsoft.com/office/drawing/2014/main" id="{A3AB9391-2933-FC46-385A-25024951560B}"/>
              </a:ext>
            </a:extLst>
          </p:cNvPr>
          <p:cNvPicPr>
            <a:picLocks noChangeAspect="1"/>
          </p:cNvPicPr>
          <p:nvPr/>
        </p:nvPicPr>
        <p:blipFill>
          <a:blip r:embed="rId2"/>
          <a:stretch>
            <a:fillRect/>
          </a:stretch>
        </p:blipFill>
        <p:spPr>
          <a:xfrm>
            <a:off x="10227517" y="0"/>
            <a:ext cx="1964483" cy="2069805"/>
          </a:xfrm>
          <a:prstGeom prst="rect">
            <a:avLst/>
          </a:prstGeom>
        </p:spPr>
      </p:pic>
    </p:spTree>
    <p:extLst>
      <p:ext uri="{BB962C8B-B14F-4D97-AF65-F5344CB8AC3E}">
        <p14:creationId xmlns:p14="http://schemas.microsoft.com/office/powerpoint/2010/main" val="42289681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89FCB66-F045-C37C-03E8-10CE14D3405A}"/>
              </a:ext>
            </a:extLst>
          </p:cNvPr>
          <p:cNvSpPr>
            <a:spLocks noGrp="1"/>
          </p:cNvSpPr>
          <p:nvPr>
            <p:ph type="title"/>
          </p:nvPr>
        </p:nvSpPr>
        <p:spPr/>
        <p:txBody>
          <a:bodyPr/>
          <a:lstStyle/>
          <a:p>
            <a:r>
              <a:rPr lang="tr-TR" dirty="0"/>
              <a:t>AYDINLATILMIŞ ONAM</a:t>
            </a:r>
          </a:p>
        </p:txBody>
      </p:sp>
      <p:sp>
        <p:nvSpPr>
          <p:cNvPr id="3" name="İçerik Yer Tutucusu 2">
            <a:extLst>
              <a:ext uri="{FF2B5EF4-FFF2-40B4-BE49-F238E27FC236}">
                <a16:creationId xmlns:a16="http://schemas.microsoft.com/office/drawing/2014/main" id="{BE1AC335-0844-289A-8298-315FE200D67F}"/>
              </a:ext>
            </a:extLst>
          </p:cNvPr>
          <p:cNvSpPr>
            <a:spLocks noGrp="1"/>
          </p:cNvSpPr>
          <p:nvPr>
            <p:ph idx="1"/>
          </p:nvPr>
        </p:nvSpPr>
        <p:spPr/>
        <p:txBody>
          <a:bodyPr>
            <a:noAutofit/>
          </a:bodyPr>
          <a:lstStyle/>
          <a:p>
            <a:pPr algn="ctr"/>
            <a:r>
              <a:rPr lang="tr-TR" sz="2400" b="0" i="0" u="none" strike="noStrike" baseline="0" dirty="0"/>
              <a:t>Dünya Tabipler Birliği </a:t>
            </a:r>
            <a:r>
              <a:rPr lang="tr-TR" sz="2400" b="1" i="0" u="none" strike="noStrike" baseline="0" dirty="0"/>
              <a:t>Hasta Hakları Bildirgesi der ki:</a:t>
            </a:r>
          </a:p>
          <a:p>
            <a:pPr marL="0" indent="0" algn="ctr">
              <a:buNone/>
            </a:pPr>
            <a:r>
              <a:rPr lang="tr-TR" sz="2400" b="0" i="0" u="none" strike="noStrike" baseline="0" dirty="0"/>
              <a:t>Hasta kendisiyle ilgili kararları özgürce alabilmek ve kendi kaderini belirleme hakkına sahiptir. Hekim hastayı kararının sonuçları hakkında aydınlatacaktır. Yeterli ve yetişkin bir hasta herhangi bir tanı veya tedavi işlemine onam verme ya da reddetme hakkına sahiptir. Hasta karar verebilmek için gerekli bilgiyi edinme hakkına sahiptir. Hasta herhangi bir test yada işlemin amacını, sonuçların ne anlama gelebileceğini ve </a:t>
            </a:r>
            <a:r>
              <a:rPr lang="pt-BR" sz="2400" b="0" i="0" u="none" strike="noStrike" baseline="0" dirty="0" err="1"/>
              <a:t>onam</a:t>
            </a:r>
            <a:r>
              <a:rPr lang="pt-BR" sz="2400" b="0" i="0" u="none" strike="noStrike" baseline="0" dirty="0"/>
              <a:t> </a:t>
            </a:r>
            <a:r>
              <a:rPr lang="pt-BR" sz="2400" b="0" i="0" u="none" strike="noStrike" baseline="0" dirty="0" err="1"/>
              <a:t>vermemesi</a:t>
            </a:r>
            <a:r>
              <a:rPr lang="pt-BR" sz="2400" b="0" i="0" u="none" strike="noStrike" baseline="0" dirty="0"/>
              <a:t> </a:t>
            </a:r>
            <a:r>
              <a:rPr lang="pt-BR" sz="2400" b="0" i="0" u="none" strike="noStrike" baseline="0" dirty="0" err="1"/>
              <a:t>durumunda</a:t>
            </a:r>
            <a:r>
              <a:rPr lang="pt-BR" sz="2400" b="0" i="0" u="none" strike="noStrike" baseline="0" dirty="0"/>
              <a:t> </a:t>
            </a:r>
            <a:r>
              <a:rPr lang="pt-BR" sz="2400" b="0" i="0" u="none" strike="noStrike" baseline="0" dirty="0" err="1"/>
              <a:t>neler</a:t>
            </a:r>
            <a:r>
              <a:rPr lang="pt-BR" sz="2400" b="0" i="0" u="none" strike="noStrike" baseline="0" dirty="0"/>
              <a:t> </a:t>
            </a:r>
            <a:r>
              <a:rPr lang="pt-BR" sz="2400" b="0" i="0" u="none" strike="noStrike" baseline="0" dirty="0" err="1"/>
              <a:t>olabileceğini</a:t>
            </a:r>
            <a:r>
              <a:rPr lang="pt-BR" sz="2400" b="0" i="0" u="none" strike="noStrike" baseline="0" dirty="0"/>
              <a:t> </a:t>
            </a:r>
            <a:r>
              <a:rPr lang="pt-BR" sz="2400" b="0" i="0" u="none" strike="noStrike" baseline="0" dirty="0" err="1"/>
              <a:t>açık</a:t>
            </a:r>
            <a:r>
              <a:rPr lang="pt-BR" sz="2400" b="0" i="0" u="none" strike="noStrike" baseline="0" dirty="0"/>
              <a:t> </a:t>
            </a:r>
            <a:r>
              <a:rPr lang="pt-BR" sz="2400" b="0" i="0" u="none" strike="noStrike" baseline="0" dirty="0" err="1"/>
              <a:t>biçimde</a:t>
            </a:r>
            <a:r>
              <a:rPr lang="tr-TR" sz="2400" b="0" i="0" u="none" strike="noStrike" baseline="0" dirty="0"/>
              <a:t>  anlamalıdır.</a:t>
            </a:r>
            <a:endParaRPr lang="tr-TR" sz="2400" dirty="0"/>
          </a:p>
        </p:txBody>
      </p:sp>
      <p:sp>
        <p:nvSpPr>
          <p:cNvPr id="4" name="Alt Bilgi Yer Tutucusu 3">
            <a:extLst>
              <a:ext uri="{FF2B5EF4-FFF2-40B4-BE49-F238E27FC236}">
                <a16:creationId xmlns:a16="http://schemas.microsoft.com/office/drawing/2014/main" id="{F49F445B-23F1-F434-D0B3-9CC97D85D05C}"/>
              </a:ext>
            </a:extLst>
          </p:cNvPr>
          <p:cNvSpPr>
            <a:spLocks noGrp="1"/>
          </p:cNvSpPr>
          <p:nvPr>
            <p:ph type="ftr" sz="quarter" idx="11"/>
          </p:nvPr>
        </p:nvSpPr>
        <p:spPr>
          <a:xfrm>
            <a:off x="1278193" y="6356350"/>
            <a:ext cx="9724103" cy="365125"/>
          </a:xfrm>
        </p:spPr>
        <p:txBody>
          <a:bodyPr/>
          <a:lstStyle/>
          <a:p>
            <a:r>
              <a:rPr lang="tr-TR" sz="1200" b="0" dirty="0">
                <a:solidFill>
                  <a:srgbClr val="222222"/>
                </a:solidFill>
                <a:effectLst/>
              </a:rPr>
              <a:t>Dünya Hekimler </a:t>
            </a:r>
            <a:r>
              <a:rPr lang="tr-TR" sz="1200" dirty="0">
                <a:solidFill>
                  <a:srgbClr val="222222"/>
                </a:solidFill>
              </a:rPr>
              <a:t>B</a:t>
            </a:r>
            <a:r>
              <a:rPr lang="tr-TR" sz="1200" b="0" dirty="0">
                <a:solidFill>
                  <a:srgbClr val="222222"/>
                </a:solidFill>
                <a:effectLst/>
              </a:rPr>
              <a:t>irliği </a:t>
            </a:r>
            <a:r>
              <a:rPr lang="tr-TR" sz="1200" b="0" i="0" dirty="0">
                <a:solidFill>
                  <a:srgbClr val="222222"/>
                </a:solidFill>
                <a:effectLst/>
              </a:rPr>
              <a:t>(2015). </a:t>
            </a:r>
            <a:r>
              <a:rPr lang="tr-TR" sz="1200" i="1" dirty="0">
                <a:solidFill>
                  <a:srgbClr val="222222"/>
                </a:solidFill>
              </a:rPr>
              <a:t>Tı</a:t>
            </a:r>
            <a:r>
              <a:rPr lang="tr-TR" sz="1200" b="0" i="1" dirty="0">
                <a:solidFill>
                  <a:srgbClr val="222222"/>
                </a:solidFill>
                <a:effectLst/>
              </a:rPr>
              <a:t>p </a:t>
            </a:r>
            <a:r>
              <a:rPr lang="tr-TR" sz="1200" i="1" dirty="0">
                <a:solidFill>
                  <a:srgbClr val="222222"/>
                </a:solidFill>
              </a:rPr>
              <a:t>e</a:t>
            </a:r>
            <a:r>
              <a:rPr lang="tr-TR" sz="1200" b="0" i="1" dirty="0">
                <a:solidFill>
                  <a:srgbClr val="222222"/>
                </a:solidFill>
                <a:effectLst/>
              </a:rPr>
              <a:t>tiği </a:t>
            </a:r>
            <a:r>
              <a:rPr lang="tr-TR" sz="1200" i="1" dirty="0">
                <a:solidFill>
                  <a:srgbClr val="222222"/>
                </a:solidFill>
              </a:rPr>
              <a:t>e</a:t>
            </a:r>
            <a:r>
              <a:rPr lang="tr-TR" sz="1200" b="0" i="1" dirty="0">
                <a:solidFill>
                  <a:srgbClr val="222222"/>
                </a:solidFill>
                <a:effectLst/>
              </a:rPr>
              <a:t>l </a:t>
            </a:r>
            <a:r>
              <a:rPr lang="tr-TR" sz="1200" i="1" dirty="0">
                <a:solidFill>
                  <a:srgbClr val="222222"/>
                </a:solidFill>
              </a:rPr>
              <a:t>k</a:t>
            </a:r>
            <a:r>
              <a:rPr lang="tr-TR" sz="1200" b="0" i="1" dirty="0">
                <a:solidFill>
                  <a:srgbClr val="222222"/>
                </a:solidFill>
                <a:effectLst/>
              </a:rPr>
              <a:t>itabı 3.baskı (</a:t>
            </a:r>
            <a:r>
              <a:rPr lang="tr-TR" sz="1200" b="0" i="1" dirty="0" err="1">
                <a:solidFill>
                  <a:srgbClr val="222222"/>
                </a:solidFill>
                <a:effectLst/>
              </a:rPr>
              <a:t>Civaner</a:t>
            </a:r>
            <a:r>
              <a:rPr lang="tr-TR" sz="1200" i="1" dirty="0">
                <a:solidFill>
                  <a:srgbClr val="222222"/>
                </a:solidFill>
              </a:rPr>
              <a:t>.</a:t>
            </a:r>
            <a:r>
              <a:rPr lang="tr-TR" sz="1200" b="0" i="1" dirty="0">
                <a:solidFill>
                  <a:srgbClr val="222222"/>
                </a:solidFill>
                <a:effectLst/>
              </a:rPr>
              <a:t> M, </a:t>
            </a:r>
            <a:r>
              <a:rPr lang="tr-TR" sz="1200" b="0" i="1" dirty="0" err="1">
                <a:solidFill>
                  <a:srgbClr val="222222"/>
                </a:solidFill>
                <a:effectLst/>
              </a:rPr>
              <a:t>Çev</a:t>
            </a:r>
            <a:r>
              <a:rPr lang="tr-TR" sz="1200" b="0" i="1" dirty="0">
                <a:solidFill>
                  <a:srgbClr val="222222"/>
                </a:solidFill>
                <a:effectLst/>
              </a:rPr>
              <a:t>)</a:t>
            </a:r>
            <a:r>
              <a:rPr lang="tr-TR" sz="1200" b="0" i="0" dirty="0">
                <a:solidFill>
                  <a:srgbClr val="222222"/>
                </a:solidFill>
                <a:effectLst/>
              </a:rPr>
              <a:t>. </a:t>
            </a:r>
            <a:r>
              <a:rPr lang="tr-TR" sz="1200" b="0" dirty="0">
                <a:solidFill>
                  <a:srgbClr val="222222"/>
                </a:solidFill>
                <a:effectLst/>
              </a:rPr>
              <a:t>Türk Tabipler Birliği Yayınları, 11.</a:t>
            </a:r>
          </a:p>
        </p:txBody>
      </p:sp>
      <p:sp>
        <p:nvSpPr>
          <p:cNvPr id="5" name="Slayt Numarası Yer Tutucusu 4">
            <a:extLst>
              <a:ext uri="{FF2B5EF4-FFF2-40B4-BE49-F238E27FC236}">
                <a16:creationId xmlns:a16="http://schemas.microsoft.com/office/drawing/2014/main" id="{28AFFABB-07D6-2341-095A-373E058FBD60}"/>
              </a:ext>
            </a:extLst>
          </p:cNvPr>
          <p:cNvSpPr>
            <a:spLocks noGrp="1"/>
          </p:cNvSpPr>
          <p:nvPr>
            <p:ph type="sldNum" sz="quarter" idx="12"/>
          </p:nvPr>
        </p:nvSpPr>
        <p:spPr/>
        <p:txBody>
          <a:bodyPr/>
          <a:lstStyle/>
          <a:p>
            <a:fld id="{D30D010B-BE83-4800-B2CB-C4F6DA106C36}" type="slidenum">
              <a:rPr lang="tr-TR" smtClean="0"/>
              <a:t>52</a:t>
            </a:fld>
            <a:endParaRPr lang="tr-TR" dirty="0"/>
          </a:p>
        </p:txBody>
      </p:sp>
      <p:pic>
        <p:nvPicPr>
          <p:cNvPr id="5122" name="Picture 2" descr="Onam Formları - Türk Gastroenteroloji Derneği">
            <a:extLst>
              <a:ext uri="{FF2B5EF4-FFF2-40B4-BE49-F238E27FC236}">
                <a16:creationId xmlns:a16="http://schemas.microsoft.com/office/drawing/2014/main" id="{842C0B34-E32D-0FD9-FAC8-F596FA3E6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2" y="4628699"/>
            <a:ext cx="4773436" cy="1727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362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9ED7CF-81AC-E37F-D014-CEC34FF9C9AE}"/>
              </a:ext>
            </a:extLst>
          </p:cNvPr>
          <p:cNvSpPr>
            <a:spLocks noGrp="1"/>
          </p:cNvSpPr>
          <p:nvPr>
            <p:ph type="title"/>
          </p:nvPr>
        </p:nvSpPr>
        <p:spPr/>
        <p:txBody>
          <a:bodyPr/>
          <a:lstStyle/>
          <a:p>
            <a:r>
              <a:rPr lang="tr-TR" dirty="0"/>
              <a:t>AYDINLATILMIŞ ONAM</a:t>
            </a:r>
          </a:p>
        </p:txBody>
      </p:sp>
      <p:sp>
        <p:nvSpPr>
          <p:cNvPr id="3" name="İçerik Yer Tutucusu 2">
            <a:extLst>
              <a:ext uri="{FF2B5EF4-FFF2-40B4-BE49-F238E27FC236}">
                <a16:creationId xmlns:a16="http://schemas.microsoft.com/office/drawing/2014/main" id="{3221574B-217D-A629-08C4-139BD08F6904}"/>
              </a:ext>
            </a:extLst>
          </p:cNvPr>
          <p:cNvSpPr>
            <a:spLocks noGrp="1"/>
          </p:cNvSpPr>
          <p:nvPr>
            <p:ph idx="1"/>
          </p:nvPr>
        </p:nvSpPr>
        <p:spPr/>
        <p:txBody>
          <a:bodyPr>
            <a:normAutofit/>
          </a:bodyPr>
          <a:lstStyle/>
          <a:p>
            <a:pPr algn="l"/>
            <a:r>
              <a:rPr lang="tr-TR" sz="1800" b="0" i="0" u="none" strike="noStrike" baseline="0" dirty="0">
                <a:latin typeface="Swiss721BT-RomanCondensed"/>
              </a:rPr>
              <a:t>Onam açık ya da dolaylı (örtük) olabilir. Açık onam sözlü ya da yazılı olarak verilendir. Hasta belli bir işlem ya da tedavinin uygulanmasına istekli olduğunu bir davranışıyla belirtiyorsa, o onam dolaylıdır. Örneğin kişinin kolunu uzatması, kan örneği vermek için dolaylı olarak onam verdiği anlamına </a:t>
            </a:r>
            <a:r>
              <a:rPr lang="es-ES" sz="1800" b="0" i="0" u="none" strike="noStrike" baseline="0" dirty="0" err="1">
                <a:latin typeface="Swiss721BT-RomanCondensed"/>
              </a:rPr>
              <a:t>gelir</a:t>
            </a:r>
            <a:r>
              <a:rPr lang="es-ES" sz="1800" b="0" i="0" u="none" strike="noStrike" baseline="0" dirty="0">
                <a:latin typeface="Swiss721BT-RomanCondensed"/>
              </a:rPr>
              <a:t>. </a:t>
            </a:r>
            <a:r>
              <a:rPr lang="es-ES" sz="1800" b="0" i="0" u="none" strike="noStrike" baseline="0" dirty="0" err="1">
                <a:latin typeface="Swiss721BT-RomanCondensed"/>
              </a:rPr>
              <a:t>Risk</a:t>
            </a:r>
            <a:r>
              <a:rPr lang="es-ES" sz="1800" b="0" i="0" u="none" strike="noStrike" baseline="0" dirty="0">
                <a:latin typeface="Swiss721BT-RomanCondensed"/>
              </a:rPr>
              <a:t> </a:t>
            </a:r>
            <a:r>
              <a:rPr lang="es-ES" sz="1800" b="0" i="0" u="none" strike="noStrike" baseline="0" dirty="0" err="1">
                <a:latin typeface="Swiss721BT-RomanCondensed"/>
              </a:rPr>
              <a:t>oluşturan</a:t>
            </a:r>
            <a:r>
              <a:rPr lang="es-ES" sz="1800" b="0" i="0" u="none" strike="noStrike" baseline="0" dirty="0">
                <a:latin typeface="Swiss721BT-RomanCondensed"/>
              </a:rPr>
              <a:t> ya da</a:t>
            </a:r>
            <a:r>
              <a:rPr lang="tr-TR" sz="1800" b="0" i="0" u="none" strike="noStrike" baseline="0" dirty="0">
                <a:latin typeface="Swiss721BT-RomanCondensed"/>
              </a:rPr>
              <a:t> orta dereceden daha fazla rahatsızlık yaratan işlemler için dolaylı yerine açık onam almak daha uygun olur.</a:t>
            </a:r>
          </a:p>
          <a:p>
            <a:pPr algn="l"/>
            <a:r>
              <a:rPr lang="tr-TR" sz="1800" b="0" i="0" u="none" strike="noStrike" baseline="0" dirty="0">
                <a:latin typeface="Swiss721BT-RomanCondensed"/>
              </a:rPr>
              <a:t>Hekimler hastalarına kendi kararlarını verebilmeleri için gerekli bütün bilgiyi sağlamak durumundadırlar. Karmaşık tanı yöntemleri, </a:t>
            </a:r>
            <a:r>
              <a:rPr lang="tr-TR" sz="1800" b="0" i="0" u="none" strike="noStrike" baseline="0" dirty="0" err="1">
                <a:latin typeface="Swiss721BT-RomanCondensed"/>
              </a:rPr>
              <a:t>prognoz</a:t>
            </a:r>
            <a:r>
              <a:rPr lang="tr-TR" sz="1800" b="0" i="0" u="none" strike="noStrike" baseline="0" dirty="0">
                <a:latin typeface="Swiss721BT-RomanCondensed"/>
              </a:rPr>
              <a:t> ve tedavi biçimleri yalın bir dille, hastanın tedavi seçeneklerini anlaması sağlanarak, her seçeneğin üstünlükleri ve olumsuz yönlerini de içerecek biçimde açıklanmalı, hastaların sorabilecekleri her soru yanıtlanmalı, hastanın verdiği karar, olası ise gerekçeleriyle birlikte anlaşılmalıdır. İyi iletişim becerileri çoğu insanda doğal olarak bulunmaz; bilinçli bir çaba ve düzenli denetimle geliştirilmeli ve sürdürülmelidir.</a:t>
            </a:r>
          </a:p>
          <a:p>
            <a:pPr algn="l"/>
            <a:r>
              <a:rPr lang="tr-TR" sz="1800" b="0" i="0" u="none" strike="noStrike" baseline="0" dirty="0">
                <a:latin typeface="Swiss721BT-RomanCondensed"/>
              </a:rPr>
              <a:t> Onam terimi tedavinin kabul edilmesi anlamına geliyorsa da, aydınlatılmış onam kavramı aynı zamanda tedavinin reddedilmesi ya da tedavi seçenekleri arasında seçim yapılması anlamına da gelmektedir. Karar verme yeterliği olan hastalar, engellilik ya da ölüme neden olabilecek olsa bile, tedaviyi reddetme hakkına sahiptirler.</a:t>
            </a:r>
          </a:p>
        </p:txBody>
      </p:sp>
      <p:sp>
        <p:nvSpPr>
          <p:cNvPr id="4" name="Alt Bilgi Yer Tutucusu 3">
            <a:extLst>
              <a:ext uri="{FF2B5EF4-FFF2-40B4-BE49-F238E27FC236}">
                <a16:creationId xmlns:a16="http://schemas.microsoft.com/office/drawing/2014/main" id="{1F80B7C1-287D-02D4-DD51-7292B6C02D25}"/>
              </a:ext>
            </a:extLst>
          </p:cNvPr>
          <p:cNvSpPr>
            <a:spLocks noGrp="1"/>
          </p:cNvSpPr>
          <p:nvPr>
            <p:ph type="ftr" sz="quarter" idx="11"/>
          </p:nvPr>
        </p:nvSpPr>
        <p:spPr>
          <a:xfrm>
            <a:off x="1406013" y="6356350"/>
            <a:ext cx="9350477" cy="365125"/>
          </a:xfrm>
        </p:spPr>
        <p:txBody>
          <a:bodyPr/>
          <a:lstStyle/>
          <a:p>
            <a:r>
              <a:rPr lang="tr-TR" sz="1200" b="0" dirty="0">
                <a:solidFill>
                  <a:srgbClr val="222222"/>
                </a:solidFill>
                <a:effectLst/>
              </a:rPr>
              <a:t>Dünya Hekimler </a:t>
            </a:r>
            <a:r>
              <a:rPr lang="tr-TR" sz="1200" dirty="0">
                <a:solidFill>
                  <a:srgbClr val="222222"/>
                </a:solidFill>
              </a:rPr>
              <a:t>B</a:t>
            </a:r>
            <a:r>
              <a:rPr lang="tr-TR" sz="1200" b="0" dirty="0">
                <a:solidFill>
                  <a:srgbClr val="222222"/>
                </a:solidFill>
                <a:effectLst/>
              </a:rPr>
              <a:t>irliği </a:t>
            </a:r>
            <a:r>
              <a:rPr lang="tr-TR" sz="1200" b="0" i="0" dirty="0">
                <a:solidFill>
                  <a:srgbClr val="222222"/>
                </a:solidFill>
                <a:effectLst/>
              </a:rPr>
              <a:t>(2015). </a:t>
            </a:r>
            <a:r>
              <a:rPr lang="tr-TR" sz="1200" i="1" dirty="0">
                <a:solidFill>
                  <a:srgbClr val="222222"/>
                </a:solidFill>
              </a:rPr>
              <a:t>Tı</a:t>
            </a:r>
            <a:r>
              <a:rPr lang="tr-TR" sz="1200" b="0" i="1" dirty="0">
                <a:solidFill>
                  <a:srgbClr val="222222"/>
                </a:solidFill>
                <a:effectLst/>
              </a:rPr>
              <a:t>p </a:t>
            </a:r>
            <a:r>
              <a:rPr lang="tr-TR" sz="1200" i="1" dirty="0">
                <a:solidFill>
                  <a:srgbClr val="222222"/>
                </a:solidFill>
              </a:rPr>
              <a:t>e</a:t>
            </a:r>
            <a:r>
              <a:rPr lang="tr-TR" sz="1200" b="0" i="1" dirty="0">
                <a:solidFill>
                  <a:srgbClr val="222222"/>
                </a:solidFill>
                <a:effectLst/>
              </a:rPr>
              <a:t>tiği </a:t>
            </a:r>
            <a:r>
              <a:rPr lang="tr-TR" sz="1200" i="1" dirty="0">
                <a:solidFill>
                  <a:srgbClr val="222222"/>
                </a:solidFill>
              </a:rPr>
              <a:t>e</a:t>
            </a:r>
            <a:r>
              <a:rPr lang="tr-TR" sz="1200" b="0" i="1" dirty="0">
                <a:solidFill>
                  <a:srgbClr val="222222"/>
                </a:solidFill>
                <a:effectLst/>
              </a:rPr>
              <a:t>l </a:t>
            </a:r>
            <a:r>
              <a:rPr lang="tr-TR" sz="1200" i="1" dirty="0">
                <a:solidFill>
                  <a:srgbClr val="222222"/>
                </a:solidFill>
              </a:rPr>
              <a:t>k</a:t>
            </a:r>
            <a:r>
              <a:rPr lang="tr-TR" sz="1200" b="0" i="1" dirty="0">
                <a:solidFill>
                  <a:srgbClr val="222222"/>
                </a:solidFill>
                <a:effectLst/>
              </a:rPr>
              <a:t>itabı 3.baskı (</a:t>
            </a:r>
            <a:r>
              <a:rPr lang="tr-TR" sz="1200" b="0" i="1" dirty="0" err="1">
                <a:solidFill>
                  <a:srgbClr val="222222"/>
                </a:solidFill>
                <a:effectLst/>
              </a:rPr>
              <a:t>Civaner</a:t>
            </a:r>
            <a:r>
              <a:rPr lang="tr-TR" sz="1200" i="1" dirty="0">
                <a:solidFill>
                  <a:srgbClr val="222222"/>
                </a:solidFill>
              </a:rPr>
              <a:t>.</a:t>
            </a:r>
            <a:r>
              <a:rPr lang="tr-TR" sz="1200" b="0" i="1" dirty="0">
                <a:solidFill>
                  <a:srgbClr val="222222"/>
                </a:solidFill>
                <a:effectLst/>
              </a:rPr>
              <a:t> M, </a:t>
            </a:r>
            <a:r>
              <a:rPr lang="tr-TR" sz="1200" b="0" i="1" dirty="0" err="1">
                <a:solidFill>
                  <a:srgbClr val="222222"/>
                </a:solidFill>
                <a:effectLst/>
              </a:rPr>
              <a:t>Çev</a:t>
            </a:r>
            <a:r>
              <a:rPr lang="tr-TR" sz="1200" b="0" i="1" dirty="0">
                <a:solidFill>
                  <a:srgbClr val="222222"/>
                </a:solidFill>
                <a:effectLst/>
              </a:rPr>
              <a:t>)</a:t>
            </a:r>
            <a:r>
              <a:rPr lang="tr-TR" sz="1200" b="0" i="0" dirty="0">
                <a:solidFill>
                  <a:srgbClr val="222222"/>
                </a:solidFill>
                <a:effectLst/>
              </a:rPr>
              <a:t>. </a:t>
            </a:r>
            <a:r>
              <a:rPr lang="tr-TR" sz="1200" b="0" dirty="0">
                <a:solidFill>
                  <a:srgbClr val="222222"/>
                </a:solidFill>
                <a:effectLst/>
              </a:rPr>
              <a:t>Türk Tabipler Birliği Yayınları, 11.</a:t>
            </a:r>
          </a:p>
        </p:txBody>
      </p:sp>
      <p:sp>
        <p:nvSpPr>
          <p:cNvPr id="5" name="Slayt Numarası Yer Tutucusu 4">
            <a:extLst>
              <a:ext uri="{FF2B5EF4-FFF2-40B4-BE49-F238E27FC236}">
                <a16:creationId xmlns:a16="http://schemas.microsoft.com/office/drawing/2014/main" id="{CC0F025D-EE9E-B234-C173-2E6446CC5355}"/>
              </a:ext>
            </a:extLst>
          </p:cNvPr>
          <p:cNvSpPr>
            <a:spLocks noGrp="1"/>
          </p:cNvSpPr>
          <p:nvPr>
            <p:ph type="sldNum" sz="quarter" idx="12"/>
          </p:nvPr>
        </p:nvSpPr>
        <p:spPr/>
        <p:txBody>
          <a:bodyPr/>
          <a:lstStyle/>
          <a:p>
            <a:fld id="{D30D010B-BE83-4800-B2CB-C4F6DA106C36}" type="slidenum">
              <a:rPr lang="tr-TR" smtClean="0"/>
              <a:t>53</a:t>
            </a:fld>
            <a:endParaRPr lang="tr-TR"/>
          </a:p>
        </p:txBody>
      </p:sp>
      <p:pic>
        <p:nvPicPr>
          <p:cNvPr id="7" name="Resim 6">
            <a:extLst>
              <a:ext uri="{FF2B5EF4-FFF2-40B4-BE49-F238E27FC236}">
                <a16:creationId xmlns:a16="http://schemas.microsoft.com/office/drawing/2014/main" id="{8D51614E-613E-591A-F717-2A3BA3EDCCCC}"/>
              </a:ext>
            </a:extLst>
          </p:cNvPr>
          <p:cNvPicPr>
            <a:picLocks noChangeAspect="1"/>
          </p:cNvPicPr>
          <p:nvPr/>
        </p:nvPicPr>
        <p:blipFill>
          <a:blip r:embed="rId2"/>
          <a:stretch>
            <a:fillRect/>
          </a:stretch>
        </p:blipFill>
        <p:spPr>
          <a:xfrm>
            <a:off x="9545403" y="136525"/>
            <a:ext cx="2422174" cy="1567950"/>
          </a:xfrm>
          <a:prstGeom prst="rect">
            <a:avLst/>
          </a:prstGeom>
        </p:spPr>
      </p:pic>
    </p:spTree>
    <p:extLst>
      <p:ext uri="{BB962C8B-B14F-4D97-AF65-F5344CB8AC3E}">
        <p14:creationId xmlns:p14="http://schemas.microsoft.com/office/powerpoint/2010/main" val="1390473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117F74-D527-A987-2448-F549C3BA63D9}"/>
              </a:ext>
            </a:extLst>
          </p:cNvPr>
          <p:cNvSpPr>
            <a:spLocks noGrp="1"/>
          </p:cNvSpPr>
          <p:nvPr>
            <p:ph type="title"/>
          </p:nvPr>
        </p:nvSpPr>
        <p:spPr/>
        <p:txBody>
          <a:bodyPr/>
          <a:lstStyle/>
          <a:p>
            <a:r>
              <a:rPr lang="tr-TR" dirty="0"/>
              <a:t>AYDINLATILMIŞ ONAM</a:t>
            </a:r>
          </a:p>
        </p:txBody>
      </p:sp>
      <p:sp>
        <p:nvSpPr>
          <p:cNvPr id="3" name="İçerik Yer Tutucusu 2">
            <a:extLst>
              <a:ext uri="{FF2B5EF4-FFF2-40B4-BE49-F238E27FC236}">
                <a16:creationId xmlns:a16="http://schemas.microsoft.com/office/drawing/2014/main" id="{98B8408C-4AF0-AA69-3413-A2B3014B25E5}"/>
              </a:ext>
            </a:extLst>
          </p:cNvPr>
          <p:cNvSpPr>
            <a:spLocks noGrp="1"/>
          </p:cNvSpPr>
          <p:nvPr>
            <p:ph idx="1"/>
          </p:nvPr>
        </p:nvSpPr>
        <p:spPr>
          <a:xfrm>
            <a:off x="838200" y="1919288"/>
            <a:ext cx="10515600" cy="4351338"/>
          </a:xfrm>
        </p:spPr>
        <p:txBody>
          <a:bodyPr>
            <a:noAutofit/>
          </a:bodyPr>
          <a:lstStyle/>
          <a:p>
            <a:pPr algn="ctr"/>
            <a:r>
              <a:rPr lang="tr-TR" sz="2400" b="0" i="0" u="none" strike="noStrike" baseline="0" dirty="0">
                <a:solidFill>
                  <a:srgbClr val="FF0000"/>
                </a:solidFill>
              </a:rPr>
              <a:t>Karar verme yeterliği olan hastaların aydınlatılmış onamını almak, iki durumda bir gereklilik değildir:</a:t>
            </a:r>
          </a:p>
          <a:p>
            <a:pPr marL="0" indent="0" algn="ctr">
              <a:buNone/>
            </a:pPr>
            <a:r>
              <a:rPr lang="tr-TR" sz="2400" b="1" i="0" u="none" strike="noStrike" baseline="0" dirty="0"/>
              <a:t>1-Hastaların karar verme yetkilerini gönüllü olarak hekimlerine ya da üçüncü bir tarafa devrettikleri durumlar</a:t>
            </a:r>
            <a:endParaRPr lang="tr-TR" sz="2400" dirty="0"/>
          </a:p>
          <a:p>
            <a:pPr algn="ctr"/>
            <a:r>
              <a:rPr lang="tr-TR" sz="2400" b="0" i="0" u="none" strike="noStrike" baseline="0" dirty="0"/>
              <a:t>Durumun karmaşıklığı nedeniyle ya da hastanın hekimin yargısına tamamen güvendiği durumlarda, hasta hekime ‘Sence en iyisi neyse onu yap’ diyebilir. Hekim böyle bir istemi hemen kabul etmeye istekli olmamalı, tedavi seçenekleri hakkında gerekli bilgileri sunarak hastanın kendi kararını vermesi için onu cesaretlendirmelidir. Bununla birlikte hasta isteminde ısrar ederse hekim hasta için en iyisini sağlamaya çalışmalıdır.</a:t>
            </a:r>
          </a:p>
        </p:txBody>
      </p:sp>
      <p:sp>
        <p:nvSpPr>
          <p:cNvPr id="4" name="Alt Bilgi Yer Tutucusu 3">
            <a:extLst>
              <a:ext uri="{FF2B5EF4-FFF2-40B4-BE49-F238E27FC236}">
                <a16:creationId xmlns:a16="http://schemas.microsoft.com/office/drawing/2014/main" id="{15CECFD4-B240-C127-24AA-C2CBA8490549}"/>
              </a:ext>
            </a:extLst>
          </p:cNvPr>
          <p:cNvSpPr>
            <a:spLocks noGrp="1"/>
          </p:cNvSpPr>
          <p:nvPr>
            <p:ph type="ftr" sz="quarter" idx="11"/>
          </p:nvPr>
        </p:nvSpPr>
        <p:spPr>
          <a:xfrm>
            <a:off x="1946787" y="6356350"/>
            <a:ext cx="8504903" cy="365125"/>
          </a:xfrm>
        </p:spPr>
        <p:txBody>
          <a:bodyPr/>
          <a:lstStyle/>
          <a:p>
            <a:r>
              <a:rPr lang="tr-TR" sz="1200" b="0" dirty="0">
                <a:solidFill>
                  <a:srgbClr val="222222"/>
                </a:solidFill>
                <a:effectLst/>
              </a:rPr>
              <a:t>Dünya Hekimler </a:t>
            </a:r>
            <a:r>
              <a:rPr lang="tr-TR" sz="1200" dirty="0">
                <a:solidFill>
                  <a:srgbClr val="222222"/>
                </a:solidFill>
              </a:rPr>
              <a:t>B</a:t>
            </a:r>
            <a:r>
              <a:rPr lang="tr-TR" sz="1200" b="0" dirty="0">
                <a:solidFill>
                  <a:srgbClr val="222222"/>
                </a:solidFill>
                <a:effectLst/>
              </a:rPr>
              <a:t>irliği </a:t>
            </a:r>
            <a:r>
              <a:rPr lang="tr-TR" sz="1200" b="0" i="0" dirty="0">
                <a:solidFill>
                  <a:srgbClr val="222222"/>
                </a:solidFill>
                <a:effectLst/>
              </a:rPr>
              <a:t>(2015). </a:t>
            </a:r>
            <a:r>
              <a:rPr lang="tr-TR" sz="1200" i="1" dirty="0">
                <a:solidFill>
                  <a:srgbClr val="222222"/>
                </a:solidFill>
              </a:rPr>
              <a:t>Tı</a:t>
            </a:r>
            <a:r>
              <a:rPr lang="tr-TR" sz="1200" b="0" i="1" dirty="0">
                <a:solidFill>
                  <a:srgbClr val="222222"/>
                </a:solidFill>
                <a:effectLst/>
              </a:rPr>
              <a:t>p </a:t>
            </a:r>
            <a:r>
              <a:rPr lang="tr-TR" sz="1200" i="1" dirty="0">
                <a:solidFill>
                  <a:srgbClr val="222222"/>
                </a:solidFill>
              </a:rPr>
              <a:t>e</a:t>
            </a:r>
            <a:r>
              <a:rPr lang="tr-TR" sz="1200" b="0" i="1" dirty="0">
                <a:solidFill>
                  <a:srgbClr val="222222"/>
                </a:solidFill>
                <a:effectLst/>
              </a:rPr>
              <a:t>tiği </a:t>
            </a:r>
            <a:r>
              <a:rPr lang="tr-TR" sz="1200" i="1" dirty="0">
                <a:solidFill>
                  <a:srgbClr val="222222"/>
                </a:solidFill>
              </a:rPr>
              <a:t>e</a:t>
            </a:r>
            <a:r>
              <a:rPr lang="tr-TR" sz="1200" b="0" i="1" dirty="0">
                <a:solidFill>
                  <a:srgbClr val="222222"/>
                </a:solidFill>
                <a:effectLst/>
              </a:rPr>
              <a:t>l </a:t>
            </a:r>
            <a:r>
              <a:rPr lang="tr-TR" sz="1200" i="1" dirty="0">
                <a:solidFill>
                  <a:srgbClr val="222222"/>
                </a:solidFill>
              </a:rPr>
              <a:t>k</a:t>
            </a:r>
            <a:r>
              <a:rPr lang="tr-TR" sz="1200" b="0" i="1" dirty="0">
                <a:solidFill>
                  <a:srgbClr val="222222"/>
                </a:solidFill>
                <a:effectLst/>
              </a:rPr>
              <a:t>itabı 3.baskı (</a:t>
            </a:r>
            <a:r>
              <a:rPr lang="tr-TR" sz="1200" b="0" i="1" dirty="0" err="1">
                <a:solidFill>
                  <a:srgbClr val="222222"/>
                </a:solidFill>
                <a:effectLst/>
              </a:rPr>
              <a:t>Civaner</a:t>
            </a:r>
            <a:r>
              <a:rPr lang="tr-TR" sz="1200" i="1" dirty="0">
                <a:solidFill>
                  <a:srgbClr val="222222"/>
                </a:solidFill>
              </a:rPr>
              <a:t>.</a:t>
            </a:r>
            <a:r>
              <a:rPr lang="tr-TR" sz="1200" b="0" i="1" dirty="0">
                <a:solidFill>
                  <a:srgbClr val="222222"/>
                </a:solidFill>
                <a:effectLst/>
              </a:rPr>
              <a:t> M, </a:t>
            </a:r>
            <a:r>
              <a:rPr lang="tr-TR" sz="1200" b="0" i="1" dirty="0" err="1">
                <a:solidFill>
                  <a:srgbClr val="222222"/>
                </a:solidFill>
                <a:effectLst/>
              </a:rPr>
              <a:t>Çev</a:t>
            </a:r>
            <a:r>
              <a:rPr lang="tr-TR" sz="1200" b="0" i="1" dirty="0">
                <a:solidFill>
                  <a:srgbClr val="222222"/>
                </a:solidFill>
                <a:effectLst/>
              </a:rPr>
              <a:t>)</a:t>
            </a:r>
            <a:r>
              <a:rPr lang="tr-TR" sz="1200" b="0" i="0" dirty="0">
                <a:solidFill>
                  <a:srgbClr val="222222"/>
                </a:solidFill>
                <a:effectLst/>
              </a:rPr>
              <a:t>. </a:t>
            </a:r>
            <a:r>
              <a:rPr lang="tr-TR" sz="1200" b="0" dirty="0">
                <a:solidFill>
                  <a:srgbClr val="222222"/>
                </a:solidFill>
                <a:effectLst/>
              </a:rPr>
              <a:t>Türk Tabipler Birliği Yayınları, 11.</a:t>
            </a:r>
          </a:p>
        </p:txBody>
      </p:sp>
      <p:sp>
        <p:nvSpPr>
          <p:cNvPr id="5" name="Slayt Numarası Yer Tutucusu 4">
            <a:extLst>
              <a:ext uri="{FF2B5EF4-FFF2-40B4-BE49-F238E27FC236}">
                <a16:creationId xmlns:a16="http://schemas.microsoft.com/office/drawing/2014/main" id="{A2AFD381-5ADF-9ACF-8E83-BEB53B4D9CF1}"/>
              </a:ext>
            </a:extLst>
          </p:cNvPr>
          <p:cNvSpPr>
            <a:spLocks noGrp="1"/>
          </p:cNvSpPr>
          <p:nvPr>
            <p:ph type="sldNum" sz="quarter" idx="12"/>
          </p:nvPr>
        </p:nvSpPr>
        <p:spPr/>
        <p:txBody>
          <a:bodyPr/>
          <a:lstStyle/>
          <a:p>
            <a:fld id="{D30D010B-BE83-4800-B2CB-C4F6DA106C36}" type="slidenum">
              <a:rPr lang="tr-TR" smtClean="0"/>
              <a:t>54</a:t>
            </a:fld>
            <a:endParaRPr lang="tr-TR"/>
          </a:p>
        </p:txBody>
      </p:sp>
      <p:pic>
        <p:nvPicPr>
          <p:cNvPr id="6" name="Resim 5">
            <a:extLst>
              <a:ext uri="{FF2B5EF4-FFF2-40B4-BE49-F238E27FC236}">
                <a16:creationId xmlns:a16="http://schemas.microsoft.com/office/drawing/2014/main" id="{DABCD4F7-0254-4D13-37B7-E1D92BCDF904}"/>
              </a:ext>
            </a:extLst>
          </p:cNvPr>
          <p:cNvPicPr>
            <a:picLocks noChangeAspect="1"/>
          </p:cNvPicPr>
          <p:nvPr/>
        </p:nvPicPr>
        <p:blipFill>
          <a:blip r:embed="rId2"/>
          <a:stretch>
            <a:fillRect/>
          </a:stretch>
        </p:blipFill>
        <p:spPr>
          <a:xfrm>
            <a:off x="9545403" y="136525"/>
            <a:ext cx="2422174" cy="1567950"/>
          </a:xfrm>
          <a:prstGeom prst="rect">
            <a:avLst/>
          </a:prstGeom>
        </p:spPr>
      </p:pic>
    </p:spTree>
    <p:extLst>
      <p:ext uri="{BB962C8B-B14F-4D97-AF65-F5344CB8AC3E}">
        <p14:creationId xmlns:p14="http://schemas.microsoft.com/office/powerpoint/2010/main" val="3085557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C09457-A60E-DDA3-38A2-05A9D70CE2D0}"/>
              </a:ext>
            </a:extLst>
          </p:cNvPr>
          <p:cNvSpPr>
            <a:spLocks noGrp="1"/>
          </p:cNvSpPr>
          <p:nvPr>
            <p:ph type="title"/>
          </p:nvPr>
        </p:nvSpPr>
        <p:spPr/>
        <p:txBody>
          <a:bodyPr/>
          <a:lstStyle/>
          <a:p>
            <a:r>
              <a:rPr lang="tr-TR" dirty="0"/>
              <a:t>AYDINLATILMIŞ ONAM</a:t>
            </a:r>
          </a:p>
        </p:txBody>
      </p:sp>
      <p:sp>
        <p:nvSpPr>
          <p:cNvPr id="3" name="İçerik Yer Tutucusu 2">
            <a:extLst>
              <a:ext uri="{FF2B5EF4-FFF2-40B4-BE49-F238E27FC236}">
                <a16:creationId xmlns:a16="http://schemas.microsoft.com/office/drawing/2014/main" id="{26B125DE-C2D8-9332-4756-8DBD9700E0C1}"/>
              </a:ext>
            </a:extLst>
          </p:cNvPr>
          <p:cNvSpPr>
            <a:spLocks noGrp="1"/>
          </p:cNvSpPr>
          <p:nvPr>
            <p:ph idx="1"/>
          </p:nvPr>
        </p:nvSpPr>
        <p:spPr>
          <a:xfrm>
            <a:off x="838200" y="2141537"/>
            <a:ext cx="10515600" cy="4351338"/>
          </a:xfrm>
        </p:spPr>
        <p:txBody>
          <a:bodyPr>
            <a:normAutofit/>
          </a:bodyPr>
          <a:lstStyle/>
          <a:p>
            <a:pPr marL="0" indent="0" algn="ctr">
              <a:buNone/>
            </a:pPr>
            <a:r>
              <a:rPr lang="tr-TR" sz="2400" b="1" i="0" u="none" strike="noStrike" baseline="0" dirty="0"/>
              <a:t>2-Hasta hakkındaki bazı bilgileri açıklamanın hastaya zarar verebileceği </a:t>
            </a:r>
            <a:r>
              <a:rPr lang="tr-TR" sz="2400" b="1" dirty="0"/>
              <a:t>öngörüsü</a:t>
            </a:r>
          </a:p>
          <a:p>
            <a:pPr algn="ctr"/>
            <a:r>
              <a:rPr lang="tr-TR" sz="2400" dirty="0"/>
              <a:t>B</a:t>
            </a:r>
            <a:r>
              <a:rPr lang="tr-TR" sz="2400" b="0" i="0" u="none" strike="noStrike" baseline="0" dirty="0"/>
              <a:t>ilgilendirmenin hastaya ciddi derecede fiziksel veya psikolojik zarar verme olasılığı söz konusu ise, örneğin terminal bir hastalığı olduğunu öğrenecek hastanın </a:t>
            </a:r>
            <a:r>
              <a:rPr lang="tr-TR" sz="2400" b="0" i="0" u="none" strike="noStrike" baseline="0" dirty="0" err="1"/>
              <a:t>özkıyım</a:t>
            </a:r>
            <a:r>
              <a:rPr lang="tr-TR" sz="2400" b="0" i="0" u="none" strike="noStrike" baseline="0" dirty="0"/>
              <a:t> girişiminde bulunacağı öngörülüyorsa, hekim hastayı bilgilendirmeyebilir. Bu ayrıcalık kötüye kullanıma çok açıktır ve sadece çok ender durumlarda kullanılmalıdır. Hekimler hastalara, kendilerine ilişkin haberlerle baş edebileceklerini varsayarak yaklaşmalı, bilgilendirmeme seçeneğine, gerçeği söylemenin onu saklamaktan daha fazla zarar vereceğine gerçekten ikna oldukları olgularda başvurmalıdırlar.</a:t>
            </a:r>
            <a:endParaRPr lang="tr-TR" sz="2400" dirty="0"/>
          </a:p>
          <a:p>
            <a:endParaRPr lang="tr-TR" dirty="0"/>
          </a:p>
        </p:txBody>
      </p:sp>
      <p:sp>
        <p:nvSpPr>
          <p:cNvPr id="4" name="Alt Bilgi Yer Tutucusu 3">
            <a:extLst>
              <a:ext uri="{FF2B5EF4-FFF2-40B4-BE49-F238E27FC236}">
                <a16:creationId xmlns:a16="http://schemas.microsoft.com/office/drawing/2014/main" id="{8263920F-296B-F737-E245-93E49B30D38C}"/>
              </a:ext>
            </a:extLst>
          </p:cNvPr>
          <p:cNvSpPr>
            <a:spLocks noGrp="1"/>
          </p:cNvSpPr>
          <p:nvPr>
            <p:ph type="ftr" sz="quarter" idx="11"/>
          </p:nvPr>
        </p:nvSpPr>
        <p:spPr>
          <a:xfrm>
            <a:off x="3136489" y="6356350"/>
            <a:ext cx="7266039" cy="365125"/>
          </a:xfrm>
        </p:spPr>
        <p:txBody>
          <a:bodyPr/>
          <a:lstStyle/>
          <a:p>
            <a:r>
              <a:rPr lang="tr-TR" sz="1200" b="0" dirty="0">
                <a:solidFill>
                  <a:srgbClr val="222222"/>
                </a:solidFill>
                <a:effectLst/>
              </a:rPr>
              <a:t>Dünya Hekimler </a:t>
            </a:r>
            <a:r>
              <a:rPr lang="tr-TR" sz="1200" dirty="0">
                <a:solidFill>
                  <a:srgbClr val="222222"/>
                </a:solidFill>
              </a:rPr>
              <a:t>B</a:t>
            </a:r>
            <a:r>
              <a:rPr lang="tr-TR" sz="1200" b="0" dirty="0">
                <a:solidFill>
                  <a:srgbClr val="222222"/>
                </a:solidFill>
                <a:effectLst/>
              </a:rPr>
              <a:t>irliği </a:t>
            </a:r>
            <a:r>
              <a:rPr lang="tr-TR" sz="1200" b="0" i="0" dirty="0">
                <a:solidFill>
                  <a:srgbClr val="222222"/>
                </a:solidFill>
                <a:effectLst/>
              </a:rPr>
              <a:t>(2015). </a:t>
            </a:r>
            <a:r>
              <a:rPr lang="tr-TR" sz="1200" i="1" dirty="0">
                <a:solidFill>
                  <a:srgbClr val="222222"/>
                </a:solidFill>
              </a:rPr>
              <a:t>Tı</a:t>
            </a:r>
            <a:r>
              <a:rPr lang="tr-TR" sz="1200" b="0" i="1" dirty="0">
                <a:solidFill>
                  <a:srgbClr val="222222"/>
                </a:solidFill>
                <a:effectLst/>
              </a:rPr>
              <a:t>p </a:t>
            </a:r>
            <a:r>
              <a:rPr lang="tr-TR" sz="1200" i="1" dirty="0">
                <a:solidFill>
                  <a:srgbClr val="222222"/>
                </a:solidFill>
              </a:rPr>
              <a:t>e</a:t>
            </a:r>
            <a:r>
              <a:rPr lang="tr-TR" sz="1200" b="0" i="1" dirty="0">
                <a:solidFill>
                  <a:srgbClr val="222222"/>
                </a:solidFill>
                <a:effectLst/>
              </a:rPr>
              <a:t>tiği </a:t>
            </a:r>
            <a:r>
              <a:rPr lang="tr-TR" sz="1200" i="1" dirty="0">
                <a:solidFill>
                  <a:srgbClr val="222222"/>
                </a:solidFill>
              </a:rPr>
              <a:t>e</a:t>
            </a:r>
            <a:r>
              <a:rPr lang="tr-TR" sz="1200" b="0" i="1" dirty="0">
                <a:solidFill>
                  <a:srgbClr val="222222"/>
                </a:solidFill>
                <a:effectLst/>
              </a:rPr>
              <a:t>l </a:t>
            </a:r>
            <a:r>
              <a:rPr lang="tr-TR" sz="1200" i="1" dirty="0">
                <a:solidFill>
                  <a:srgbClr val="222222"/>
                </a:solidFill>
              </a:rPr>
              <a:t>k</a:t>
            </a:r>
            <a:r>
              <a:rPr lang="tr-TR" sz="1200" b="0" i="1" dirty="0">
                <a:solidFill>
                  <a:srgbClr val="222222"/>
                </a:solidFill>
                <a:effectLst/>
              </a:rPr>
              <a:t>itabı 3.baskı (</a:t>
            </a:r>
            <a:r>
              <a:rPr lang="tr-TR" sz="1200" b="0" i="1" dirty="0" err="1">
                <a:solidFill>
                  <a:srgbClr val="222222"/>
                </a:solidFill>
                <a:effectLst/>
              </a:rPr>
              <a:t>Civaner</a:t>
            </a:r>
            <a:r>
              <a:rPr lang="tr-TR" sz="1200" i="1" dirty="0">
                <a:solidFill>
                  <a:srgbClr val="222222"/>
                </a:solidFill>
              </a:rPr>
              <a:t>.</a:t>
            </a:r>
            <a:r>
              <a:rPr lang="tr-TR" sz="1200" b="0" i="1" dirty="0">
                <a:solidFill>
                  <a:srgbClr val="222222"/>
                </a:solidFill>
                <a:effectLst/>
              </a:rPr>
              <a:t> M, </a:t>
            </a:r>
            <a:r>
              <a:rPr lang="tr-TR" sz="1200" b="0" i="1" dirty="0" err="1">
                <a:solidFill>
                  <a:srgbClr val="222222"/>
                </a:solidFill>
                <a:effectLst/>
              </a:rPr>
              <a:t>Çev</a:t>
            </a:r>
            <a:r>
              <a:rPr lang="tr-TR" sz="1200" b="0" i="1" dirty="0">
                <a:solidFill>
                  <a:srgbClr val="222222"/>
                </a:solidFill>
                <a:effectLst/>
              </a:rPr>
              <a:t>)</a:t>
            </a:r>
            <a:r>
              <a:rPr lang="tr-TR" sz="1200" b="0" i="0" dirty="0">
                <a:solidFill>
                  <a:srgbClr val="222222"/>
                </a:solidFill>
                <a:effectLst/>
              </a:rPr>
              <a:t>. </a:t>
            </a:r>
            <a:r>
              <a:rPr lang="tr-TR" sz="1200" b="0" dirty="0">
                <a:solidFill>
                  <a:srgbClr val="222222"/>
                </a:solidFill>
                <a:effectLst/>
              </a:rPr>
              <a:t>Türk Tabipler Birliği Yayınları, 11.</a:t>
            </a:r>
          </a:p>
        </p:txBody>
      </p:sp>
      <p:sp>
        <p:nvSpPr>
          <p:cNvPr id="5" name="Slayt Numarası Yer Tutucusu 4">
            <a:extLst>
              <a:ext uri="{FF2B5EF4-FFF2-40B4-BE49-F238E27FC236}">
                <a16:creationId xmlns:a16="http://schemas.microsoft.com/office/drawing/2014/main" id="{FACC0AB5-739F-7634-7DDE-4B6AFC91DAF3}"/>
              </a:ext>
            </a:extLst>
          </p:cNvPr>
          <p:cNvSpPr>
            <a:spLocks noGrp="1"/>
          </p:cNvSpPr>
          <p:nvPr>
            <p:ph type="sldNum" sz="quarter" idx="12"/>
          </p:nvPr>
        </p:nvSpPr>
        <p:spPr/>
        <p:txBody>
          <a:bodyPr/>
          <a:lstStyle/>
          <a:p>
            <a:fld id="{D30D010B-BE83-4800-B2CB-C4F6DA106C36}" type="slidenum">
              <a:rPr lang="tr-TR" smtClean="0"/>
              <a:t>55</a:t>
            </a:fld>
            <a:endParaRPr lang="tr-TR" dirty="0"/>
          </a:p>
        </p:txBody>
      </p:sp>
      <p:pic>
        <p:nvPicPr>
          <p:cNvPr id="6" name="Resim 5">
            <a:extLst>
              <a:ext uri="{FF2B5EF4-FFF2-40B4-BE49-F238E27FC236}">
                <a16:creationId xmlns:a16="http://schemas.microsoft.com/office/drawing/2014/main" id="{67D4EA07-565C-7BDC-F6DE-7D4B1B13E70D}"/>
              </a:ext>
            </a:extLst>
          </p:cNvPr>
          <p:cNvPicPr>
            <a:picLocks noChangeAspect="1"/>
          </p:cNvPicPr>
          <p:nvPr/>
        </p:nvPicPr>
        <p:blipFill>
          <a:blip r:embed="rId2"/>
          <a:stretch>
            <a:fillRect/>
          </a:stretch>
        </p:blipFill>
        <p:spPr>
          <a:xfrm>
            <a:off x="9545403" y="136525"/>
            <a:ext cx="2422174" cy="1567950"/>
          </a:xfrm>
          <a:prstGeom prst="rect">
            <a:avLst/>
          </a:prstGeom>
        </p:spPr>
      </p:pic>
    </p:spTree>
    <p:extLst>
      <p:ext uri="{BB962C8B-B14F-4D97-AF65-F5344CB8AC3E}">
        <p14:creationId xmlns:p14="http://schemas.microsoft.com/office/powerpoint/2010/main" val="21836426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41E29A-FABB-0138-A834-8CED06D58852}"/>
              </a:ext>
            </a:extLst>
          </p:cNvPr>
          <p:cNvSpPr>
            <a:spLocks noGrp="1"/>
          </p:cNvSpPr>
          <p:nvPr>
            <p:ph type="title"/>
          </p:nvPr>
        </p:nvSpPr>
        <p:spPr/>
        <p:txBody>
          <a:bodyPr/>
          <a:lstStyle/>
          <a:p>
            <a:r>
              <a:rPr lang="tr-TR" dirty="0"/>
              <a:t>AYDINLATILMIŞ ONAM</a:t>
            </a:r>
          </a:p>
        </p:txBody>
      </p:sp>
      <p:sp>
        <p:nvSpPr>
          <p:cNvPr id="3" name="İçerik Yer Tutucusu 2">
            <a:extLst>
              <a:ext uri="{FF2B5EF4-FFF2-40B4-BE49-F238E27FC236}">
                <a16:creationId xmlns:a16="http://schemas.microsoft.com/office/drawing/2014/main" id="{A70CC9C6-E81B-DDA6-558F-6BBF01563804}"/>
              </a:ext>
            </a:extLst>
          </p:cNvPr>
          <p:cNvSpPr>
            <a:spLocks noGrp="1"/>
          </p:cNvSpPr>
          <p:nvPr>
            <p:ph idx="1"/>
          </p:nvPr>
        </p:nvSpPr>
        <p:spPr/>
        <p:txBody>
          <a:bodyPr>
            <a:normAutofit/>
          </a:bodyPr>
          <a:lstStyle/>
          <a:p>
            <a:pPr marL="0" indent="0" algn="just">
              <a:buNone/>
            </a:pPr>
            <a:r>
              <a:rPr lang="tr-TR" sz="2400" b="0" i="0" u="none" strike="noStrike" baseline="0" dirty="0"/>
              <a:t>Hasta bilinçsiz ya da isteklerini ifade edemiyorsa, aydınlatılmış onam hastanın yasal temsilcisinden alınır. Eğer hastanın yasal temsilcisi bulunamıyorsa ve acil bir tıbbi girişim gerekiyorsa, önceden böyle bir durumda söz konusu girişimi reddedeceğine ilişkin açık ve kuşkuya yer bırakmayan bir ifadesi ya da düşüncesi bulunmadıkça, hastanın onam verdiği varsayılır.</a:t>
            </a:r>
          </a:p>
          <a:p>
            <a:pPr marL="0" indent="0" algn="just">
              <a:buNone/>
            </a:pPr>
            <a:endParaRPr lang="tr-TR" sz="2400" dirty="0"/>
          </a:p>
        </p:txBody>
      </p:sp>
      <p:sp>
        <p:nvSpPr>
          <p:cNvPr id="4" name="Alt Bilgi Yer Tutucusu 3">
            <a:extLst>
              <a:ext uri="{FF2B5EF4-FFF2-40B4-BE49-F238E27FC236}">
                <a16:creationId xmlns:a16="http://schemas.microsoft.com/office/drawing/2014/main" id="{B87D595F-1303-1BE8-9E9C-6DF27043C455}"/>
              </a:ext>
            </a:extLst>
          </p:cNvPr>
          <p:cNvSpPr>
            <a:spLocks noGrp="1"/>
          </p:cNvSpPr>
          <p:nvPr>
            <p:ph type="ftr" sz="quarter" idx="11"/>
          </p:nvPr>
        </p:nvSpPr>
        <p:spPr>
          <a:xfrm>
            <a:off x="1868129" y="6356350"/>
            <a:ext cx="8809703" cy="365125"/>
          </a:xfrm>
        </p:spPr>
        <p:txBody>
          <a:bodyPr/>
          <a:lstStyle/>
          <a:p>
            <a:r>
              <a:rPr lang="tr-TR" sz="1200" b="0" dirty="0">
                <a:solidFill>
                  <a:srgbClr val="222222"/>
                </a:solidFill>
                <a:effectLst/>
              </a:rPr>
              <a:t>Dünya Hekimler </a:t>
            </a:r>
            <a:r>
              <a:rPr lang="tr-TR" sz="1200" dirty="0">
                <a:solidFill>
                  <a:srgbClr val="222222"/>
                </a:solidFill>
              </a:rPr>
              <a:t>B</a:t>
            </a:r>
            <a:r>
              <a:rPr lang="tr-TR" sz="1200" b="0" dirty="0">
                <a:solidFill>
                  <a:srgbClr val="222222"/>
                </a:solidFill>
                <a:effectLst/>
              </a:rPr>
              <a:t>irliği </a:t>
            </a:r>
            <a:r>
              <a:rPr lang="tr-TR" sz="1200" b="0" i="0" dirty="0">
                <a:solidFill>
                  <a:srgbClr val="222222"/>
                </a:solidFill>
                <a:effectLst/>
              </a:rPr>
              <a:t>(2015). </a:t>
            </a:r>
            <a:r>
              <a:rPr lang="tr-TR" sz="1200" i="1" dirty="0">
                <a:solidFill>
                  <a:srgbClr val="222222"/>
                </a:solidFill>
              </a:rPr>
              <a:t>Tı</a:t>
            </a:r>
            <a:r>
              <a:rPr lang="tr-TR" sz="1200" b="0" i="1" dirty="0">
                <a:solidFill>
                  <a:srgbClr val="222222"/>
                </a:solidFill>
                <a:effectLst/>
              </a:rPr>
              <a:t>p </a:t>
            </a:r>
            <a:r>
              <a:rPr lang="tr-TR" sz="1200" i="1" dirty="0">
                <a:solidFill>
                  <a:srgbClr val="222222"/>
                </a:solidFill>
              </a:rPr>
              <a:t>e</a:t>
            </a:r>
            <a:r>
              <a:rPr lang="tr-TR" sz="1200" b="0" i="1" dirty="0">
                <a:solidFill>
                  <a:srgbClr val="222222"/>
                </a:solidFill>
                <a:effectLst/>
              </a:rPr>
              <a:t>tiği </a:t>
            </a:r>
            <a:r>
              <a:rPr lang="tr-TR" sz="1200" i="1" dirty="0">
                <a:solidFill>
                  <a:srgbClr val="222222"/>
                </a:solidFill>
              </a:rPr>
              <a:t>e</a:t>
            </a:r>
            <a:r>
              <a:rPr lang="tr-TR" sz="1200" b="0" i="1" dirty="0">
                <a:solidFill>
                  <a:srgbClr val="222222"/>
                </a:solidFill>
                <a:effectLst/>
              </a:rPr>
              <a:t>l </a:t>
            </a:r>
            <a:r>
              <a:rPr lang="tr-TR" sz="1200" i="1" dirty="0">
                <a:solidFill>
                  <a:srgbClr val="222222"/>
                </a:solidFill>
              </a:rPr>
              <a:t>k</a:t>
            </a:r>
            <a:r>
              <a:rPr lang="tr-TR" sz="1200" b="0" i="1" dirty="0">
                <a:solidFill>
                  <a:srgbClr val="222222"/>
                </a:solidFill>
                <a:effectLst/>
              </a:rPr>
              <a:t>itabı 3.baskı (</a:t>
            </a:r>
            <a:r>
              <a:rPr lang="tr-TR" sz="1200" b="0" i="1" dirty="0" err="1">
                <a:solidFill>
                  <a:srgbClr val="222222"/>
                </a:solidFill>
                <a:effectLst/>
              </a:rPr>
              <a:t>Civaner</a:t>
            </a:r>
            <a:r>
              <a:rPr lang="tr-TR" sz="1200" i="1" dirty="0">
                <a:solidFill>
                  <a:srgbClr val="222222"/>
                </a:solidFill>
              </a:rPr>
              <a:t>.</a:t>
            </a:r>
            <a:r>
              <a:rPr lang="tr-TR" sz="1200" b="0" i="1" dirty="0">
                <a:solidFill>
                  <a:srgbClr val="222222"/>
                </a:solidFill>
                <a:effectLst/>
              </a:rPr>
              <a:t> M, </a:t>
            </a:r>
            <a:r>
              <a:rPr lang="tr-TR" sz="1200" b="0" i="1" dirty="0" err="1">
                <a:solidFill>
                  <a:srgbClr val="222222"/>
                </a:solidFill>
                <a:effectLst/>
              </a:rPr>
              <a:t>Çev</a:t>
            </a:r>
            <a:r>
              <a:rPr lang="tr-TR" sz="1200" b="0" i="1" dirty="0">
                <a:solidFill>
                  <a:srgbClr val="222222"/>
                </a:solidFill>
                <a:effectLst/>
              </a:rPr>
              <a:t>)</a:t>
            </a:r>
            <a:r>
              <a:rPr lang="tr-TR" sz="1200" b="0" i="0" dirty="0">
                <a:solidFill>
                  <a:srgbClr val="222222"/>
                </a:solidFill>
                <a:effectLst/>
              </a:rPr>
              <a:t>. </a:t>
            </a:r>
            <a:r>
              <a:rPr lang="tr-TR" sz="1200" b="0" dirty="0">
                <a:solidFill>
                  <a:srgbClr val="222222"/>
                </a:solidFill>
                <a:effectLst/>
              </a:rPr>
              <a:t>Türk Tabipler Birliği Yayınları, 11.</a:t>
            </a:r>
          </a:p>
        </p:txBody>
      </p:sp>
      <p:sp>
        <p:nvSpPr>
          <p:cNvPr id="5" name="Slayt Numarası Yer Tutucusu 4">
            <a:extLst>
              <a:ext uri="{FF2B5EF4-FFF2-40B4-BE49-F238E27FC236}">
                <a16:creationId xmlns:a16="http://schemas.microsoft.com/office/drawing/2014/main" id="{031A2F9C-40E1-FCD3-D2DE-2535FC3118EC}"/>
              </a:ext>
            </a:extLst>
          </p:cNvPr>
          <p:cNvSpPr>
            <a:spLocks noGrp="1"/>
          </p:cNvSpPr>
          <p:nvPr>
            <p:ph type="sldNum" sz="quarter" idx="12"/>
          </p:nvPr>
        </p:nvSpPr>
        <p:spPr/>
        <p:txBody>
          <a:bodyPr/>
          <a:lstStyle/>
          <a:p>
            <a:fld id="{D30D010B-BE83-4800-B2CB-C4F6DA106C36}" type="slidenum">
              <a:rPr lang="tr-TR" smtClean="0"/>
              <a:t>56</a:t>
            </a:fld>
            <a:endParaRPr lang="tr-TR"/>
          </a:p>
        </p:txBody>
      </p:sp>
      <p:pic>
        <p:nvPicPr>
          <p:cNvPr id="4100" name="Picture 4">
            <a:extLst>
              <a:ext uri="{FF2B5EF4-FFF2-40B4-BE49-F238E27FC236}">
                <a16:creationId xmlns:a16="http://schemas.microsoft.com/office/drawing/2014/main" id="{B90EF3AF-64A6-AF9A-A649-0B2794F9B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9058" y="3337180"/>
            <a:ext cx="4264742" cy="266546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DB457F83-70BA-48DF-1E5F-4122103A358F}"/>
              </a:ext>
            </a:extLst>
          </p:cNvPr>
          <p:cNvPicPr>
            <a:picLocks noChangeAspect="1"/>
          </p:cNvPicPr>
          <p:nvPr/>
        </p:nvPicPr>
        <p:blipFill>
          <a:blip r:embed="rId3"/>
          <a:stretch>
            <a:fillRect/>
          </a:stretch>
        </p:blipFill>
        <p:spPr>
          <a:xfrm>
            <a:off x="9545403" y="136525"/>
            <a:ext cx="2422174" cy="1567950"/>
          </a:xfrm>
          <a:prstGeom prst="rect">
            <a:avLst/>
          </a:prstGeom>
        </p:spPr>
      </p:pic>
    </p:spTree>
    <p:extLst>
      <p:ext uri="{BB962C8B-B14F-4D97-AF65-F5344CB8AC3E}">
        <p14:creationId xmlns:p14="http://schemas.microsoft.com/office/powerpoint/2010/main" val="3796645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B26866-C3A9-57A8-FB07-D4E5011A16E7}"/>
              </a:ext>
            </a:extLst>
          </p:cNvPr>
          <p:cNvSpPr>
            <a:spLocks noGrp="1"/>
          </p:cNvSpPr>
          <p:nvPr>
            <p:ph type="title"/>
          </p:nvPr>
        </p:nvSpPr>
        <p:spPr/>
        <p:txBody>
          <a:bodyPr/>
          <a:lstStyle/>
          <a:p>
            <a:endParaRPr lang="tr-TR" dirty="0"/>
          </a:p>
        </p:txBody>
      </p:sp>
      <p:pic>
        <p:nvPicPr>
          <p:cNvPr id="7" name="İçerik Yer Tutucusu 6">
            <a:extLst>
              <a:ext uri="{FF2B5EF4-FFF2-40B4-BE49-F238E27FC236}">
                <a16:creationId xmlns:a16="http://schemas.microsoft.com/office/drawing/2014/main" id="{CB215CBC-84E8-CFF2-85CD-6E1D7E289EE0}"/>
              </a:ext>
            </a:extLst>
          </p:cNvPr>
          <p:cNvPicPr>
            <a:picLocks noGrp="1" noChangeAspect="1"/>
          </p:cNvPicPr>
          <p:nvPr>
            <p:ph idx="1"/>
          </p:nvPr>
        </p:nvPicPr>
        <p:blipFill>
          <a:blip r:embed="rId2"/>
          <a:stretch>
            <a:fillRect/>
          </a:stretch>
        </p:blipFill>
        <p:spPr>
          <a:xfrm>
            <a:off x="734962" y="365125"/>
            <a:ext cx="4501116" cy="5829198"/>
          </a:xfrm>
        </p:spPr>
      </p:pic>
      <p:sp>
        <p:nvSpPr>
          <p:cNvPr id="4" name="Alt Bilgi Yer Tutucusu 3">
            <a:extLst>
              <a:ext uri="{FF2B5EF4-FFF2-40B4-BE49-F238E27FC236}">
                <a16:creationId xmlns:a16="http://schemas.microsoft.com/office/drawing/2014/main" id="{1AB93B60-A4E5-6FBE-DE96-64B01547C53F}"/>
              </a:ext>
            </a:extLst>
          </p:cNvPr>
          <p:cNvSpPr>
            <a:spLocks noGrp="1"/>
          </p:cNvSpPr>
          <p:nvPr>
            <p:ph type="ftr" sz="quarter" idx="11"/>
          </p:nvPr>
        </p:nvSpPr>
        <p:spPr>
          <a:xfrm>
            <a:off x="1700981" y="6356350"/>
            <a:ext cx="8947353" cy="365125"/>
          </a:xfrm>
        </p:spPr>
        <p:txBody>
          <a:bodyPr/>
          <a:lstStyle/>
          <a:p>
            <a:r>
              <a:rPr lang="tr-TR" b="0" i="0" dirty="0">
                <a:solidFill>
                  <a:srgbClr val="222222"/>
                </a:solidFill>
                <a:effectLst/>
                <a:latin typeface="Arial" panose="020B0604020202020204" pitchFamily="34" charset="0"/>
              </a:rPr>
              <a:t>Başer, N. (2016). </a:t>
            </a:r>
            <a:r>
              <a:rPr lang="tr-TR" b="0" i="1" dirty="0" err="1">
                <a:solidFill>
                  <a:srgbClr val="222222"/>
                </a:solidFill>
                <a:effectLst/>
                <a:latin typeface="Arial" panose="020B0604020202020204" pitchFamily="34" charset="0"/>
              </a:rPr>
              <a:t>Hasuder’e</a:t>
            </a:r>
            <a:r>
              <a:rPr lang="tr-TR" b="0" i="1" dirty="0">
                <a:solidFill>
                  <a:srgbClr val="222222"/>
                </a:solidFill>
                <a:effectLst/>
                <a:latin typeface="Arial" panose="020B0604020202020204" pitchFamily="34" charset="0"/>
              </a:rPr>
              <a:t> kayıtlı halk sağlığı profesyonellerinin gündelik uygulamalarda halk sağlığı etiğine ilişkin farkındalık, tutum ve deneyimleri</a:t>
            </a:r>
            <a:r>
              <a:rPr lang="tr-TR" b="0" i="0" dirty="0">
                <a:solidFill>
                  <a:srgbClr val="222222"/>
                </a:solidFill>
                <a:effectLst/>
                <a:latin typeface="Arial" panose="020B0604020202020204" pitchFamily="34" charset="0"/>
              </a:rPr>
              <a:t> (Uzmanlık tezi). Trakya Üniversitesi.</a:t>
            </a:r>
            <a:endParaRPr lang="tr-TR" dirty="0"/>
          </a:p>
        </p:txBody>
      </p:sp>
      <p:sp>
        <p:nvSpPr>
          <p:cNvPr id="5" name="Slayt Numarası Yer Tutucusu 4">
            <a:extLst>
              <a:ext uri="{FF2B5EF4-FFF2-40B4-BE49-F238E27FC236}">
                <a16:creationId xmlns:a16="http://schemas.microsoft.com/office/drawing/2014/main" id="{FC2281A9-C96D-209A-AD7B-0FC6A14E8BFC}"/>
              </a:ext>
            </a:extLst>
          </p:cNvPr>
          <p:cNvSpPr>
            <a:spLocks noGrp="1"/>
          </p:cNvSpPr>
          <p:nvPr>
            <p:ph type="sldNum" sz="quarter" idx="12"/>
          </p:nvPr>
        </p:nvSpPr>
        <p:spPr/>
        <p:txBody>
          <a:bodyPr/>
          <a:lstStyle/>
          <a:p>
            <a:fld id="{D30D010B-BE83-4800-B2CB-C4F6DA106C36}" type="slidenum">
              <a:rPr lang="tr-TR" smtClean="0"/>
              <a:t>57</a:t>
            </a:fld>
            <a:endParaRPr lang="tr-TR"/>
          </a:p>
        </p:txBody>
      </p:sp>
      <p:sp>
        <p:nvSpPr>
          <p:cNvPr id="9" name="Metin kutusu 8">
            <a:extLst>
              <a:ext uri="{FF2B5EF4-FFF2-40B4-BE49-F238E27FC236}">
                <a16:creationId xmlns:a16="http://schemas.microsoft.com/office/drawing/2014/main" id="{5019D10E-C281-6458-98AF-F08DE88CD625}"/>
              </a:ext>
            </a:extLst>
          </p:cNvPr>
          <p:cNvSpPr txBox="1"/>
          <p:nvPr/>
        </p:nvSpPr>
        <p:spPr>
          <a:xfrm>
            <a:off x="5525729" y="1690688"/>
            <a:ext cx="6007510" cy="3693319"/>
          </a:xfrm>
          <a:prstGeom prst="rect">
            <a:avLst/>
          </a:prstGeom>
          <a:noFill/>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Amaç: </a:t>
            </a:r>
          </a:p>
          <a:p>
            <a:r>
              <a:rPr lang="tr-TR" dirty="0">
                <a:latin typeface="Calibri" panose="020F0502020204030204" pitchFamily="34" charset="0"/>
                <a:ea typeface="Calibri" panose="020F0502020204030204" pitchFamily="34" charset="0"/>
                <a:cs typeface="Times New Roman" panose="02020603050405020304" pitchFamily="18" charset="0"/>
              </a:rPr>
              <a:t>H</a:t>
            </a:r>
            <a:r>
              <a:rPr lang="tr-TR" sz="1800" dirty="0">
                <a:effectLst/>
                <a:latin typeface="Calibri" panose="020F0502020204030204" pitchFamily="34" charset="0"/>
                <a:ea typeface="Calibri" panose="020F0502020204030204" pitchFamily="34" charset="0"/>
                <a:cs typeface="Times New Roman" panose="02020603050405020304" pitchFamily="18" charset="0"/>
              </a:rPr>
              <a:t>alk sağlığı uygulamalarının etik boyutunu güçlendirmede uygulayıcıların özellikle halk sağlığı etiği ve meslek etiğine ilişkin çatışma deneyimlerinin sorgulanması, farkındalık durumlarının ortaya çıkarılması, anlayış ve tutumlarının saptanması</a:t>
            </a:r>
          </a:p>
          <a:p>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1800" dirty="0">
                <a:effectLst/>
                <a:latin typeface="Calibri" panose="020F0502020204030204" pitchFamily="34" charset="0"/>
                <a:ea typeface="Calibri" panose="020F0502020204030204" pitchFamily="34" charset="0"/>
                <a:cs typeface="Times New Roman" panose="02020603050405020304" pitchFamily="18" charset="0"/>
              </a:rPr>
              <a:t> Hedef:</a:t>
            </a:r>
          </a:p>
          <a:p>
            <a:r>
              <a:rPr lang="tr-TR" sz="1800" dirty="0">
                <a:effectLst/>
                <a:latin typeface="Calibri" panose="020F0502020204030204" pitchFamily="34" charset="0"/>
                <a:ea typeface="Calibri" panose="020F0502020204030204" pitchFamily="34" charset="0"/>
                <a:cs typeface="Times New Roman" panose="02020603050405020304" pitchFamily="18" charset="0"/>
              </a:rPr>
              <a:t>Eğitimden uygulama alanına kadar varsa yetersizliklerin ortaya konması ve çözüm önerileri geliştirilmesiyle, gelecekte topluma sunulacak halk sağlığı hizmetlerinin etkinliğinin ve mesleğin saygınlığının arttırılması açısından da katkı sağlanması</a:t>
            </a:r>
            <a:endParaRPr lang="tr-TR" dirty="0"/>
          </a:p>
        </p:txBody>
      </p:sp>
    </p:spTree>
    <p:extLst>
      <p:ext uri="{BB962C8B-B14F-4D97-AF65-F5344CB8AC3E}">
        <p14:creationId xmlns:p14="http://schemas.microsoft.com/office/powerpoint/2010/main" val="41775339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92AB959-8C1C-1753-CDE9-68EE398CDB16}"/>
              </a:ext>
            </a:extLst>
          </p:cNvPr>
          <p:cNvSpPr>
            <a:spLocks noGrp="1"/>
          </p:cNvSpPr>
          <p:nvPr>
            <p:ph idx="1"/>
          </p:nvPr>
        </p:nvSpPr>
        <p:spPr>
          <a:xfrm>
            <a:off x="838200" y="914400"/>
            <a:ext cx="10515600" cy="5262563"/>
          </a:xfrm>
        </p:spPr>
        <p:txBody>
          <a:bodyPr>
            <a:normAutofit fontScale="92500"/>
          </a:bodyPr>
          <a:lstStyle/>
          <a:p>
            <a:pPr marL="0" indent="0">
              <a:buNone/>
            </a:pPr>
            <a:r>
              <a:rPr lang="tr-TR" sz="3000" dirty="0"/>
              <a:t>   Çalışmanın Sonuçları:</a:t>
            </a:r>
          </a:p>
          <a:p>
            <a:pPr marL="0" indent="0">
              <a:buNone/>
            </a:pPr>
            <a:endParaRPr lang="tr-TR" dirty="0"/>
          </a:p>
          <a:p>
            <a:pPr>
              <a:lnSpc>
                <a:spcPct val="107000"/>
              </a:lnSpc>
              <a:spcAft>
                <a:spcPts val="80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Halk sağlığı profesyonellerinin sadece yarısı eğitimi sırasında halk sağlığı etiği eğitimi almıştır.</a:t>
            </a:r>
          </a:p>
          <a:p>
            <a:pPr>
              <a:lnSpc>
                <a:spcPct val="107000"/>
              </a:lnSpc>
              <a:spcAft>
                <a:spcPts val="80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 Meslek yaşamı boyunca en az bir kez etik çatışmayla karşılaşanların oranı 4’te 3’tür. </a:t>
            </a:r>
          </a:p>
          <a:p>
            <a:pPr>
              <a:lnSpc>
                <a:spcPct val="107000"/>
              </a:lnSpc>
              <a:spcAft>
                <a:spcPts val="80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Halk sağlığı profesyonellerinin yarısı meslektaşlarının halk sağlığı etiğine aykırı davranmasının en sık nedeninin “yetkin </a:t>
            </a:r>
            <a:r>
              <a:rPr lang="tr-TR" sz="2400" dirty="0">
                <a:latin typeface="Calibri" panose="020F0502020204030204" pitchFamily="34" charset="0"/>
                <a:ea typeface="Calibri" panose="020F0502020204030204" pitchFamily="34" charset="0"/>
                <a:cs typeface="Times New Roman" panose="02020603050405020304" pitchFamily="18" charset="0"/>
              </a:rPr>
              <a:t>o</a:t>
            </a:r>
            <a:r>
              <a:rPr lang="tr-TR" sz="2400" dirty="0">
                <a:effectLst/>
                <a:latin typeface="Calibri" panose="020F0502020204030204" pitchFamily="34" charset="0"/>
                <a:ea typeface="Calibri" panose="020F0502020204030204" pitchFamily="34" charset="0"/>
                <a:cs typeface="Times New Roman" panose="02020603050405020304" pitchFamily="18" charset="0"/>
              </a:rPr>
              <a:t>lmama” olduğu görüşündedir. </a:t>
            </a:r>
          </a:p>
          <a:p>
            <a:pPr>
              <a:lnSpc>
                <a:spcPct val="107000"/>
              </a:lnSpc>
              <a:spcAft>
                <a:spcPts val="80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Halk sağlığı profesyonellerinin yaklaşık % 90’ı meslek hayatları boyunca meslektaşlarının yetkili ancak yeterli olmadıkları konularda sorumluluk üstlenmelerine tanık olmuştur.</a:t>
            </a:r>
          </a:p>
          <a:p>
            <a:pPr>
              <a:lnSpc>
                <a:spcPct val="107000"/>
              </a:lnSpc>
              <a:spcAft>
                <a:spcPts val="80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Kadınlar erkeklere göre daha etik davranmaktadır. </a:t>
            </a:r>
          </a:p>
          <a:p>
            <a:pPr marL="0" indent="0">
              <a:lnSpc>
                <a:spcPct val="107000"/>
              </a:lnSpc>
              <a:spcAft>
                <a:spcPts val="800"/>
              </a:spcAft>
              <a:buNone/>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Alt Bilgi Yer Tutucusu 3">
            <a:extLst>
              <a:ext uri="{FF2B5EF4-FFF2-40B4-BE49-F238E27FC236}">
                <a16:creationId xmlns:a16="http://schemas.microsoft.com/office/drawing/2014/main" id="{1079C2AB-A89F-0C49-32C6-29273F6E4B35}"/>
              </a:ext>
            </a:extLst>
          </p:cNvPr>
          <p:cNvSpPr>
            <a:spLocks noGrp="1"/>
          </p:cNvSpPr>
          <p:nvPr>
            <p:ph type="ftr" sz="quarter" idx="11"/>
          </p:nvPr>
        </p:nvSpPr>
        <p:spPr>
          <a:xfrm>
            <a:off x="216310" y="6356350"/>
            <a:ext cx="12133006" cy="365125"/>
          </a:xfrm>
        </p:spPr>
        <p:txBody>
          <a:bodyPr/>
          <a:lstStyle/>
          <a:p>
            <a:r>
              <a:rPr lang="tr-TR" b="0" i="0" dirty="0">
                <a:solidFill>
                  <a:srgbClr val="222222"/>
                </a:solidFill>
                <a:effectLst/>
                <a:latin typeface="Arial" panose="020B0604020202020204" pitchFamily="34" charset="0"/>
              </a:rPr>
              <a:t>Başer, N. (2016). </a:t>
            </a:r>
            <a:r>
              <a:rPr lang="tr-TR" b="0" i="1" dirty="0" err="1">
                <a:solidFill>
                  <a:srgbClr val="222222"/>
                </a:solidFill>
                <a:effectLst/>
                <a:latin typeface="Arial" panose="020B0604020202020204" pitchFamily="34" charset="0"/>
              </a:rPr>
              <a:t>Hasuder’e</a:t>
            </a:r>
            <a:r>
              <a:rPr lang="tr-TR" b="0" i="1" dirty="0">
                <a:solidFill>
                  <a:srgbClr val="222222"/>
                </a:solidFill>
                <a:effectLst/>
                <a:latin typeface="Arial" panose="020B0604020202020204" pitchFamily="34" charset="0"/>
              </a:rPr>
              <a:t> kayıtlı halk sağlığı profesyonellerinin gündelik uygulamalarda halk sağlığı etiğine ilişkin farkındalık, tutum ve deneyimleri</a:t>
            </a:r>
            <a:r>
              <a:rPr lang="tr-TR" b="0" i="0" dirty="0">
                <a:solidFill>
                  <a:srgbClr val="222222"/>
                </a:solidFill>
                <a:effectLst/>
                <a:latin typeface="Arial" panose="020B0604020202020204" pitchFamily="34" charset="0"/>
              </a:rPr>
              <a:t> (Uzmanlık tezi). Trakya Üniversitesi.</a:t>
            </a:r>
            <a:endParaRPr lang="tr-TR" dirty="0"/>
          </a:p>
        </p:txBody>
      </p:sp>
      <p:sp>
        <p:nvSpPr>
          <p:cNvPr id="5" name="Slayt Numarası Yer Tutucusu 4">
            <a:extLst>
              <a:ext uri="{FF2B5EF4-FFF2-40B4-BE49-F238E27FC236}">
                <a16:creationId xmlns:a16="http://schemas.microsoft.com/office/drawing/2014/main" id="{A01485CF-6F9E-4503-D9CA-9A5FBF30CC94}"/>
              </a:ext>
            </a:extLst>
          </p:cNvPr>
          <p:cNvSpPr>
            <a:spLocks noGrp="1"/>
          </p:cNvSpPr>
          <p:nvPr>
            <p:ph type="sldNum" sz="quarter" idx="12"/>
          </p:nvPr>
        </p:nvSpPr>
        <p:spPr/>
        <p:txBody>
          <a:bodyPr/>
          <a:lstStyle/>
          <a:p>
            <a:fld id="{D30D010B-BE83-4800-B2CB-C4F6DA106C36}" type="slidenum">
              <a:rPr lang="tr-TR" smtClean="0"/>
              <a:t>58</a:t>
            </a:fld>
            <a:endParaRPr lang="tr-TR"/>
          </a:p>
        </p:txBody>
      </p:sp>
    </p:spTree>
    <p:extLst>
      <p:ext uri="{BB962C8B-B14F-4D97-AF65-F5344CB8AC3E}">
        <p14:creationId xmlns:p14="http://schemas.microsoft.com/office/powerpoint/2010/main" val="2881924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8830FFC-7A8D-5CB6-A814-C00FDB5AB7B1}"/>
              </a:ext>
            </a:extLst>
          </p:cNvPr>
          <p:cNvSpPr>
            <a:spLocks noGrp="1"/>
          </p:cNvSpPr>
          <p:nvPr>
            <p:ph idx="1"/>
          </p:nvPr>
        </p:nvSpPr>
        <p:spPr>
          <a:xfrm>
            <a:off x="838200" y="953729"/>
            <a:ext cx="10515600" cy="5223234"/>
          </a:xfrm>
        </p:spPr>
        <p:txBody>
          <a:bodyPr>
            <a:normAutofit lnSpcReduction="10000"/>
          </a:bodyPr>
          <a:lstStyle/>
          <a:p>
            <a:pPr marL="0" indent="0">
              <a:lnSpc>
                <a:spcPct val="107000"/>
              </a:lnSpc>
              <a:spcAft>
                <a:spcPts val="800"/>
              </a:spcAft>
              <a:buNone/>
            </a:pPr>
            <a:r>
              <a:rPr lang="tr-TR" sz="1800" dirty="0"/>
              <a:t>     </a:t>
            </a:r>
            <a:r>
              <a:rPr lang="tr-TR" dirty="0"/>
              <a:t>Çalışmanın Sonuçları:</a:t>
            </a:r>
          </a:p>
          <a:p>
            <a:pPr>
              <a:lnSpc>
                <a:spcPct val="107000"/>
              </a:lnSpc>
              <a:spcAft>
                <a:spcPts val="80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Halk sağlığı profesyonellerinin halk sağlığı etiği eğitimleri yetersizdir ve bu konuda eğitim alma ihtiyacı hissetmektedirler.</a:t>
            </a:r>
          </a:p>
          <a:p>
            <a:pPr>
              <a:lnSpc>
                <a:spcPct val="107000"/>
              </a:lnSpc>
              <a:spcAft>
                <a:spcPts val="80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Sağlık Bakanlığı personeli, Bakanlık dışı çalışanlara göre daha yüksek oranda kendilerini yetersiz hissettikleri konularda sorumluluk üstlenmeyi kabul etmek zorunda kalmakta, etik dışı davranmak için baskı görmekte ve bu durumu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malpraktis</a:t>
            </a:r>
            <a:r>
              <a:rPr lang="tr-TR" sz="2400" dirty="0">
                <a:effectLst/>
                <a:latin typeface="Calibri" panose="020F0502020204030204" pitchFamily="34" charset="0"/>
                <a:ea typeface="Calibri" panose="020F0502020204030204" pitchFamily="34" charset="0"/>
                <a:cs typeface="Times New Roman" panose="02020603050405020304" pitchFamily="18" charset="0"/>
              </a:rPr>
              <a:t> olarak nitelendirmemektedir.</a:t>
            </a:r>
          </a:p>
          <a:p>
            <a:r>
              <a:rPr lang="tr-TR" sz="2400" dirty="0">
                <a:effectLst/>
                <a:latin typeface="Calibri" panose="020F0502020204030204" pitchFamily="34" charset="0"/>
                <a:ea typeface="Calibri" panose="020F0502020204030204" pitchFamily="34" charset="0"/>
                <a:cs typeface="Times New Roman" panose="02020603050405020304" pitchFamily="18" charset="0"/>
              </a:rPr>
              <a:t>Halk sağlığı profesyonellerinin mesleklerinde en çok yer aldıkları çıkar çatışması muhtemel çalışma alanı “rapor hazırlama”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dır</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p>
            <a:r>
              <a:rPr lang="tr-TR" sz="2400" dirty="0">
                <a:effectLst/>
                <a:latin typeface="Calibri" panose="020F0502020204030204" pitchFamily="34" charset="0"/>
                <a:ea typeface="Calibri" panose="020F0502020204030204" pitchFamily="34" charset="0"/>
                <a:cs typeface="Times New Roman" panose="02020603050405020304" pitchFamily="18" charset="0"/>
              </a:rPr>
              <a:t>Halk sağlığı profesyonellerinin yarısından çoğu meslektaşlarının siyasi görüşleri arasındaki farklılıkların, sosyal yaşamdaki güç dengelerinin ve meslek örgütünün etik tutumlarını etkilediği görüşündedir.</a:t>
            </a:r>
            <a:endParaRPr lang="tr-T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Alt Bilgi Yer Tutucusu 3">
            <a:extLst>
              <a:ext uri="{FF2B5EF4-FFF2-40B4-BE49-F238E27FC236}">
                <a16:creationId xmlns:a16="http://schemas.microsoft.com/office/drawing/2014/main" id="{26C51B1F-AEB0-D055-FC76-576490435348}"/>
              </a:ext>
            </a:extLst>
          </p:cNvPr>
          <p:cNvSpPr>
            <a:spLocks noGrp="1"/>
          </p:cNvSpPr>
          <p:nvPr>
            <p:ph type="ftr" sz="quarter" idx="11"/>
          </p:nvPr>
        </p:nvSpPr>
        <p:spPr>
          <a:xfrm>
            <a:off x="550605" y="6356350"/>
            <a:ext cx="10146891" cy="365125"/>
          </a:xfrm>
        </p:spPr>
        <p:txBody>
          <a:bodyPr/>
          <a:lstStyle/>
          <a:p>
            <a:r>
              <a:rPr lang="tr-TR" b="0" i="0" dirty="0">
                <a:solidFill>
                  <a:srgbClr val="222222"/>
                </a:solidFill>
                <a:effectLst/>
                <a:latin typeface="Arial" panose="020B0604020202020204" pitchFamily="34" charset="0"/>
              </a:rPr>
              <a:t>Başer, N. (2016). </a:t>
            </a:r>
            <a:r>
              <a:rPr lang="tr-TR" b="0" i="1" dirty="0" err="1">
                <a:solidFill>
                  <a:srgbClr val="222222"/>
                </a:solidFill>
                <a:effectLst/>
                <a:latin typeface="Arial" panose="020B0604020202020204" pitchFamily="34" charset="0"/>
              </a:rPr>
              <a:t>Hasuder’e</a:t>
            </a:r>
            <a:r>
              <a:rPr lang="tr-TR" b="0" i="1" dirty="0">
                <a:solidFill>
                  <a:srgbClr val="222222"/>
                </a:solidFill>
                <a:effectLst/>
                <a:latin typeface="Arial" panose="020B0604020202020204" pitchFamily="34" charset="0"/>
              </a:rPr>
              <a:t> kayıtlı halk sağlığı profesyonellerinin gündelik uygulamalarda halk sağlığı etiğine ilişkin farkındalık, tutum ve deneyimleri</a:t>
            </a:r>
            <a:r>
              <a:rPr lang="tr-TR" b="0" i="0" dirty="0">
                <a:solidFill>
                  <a:srgbClr val="222222"/>
                </a:solidFill>
                <a:effectLst/>
                <a:latin typeface="Arial" panose="020B0604020202020204" pitchFamily="34" charset="0"/>
              </a:rPr>
              <a:t> (Uzmanlık tezi). Trakya Üniversitesi.</a:t>
            </a:r>
            <a:endParaRPr lang="tr-TR" dirty="0"/>
          </a:p>
        </p:txBody>
      </p:sp>
      <p:sp>
        <p:nvSpPr>
          <p:cNvPr id="5" name="Slayt Numarası Yer Tutucusu 4">
            <a:extLst>
              <a:ext uri="{FF2B5EF4-FFF2-40B4-BE49-F238E27FC236}">
                <a16:creationId xmlns:a16="http://schemas.microsoft.com/office/drawing/2014/main" id="{557177A2-AF15-7FDF-906F-90230C622770}"/>
              </a:ext>
            </a:extLst>
          </p:cNvPr>
          <p:cNvSpPr>
            <a:spLocks noGrp="1"/>
          </p:cNvSpPr>
          <p:nvPr>
            <p:ph type="sldNum" sz="quarter" idx="12"/>
          </p:nvPr>
        </p:nvSpPr>
        <p:spPr/>
        <p:txBody>
          <a:bodyPr/>
          <a:lstStyle/>
          <a:p>
            <a:fld id="{D30D010B-BE83-4800-B2CB-C4F6DA106C36}" type="slidenum">
              <a:rPr lang="tr-TR" smtClean="0"/>
              <a:t>59</a:t>
            </a:fld>
            <a:endParaRPr lang="tr-TR"/>
          </a:p>
        </p:txBody>
      </p:sp>
    </p:spTree>
    <p:extLst>
      <p:ext uri="{BB962C8B-B14F-4D97-AF65-F5344CB8AC3E}">
        <p14:creationId xmlns:p14="http://schemas.microsoft.com/office/powerpoint/2010/main" val="638717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8CA398C-1F2D-B5E0-609D-6D0A40858EA7}"/>
              </a:ext>
            </a:extLst>
          </p:cNvPr>
          <p:cNvSpPr>
            <a:spLocks noGrp="1"/>
          </p:cNvSpPr>
          <p:nvPr>
            <p:ph idx="1"/>
          </p:nvPr>
        </p:nvSpPr>
        <p:spPr/>
        <p:txBody>
          <a:bodyPr/>
          <a:lstStyle/>
          <a:p>
            <a:pPr marL="0" indent="0">
              <a:buNone/>
            </a:pPr>
            <a:r>
              <a:rPr lang="tr-TR" dirty="0"/>
              <a:t>Halk sağlığı uygulamaları neden ilgi çekmez?</a:t>
            </a:r>
          </a:p>
          <a:p>
            <a:pPr marL="0" indent="0">
              <a:buNone/>
            </a:pPr>
            <a:endParaRPr lang="tr-TR" dirty="0"/>
          </a:p>
          <a:p>
            <a:r>
              <a:rPr lang="tr-TR" dirty="0"/>
              <a:t>Bireyleri değil çok sayıda insanı kurtarmayı hedefler</a:t>
            </a:r>
          </a:p>
          <a:p>
            <a:r>
              <a:rPr lang="tr-TR" dirty="0"/>
              <a:t>İleri teknoloji içermediği için dikkat çekmez</a:t>
            </a:r>
          </a:p>
          <a:p>
            <a:r>
              <a:rPr lang="tr-TR" dirty="0"/>
              <a:t>Kriz çıkmadıkça sessizce çalışır</a:t>
            </a:r>
          </a:p>
          <a:p>
            <a:r>
              <a:rPr lang="tr-TR" dirty="0"/>
              <a:t>Bireyler kendini toplumun önüne koyar</a:t>
            </a:r>
          </a:p>
        </p:txBody>
      </p:sp>
      <p:sp>
        <p:nvSpPr>
          <p:cNvPr id="5" name="Slayt Numarası Yer Tutucusu 4">
            <a:extLst>
              <a:ext uri="{FF2B5EF4-FFF2-40B4-BE49-F238E27FC236}">
                <a16:creationId xmlns:a16="http://schemas.microsoft.com/office/drawing/2014/main" id="{5525A731-B32B-C769-0596-B81FFC9813C8}"/>
              </a:ext>
            </a:extLst>
          </p:cNvPr>
          <p:cNvSpPr>
            <a:spLocks noGrp="1"/>
          </p:cNvSpPr>
          <p:nvPr>
            <p:ph type="sldNum" sz="quarter" idx="12"/>
          </p:nvPr>
        </p:nvSpPr>
        <p:spPr/>
        <p:txBody>
          <a:bodyPr/>
          <a:lstStyle/>
          <a:p>
            <a:fld id="{D30D010B-BE83-4800-B2CB-C4F6DA106C36}" type="slidenum">
              <a:rPr lang="tr-TR" smtClean="0"/>
              <a:t>6</a:t>
            </a:fld>
            <a:endParaRPr lang="tr-TR"/>
          </a:p>
        </p:txBody>
      </p:sp>
      <p:sp>
        <p:nvSpPr>
          <p:cNvPr id="6" name="Alt Bilgi Yer Tutucusu 3">
            <a:extLst>
              <a:ext uri="{FF2B5EF4-FFF2-40B4-BE49-F238E27FC236}">
                <a16:creationId xmlns:a16="http://schemas.microsoft.com/office/drawing/2014/main" id="{AE325929-662E-E34E-D389-FFBB10A57EC4}"/>
              </a:ext>
            </a:extLst>
          </p:cNvPr>
          <p:cNvSpPr>
            <a:spLocks noGrp="1"/>
          </p:cNvSpPr>
          <p:nvPr>
            <p:ph type="ftr" sz="quarter" idx="11"/>
          </p:nvPr>
        </p:nvSpPr>
        <p:spPr>
          <a:xfrm>
            <a:off x="496529" y="6356350"/>
            <a:ext cx="10515600" cy="365125"/>
          </a:xfrm>
        </p:spPr>
        <p:txBody>
          <a:bodyPr/>
          <a:lstStyle/>
          <a:p>
            <a:r>
              <a:rPr lang="tr-TR" sz="1200" dirty="0"/>
              <a:t> BULUT, A., BİLGİN, A. C., ÇOKAR, M., YARDIM, M. S., ÖZGÜLNAR, N., İNANDI, T.,  ... GÜNAY, O.(2016).  Etik  Önleme ve Halk Sağlığı . Ayşen Bulut, Ahmet Can Bilgin, Muhtar </a:t>
            </a:r>
            <a:r>
              <a:rPr lang="tr-TR" sz="1200" dirty="0" err="1"/>
              <a:t>Çokar</a:t>
            </a:r>
            <a:r>
              <a:rPr lang="tr-TR" sz="1200" dirty="0"/>
              <a:t>, Mahmut Yardım (Ed.). : Halk Sağlığı Uzmanları Derneği Yayınları</a:t>
            </a:r>
            <a:endParaRPr lang="tr-TR" dirty="0"/>
          </a:p>
        </p:txBody>
      </p:sp>
      <p:sp>
        <p:nvSpPr>
          <p:cNvPr id="7" name="Başlık 1">
            <a:extLst>
              <a:ext uri="{FF2B5EF4-FFF2-40B4-BE49-F238E27FC236}">
                <a16:creationId xmlns:a16="http://schemas.microsoft.com/office/drawing/2014/main" id="{8F9B23C1-0AE5-529C-372A-46396C059481}"/>
              </a:ext>
            </a:extLst>
          </p:cNvPr>
          <p:cNvSpPr>
            <a:spLocks noGrp="1"/>
          </p:cNvSpPr>
          <p:nvPr>
            <p:ph type="title"/>
          </p:nvPr>
        </p:nvSpPr>
        <p:spPr>
          <a:xfrm>
            <a:off x="838200" y="365125"/>
            <a:ext cx="10515600" cy="1325563"/>
          </a:xfrm>
        </p:spPr>
        <p:txBody>
          <a:bodyPr/>
          <a:lstStyle/>
          <a:p>
            <a:r>
              <a:rPr lang="tr-TR" dirty="0"/>
              <a:t>Halk Sağlığı</a:t>
            </a:r>
          </a:p>
        </p:txBody>
      </p:sp>
    </p:spTree>
    <p:extLst>
      <p:ext uri="{BB962C8B-B14F-4D97-AF65-F5344CB8AC3E}">
        <p14:creationId xmlns:p14="http://schemas.microsoft.com/office/powerpoint/2010/main" val="2455290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CE37F72-010D-E662-98CF-471390154F83}"/>
              </a:ext>
            </a:extLst>
          </p:cNvPr>
          <p:cNvSpPr>
            <a:spLocks noGrp="1"/>
          </p:cNvSpPr>
          <p:nvPr>
            <p:ph idx="1"/>
          </p:nvPr>
        </p:nvSpPr>
        <p:spPr>
          <a:xfrm>
            <a:off x="838200" y="1248697"/>
            <a:ext cx="10515600" cy="4928266"/>
          </a:xfrm>
        </p:spPr>
        <p:txBody>
          <a:bodyPr>
            <a:normAutofit/>
          </a:bodyPr>
          <a:lstStyle/>
          <a:p>
            <a:pPr marL="0" indent="0">
              <a:buNone/>
            </a:pPr>
            <a:r>
              <a:rPr lang="tr-TR" dirty="0">
                <a:cs typeface="Times New Roman" panose="02020603050405020304" pitchFamily="18" charset="0"/>
              </a:rPr>
              <a:t>   ÖNERİLER:</a:t>
            </a:r>
          </a:p>
          <a:p>
            <a:r>
              <a:rPr lang="tr-TR" sz="2200" dirty="0">
                <a:effectLst/>
                <a:ea typeface="Calibri" panose="020F0502020204030204" pitchFamily="34" charset="0"/>
                <a:cs typeface="Times New Roman" panose="02020603050405020304" pitchFamily="18" charset="0"/>
              </a:rPr>
              <a:t>Kısa </a:t>
            </a:r>
            <a:r>
              <a:rPr lang="tr-TR" sz="2200" dirty="0">
                <a:ea typeface="Calibri" panose="020F0502020204030204" pitchFamily="34" charset="0"/>
                <a:cs typeface="Times New Roman" panose="02020603050405020304" pitchFamily="18" charset="0"/>
              </a:rPr>
              <a:t>vadede</a:t>
            </a:r>
            <a:r>
              <a:rPr lang="tr-TR" sz="2200" dirty="0">
                <a:effectLst/>
                <a:ea typeface="Calibri" panose="020F0502020204030204" pitchFamily="34" charset="0"/>
                <a:cs typeface="Times New Roman" panose="02020603050405020304" pitchFamily="18" charset="0"/>
              </a:rPr>
              <a:t> uzmanlık örgütünün halk sağlığı etiği konusunda hizmet içi ve sürekli eğitimler planlaması, mevcut olan eğitim ihtiyacını karşılamada etkili olabilir. Uzun </a:t>
            </a:r>
            <a:r>
              <a:rPr lang="tr-TR" sz="2200" dirty="0">
                <a:ea typeface="Calibri" panose="020F0502020204030204" pitchFamily="34" charset="0"/>
                <a:cs typeface="Times New Roman" panose="02020603050405020304" pitchFamily="18" charset="0"/>
              </a:rPr>
              <a:t>vade</a:t>
            </a:r>
            <a:r>
              <a:rPr lang="tr-TR" sz="2200" dirty="0">
                <a:effectLst/>
                <a:ea typeface="Calibri" panose="020F0502020204030204" pitchFamily="34" charset="0"/>
                <a:cs typeface="Times New Roman" panose="02020603050405020304" pitchFamily="18" charset="0"/>
              </a:rPr>
              <a:t>de ise uzmanlık ve doktora programlarına </a:t>
            </a:r>
            <a:r>
              <a:rPr lang="tr-TR" sz="2200" dirty="0" err="1">
                <a:effectLst/>
                <a:ea typeface="Calibri" panose="020F0502020204030204" pitchFamily="34" charset="0"/>
                <a:cs typeface="Times New Roman" panose="02020603050405020304" pitchFamily="18" charset="0"/>
              </a:rPr>
              <a:t>TUKMOS’ta</a:t>
            </a:r>
            <a:r>
              <a:rPr lang="tr-TR" sz="2200" dirty="0">
                <a:effectLst/>
                <a:ea typeface="Calibri" panose="020F0502020204030204" pitchFamily="34" charset="0"/>
                <a:cs typeface="Times New Roman" panose="02020603050405020304" pitchFamily="18" charset="0"/>
              </a:rPr>
              <a:t> yer aldığı üzere halk sağlığı etiği eğitimini artan önemi ölçüsünde dahil edilmelidir.</a:t>
            </a:r>
          </a:p>
          <a:p>
            <a:r>
              <a:rPr lang="tr-TR" sz="2200" dirty="0">
                <a:effectLst/>
                <a:ea typeface="Calibri" panose="020F0502020204030204" pitchFamily="34" charset="0"/>
                <a:cs typeface="Times New Roman" panose="02020603050405020304" pitchFamily="18" charset="0"/>
              </a:rPr>
              <a:t>Etik eğitimi uzmanları ve akademisyenlerin de görüşü alınarak uzmanlık derneği eğitim müfredatına halk sağlığı etiği eğitimi eklenmelidir.</a:t>
            </a:r>
            <a:endParaRPr lang="tr-TR" sz="2200" dirty="0">
              <a:ea typeface="Calibri" panose="020F0502020204030204" pitchFamily="34" charset="0"/>
              <a:cs typeface="Times New Roman" panose="02020603050405020304" pitchFamily="18" charset="0"/>
            </a:endParaRPr>
          </a:p>
          <a:p>
            <a:r>
              <a:rPr lang="tr-TR" sz="2200" dirty="0">
                <a:effectLst/>
                <a:ea typeface="Calibri" panose="020F0502020204030204" pitchFamily="34" charset="0"/>
                <a:cs typeface="Times New Roman" panose="02020603050405020304" pitchFamily="18" charset="0"/>
              </a:rPr>
              <a:t>Halk sağlığı profesyonellerinin görevlerini icra ederken yasalar ve etik değerler arasında ikilem yaşamalarını önlemek için gerekli düzenlemeler yapılmalı ve evrensel etik değerlerin üstünlüğü yasalara aktarılmalıdır.</a:t>
            </a:r>
          </a:p>
          <a:p>
            <a:r>
              <a:rPr lang="tr-TR" sz="2200" dirty="0">
                <a:effectLst/>
                <a:ea typeface="Calibri" panose="020F0502020204030204" pitchFamily="34" charset="0"/>
                <a:cs typeface="Times New Roman" panose="02020603050405020304" pitchFamily="18" charset="0"/>
              </a:rPr>
              <a:t>Sağlık Bakanlığı çalışanlarının etik olarak uygun görmedikleri şekilde davranmaları için baskı görmelerinin engellenmesi adına meslek örgütü gerekli adımları atmalıdır.</a:t>
            </a:r>
            <a:endParaRPr lang="tr-TR" sz="2200" dirty="0"/>
          </a:p>
          <a:p>
            <a:endParaRPr lang="tr-TR" dirty="0"/>
          </a:p>
        </p:txBody>
      </p:sp>
      <p:sp>
        <p:nvSpPr>
          <p:cNvPr id="4" name="Alt Bilgi Yer Tutucusu 3">
            <a:extLst>
              <a:ext uri="{FF2B5EF4-FFF2-40B4-BE49-F238E27FC236}">
                <a16:creationId xmlns:a16="http://schemas.microsoft.com/office/drawing/2014/main" id="{DADED7A4-27ED-AC6E-0E69-6272D514716F}"/>
              </a:ext>
            </a:extLst>
          </p:cNvPr>
          <p:cNvSpPr>
            <a:spLocks noGrp="1"/>
          </p:cNvSpPr>
          <p:nvPr>
            <p:ph type="ftr" sz="quarter" idx="11"/>
          </p:nvPr>
        </p:nvSpPr>
        <p:spPr>
          <a:xfrm>
            <a:off x="-137652" y="6356350"/>
            <a:ext cx="11169446" cy="365125"/>
          </a:xfrm>
        </p:spPr>
        <p:txBody>
          <a:bodyPr/>
          <a:lstStyle/>
          <a:p>
            <a:r>
              <a:rPr lang="tr-TR" b="0" i="0" dirty="0">
                <a:solidFill>
                  <a:srgbClr val="222222"/>
                </a:solidFill>
                <a:effectLst/>
                <a:latin typeface="Arial" panose="020B0604020202020204" pitchFamily="34" charset="0"/>
              </a:rPr>
              <a:t>Başer, N. (2016). </a:t>
            </a:r>
            <a:r>
              <a:rPr lang="tr-TR" b="0" i="1" dirty="0" err="1">
                <a:solidFill>
                  <a:srgbClr val="222222"/>
                </a:solidFill>
                <a:effectLst/>
                <a:latin typeface="Arial" panose="020B0604020202020204" pitchFamily="34" charset="0"/>
              </a:rPr>
              <a:t>Hasuder’e</a:t>
            </a:r>
            <a:r>
              <a:rPr lang="tr-TR" b="0" i="1" dirty="0">
                <a:solidFill>
                  <a:srgbClr val="222222"/>
                </a:solidFill>
                <a:effectLst/>
                <a:latin typeface="Arial" panose="020B0604020202020204" pitchFamily="34" charset="0"/>
              </a:rPr>
              <a:t> kayıtlı halk sağlığı profesyonellerinin gündelik uygulamalarda halk sağlığı etiğine ilişkin farkındalık, tutum ve deneyimleri</a:t>
            </a:r>
            <a:r>
              <a:rPr lang="tr-TR" b="0" i="0" dirty="0">
                <a:solidFill>
                  <a:srgbClr val="222222"/>
                </a:solidFill>
                <a:effectLst/>
                <a:latin typeface="Arial" panose="020B0604020202020204" pitchFamily="34" charset="0"/>
              </a:rPr>
              <a:t> (Uzmanlık tezi). Trakya Üniversitesi.</a:t>
            </a:r>
            <a:endParaRPr lang="tr-TR" dirty="0"/>
          </a:p>
        </p:txBody>
      </p:sp>
      <p:sp>
        <p:nvSpPr>
          <p:cNvPr id="5" name="Slayt Numarası Yer Tutucusu 4">
            <a:extLst>
              <a:ext uri="{FF2B5EF4-FFF2-40B4-BE49-F238E27FC236}">
                <a16:creationId xmlns:a16="http://schemas.microsoft.com/office/drawing/2014/main" id="{EB04040D-6A12-10BA-9CD5-9094095B2837}"/>
              </a:ext>
            </a:extLst>
          </p:cNvPr>
          <p:cNvSpPr>
            <a:spLocks noGrp="1"/>
          </p:cNvSpPr>
          <p:nvPr>
            <p:ph type="sldNum" sz="quarter" idx="12"/>
          </p:nvPr>
        </p:nvSpPr>
        <p:spPr/>
        <p:txBody>
          <a:bodyPr/>
          <a:lstStyle/>
          <a:p>
            <a:fld id="{D30D010B-BE83-4800-B2CB-C4F6DA106C36}" type="slidenum">
              <a:rPr lang="tr-TR" smtClean="0"/>
              <a:t>60</a:t>
            </a:fld>
            <a:endParaRPr lang="tr-TR"/>
          </a:p>
        </p:txBody>
      </p:sp>
    </p:spTree>
    <p:extLst>
      <p:ext uri="{BB962C8B-B14F-4D97-AF65-F5344CB8AC3E}">
        <p14:creationId xmlns:p14="http://schemas.microsoft.com/office/powerpoint/2010/main" val="42316819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EE1CC0-291C-7A91-DF52-4CFBCE165CC3}"/>
              </a:ext>
            </a:extLst>
          </p:cNvPr>
          <p:cNvSpPr>
            <a:spLocks noGrp="1"/>
          </p:cNvSpPr>
          <p:nvPr>
            <p:ph type="title"/>
          </p:nvPr>
        </p:nvSpPr>
        <p:spPr>
          <a:xfrm>
            <a:off x="635930" y="207809"/>
            <a:ext cx="10515600" cy="1325563"/>
          </a:xfrm>
        </p:spPr>
        <p:txBody>
          <a:bodyPr/>
          <a:lstStyle/>
          <a:p>
            <a:endParaRPr lang="tr-TR"/>
          </a:p>
        </p:txBody>
      </p:sp>
      <p:pic>
        <p:nvPicPr>
          <p:cNvPr id="7" name="İçerik Yer Tutucusu 6">
            <a:extLst>
              <a:ext uri="{FF2B5EF4-FFF2-40B4-BE49-F238E27FC236}">
                <a16:creationId xmlns:a16="http://schemas.microsoft.com/office/drawing/2014/main" id="{ADD39831-82CF-EB78-37A3-0464E0E29748}"/>
              </a:ext>
            </a:extLst>
          </p:cNvPr>
          <p:cNvPicPr>
            <a:picLocks noGrp="1" noChangeAspect="1"/>
          </p:cNvPicPr>
          <p:nvPr>
            <p:ph idx="1"/>
          </p:nvPr>
        </p:nvPicPr>
        <p:blipFill>
          <a:blip r:embed="rId2"/>
          <a:stretch>
            <a:fillRect/>
          </a:stretch>
        </p:blipFill>
        <p:spPr>
          <a:xfrm>
            <a:off x="85324" y="1533372"/>
            <a:ext cx="9815760" cy="3728809"/>
          </a:xfrm>
        </p:spPr>
      </p:pic>
      <p:sp>
        <p:nvSpPr>
          <p:cNvPr id="5" name="Slayt Numarası Yer Tutucusu 4">
            <a:extLst>
              <a:ext uri="{FF2B5EF4-FFF2-40B4-BE49-F238E27FC236}">
                <a16:creationId xmlns:a16="http://schemas.microsoft.com/office/drawing/2014/main" id="{0C181564-C6BF-2C7A-A8BC-2215368DB79A}"/>
              </a:ext>
            </a:extLst>
          </p:cNvPr>
          <p:cNvSpPr>
            <a:spLocks noGrp="1"/>
          </p:cNvSpPr>
          <p:nvPr>
            <p:ph type="sldNum" sz="quarter" idx="12"/>
          </p:nvPr>
        </p:nvSpPr>
        <p:spPr/>
        <p:txBody>
          <a:bodyPr/>
          <a:lstStyle/>
          <a:p>
            <a:fld id="{D30D010B-BE83-4800-B2CB-C4F6DA106C36}" type="slidenum">
              <a:rPr lang="tr-TR" smtClean="0"/>
              <a:t>61</a:t>
            </a:fld>
            <a:endParaRPr lang="tr-TR"/>
          </a:p>
        </p:txBody>
      </p:sp>
      <p:sp>
        <p:nvSpPr>
          <p:cNvPr id="8" name="Alt Bilgi Yer Tutucusu 3">
            <a:extLst>
              <a:ext uri="{FF2B5EF4-FFF2-40B4-BE49-F238E27FC236}">
                <a16:creationId xmlns:a16="http://schemas.microsoft.com/office/drawing/2014/main" id="{B3A66D8D-CE02-4CFE-6AD4-6A3CC9661CEC}"/>
              </a:ext>
            </a:extLst>
          </p:cNvPr>
          <p:cNvSpPr>
            <a:spLocks noGrp="1"/>
          </p:cNvSpPr>
          <p:nvPr>
            <p:ph type="ftr" sz="quarter" idx="11"/>
          </p:nvPr>
        </p:nvSpPr>
        <p:spPr>
          <a:xfrm>
            <a:off x="470366" y="6369767"/>
            <a:ext cx="11721634" cy="365125"/>
          </a:xfrm>
        </p:spPr>
        <p:txBody>
          <a:bodyPr/>
          <a:lstStyle/>
          <a:p>
            <a:r>
              <a:rPr lang="tr-TR" sz="1050" b="0" i="0" dirty="0">
                <a:solidFill>
                  <a:schemeClr val="bg1">
                    <a:lumMod val="50000"/>
                  </a:schemeClr>
                </a:solidFill>
                <a:effectLst/>
                <a:latin typeface="Arial" panose="020B0604020202020204" pitchFamily="34" charset="0"/>
              </a:rPr>
              <a:t>Berberoğlu, A. D., Doğan, T., &amp; İLKILIÇ, İ. (2021). Covid-19 Pandemisinde Bir Halk Sağlığı Önlemi Olarak Sokağa Çıkma Yasağı ve Kısıtlamalarının Normatif Analizi ve Etik Açıdan Değerlendirilmesi. </a:t>
            </a:r>
            <a:r>
              <a:rPr lang="tr-TR" sz="1050" b="0" i="1" dirty="0">
                <a:solidFill>
                  <a:schemeClr val="bg1">
                    <a:lumMod val="50000"/>
                  </a:schemeClr>
                </a:solidFill>
                <a:effectLst/>
                <a:latin typeface="Arial" panose="020B0604020202020204" pitchFamily="34" charset="0"/>
              </a:rPr>
              <a:t>Sağlık Bilimlerinde İleri Araştırmalar Dergisi</a:t>
            </a:r>
            <a:r>
              <a:rPr lang="tr-TR" sz="1050" b="0" i="0" dirty="0">
                <a:solidFill>
                  <a:schemeClr val="bg1">
                    <a:lumMod val="50000"/>
                  </a:schemeClr>
                </a:solidFill>
                <a:effectLst/>
                <a:latin typeface="Arial" panose="020B0604020202020204" pitchFamily="34" charset="0"/>
              </a:rPr>
              <a:t>, </a:t>
            </a:r>
            <a:r>
              <a:rPr lang="tr-TR" sz="1050" b="0" i="1" dirty="0">
                <a:solidFill>
                  <a:schemeClr val="bg1">
                    <a:lumMod val="50000"/>
                  </a:schemeClr>
                </a:solidFill>
                <a:effectLst/>
                <a:latin typeface="Arial" panose="020B0604020202020204" pitchFamily="34" charset="0"/>
              </a:rPr>
              <a:t>4</a:t>
            </a:r>
            <a:r>
              <a:rPr lang="tr-TR" sz="1050" b="0" i="0" dirty="0">
                <a:solidFill>
                  <a:schemeClr val="bg1">
                    <a:lumMod val="50000"/>
                  </a:schemeClr>
                </a:solidFill>
                <a:effectLst/>
                <a:latin typeface="Arial" panose="020B0604020202020204" pitchFamily="34" charset="0"/>
              </a:rPr>
              <a:t>(S-1), 1-18</a:t>
            </a:r>
            <a:r>
              <a:rPr lang="tr-TR" b="0" i="0" dirty="0">
                <a:solidFill>
                  <a:schemeClr val="bg1">
                    <a:lumMod val="50000"/>
                  </a:schemeClr>
                </a:solidFill>
                <a:effectLst/>
                <a:latin typeface="Arial" panose="020B0604020202020204" pitchFamily="34" charset="0"/>
              </a:rPr>
              <a:t>.</a:t>
            </a:r>
            <a:endParaRPr lang="tr-TR" dirty="0">
              <a:solidFill>
                <a:schemeClr val="bg1">
                  <a:lumMod val="50000"/>
                </a:schemeClr>
              </a:solidFill>
            </a:endParaRPr>
          </a:p>
        </p:txBody>
      </p:sp>
    </p:spTree>
    <p:extLst>
      <p:ext uri="{BB962C8B-B14F-4D97-AF65-F5344CB8AC3E}">
        <p14:creationId xmlns:p14="http://schemas.microsoft.com/office/powerpoint/2010/main" val="2927222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4B036F-27D5-5BC6-701B-C3485B0541B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0ECF320-9E6A-D2D1-6D53-5A96A27B10E0}"/>
              </a:ext>
            </a:extLst>
          </p:cNvPr>
          <p:cNvSpPr>
            <a:spLocks noGrp="1"/>
          </p:cNvSpPr>
          <p:nvPr>
            <p:ph idx="1"/>
          </p:nvPr>
        </p:nvSpPr>
        <p:spPr/>
        <p:txBody>
          <a:bodyPr numCol="2">
            <a:normAutofit/>
          </a:bodyPr>
          <a:lstStyle/>
          <a:p>
            <a:pPr algn="l"/>
            <a:r>
              <a:rPr lang="tr-TR" sz="1800" b="1" i="0" u="none" strike="noStrike" baseline="0" dirty="0">
                <a:latin typeface="MinionPro-Bold"/>
              </a:rPr>
              <a:t>Verimli Olan Yöntemler:</a:t>
            </a:r>
          </a:p>
          <a:p>
            <a:pPr algn="l"/>
            <a:r>
              <a:rPr lang="tr-TR" sz="1800" b="0" i="0" u="none" strike="noStrike" baseline="0" dirty="0">
                <a:solidFill>
                  <a:srgbClr val="FF0000"/>
                </a:solidFill>
                <a:latin typeface="MinionPro-Regular"/>
              </a:rPr>
              <a:t>Evde Kalma Uygulaması</a:t>
            </a:r>
          </a:p>
          <a:p>
            <a:pPr algn="l"/>
            <a:r>
              <a:rPr lang="tr-TR" sz="1800" b="0" i="0" u="none" strike="noStrike" baseline="0" dirty="0">
                <a:solidFill>
                  <a:srgbClr val="FF0000"/>
                </a:solidFill>
                <a:latin typeface="MinionPro-Regular"/>
              </a:rPr>
              <a:t>Sokağa Çıkma Yasağı</a:t>
            </a:r>
          </a:p>
          <a:p>
            <a:pPr algn="l"/>
            <a:r>
              <a:rPr lang="tr-TR" sz="1800" dirty="0">
                <a:solidFill>
                  <a:srgbClr val="FF0000"/>
                </a:solidFill>
                <a:latin typeface="MinionPro-Regular"/>
              </a:rPr>
              <a:t>Kısmi/t</a:t>
            </a:r>
            <a:r>
              <a:rPr lang="tr-TR" sz="1800" b="0" i="0" u="none" strike="noStrike" baseline="0" dirty="0">
                <a:solidFill>
                  <a:srgbClr val="FF0000"/>
                </a:solidFill>
                <a:latin typeface="MinionPro-Regular"/>
              </a:rPr>
              <a:t>am Kapanma</a:t>
            </a:r>
          </a:p>
          <a:p>
            <a:pPr algn="l"/>
            <a:r>
              <a:rPr lang="tr-TR" sz="1800" b="0" i="0" u="none" strike="noStrike" baseline="0" dirty="0">
                <a:solidFill>
                  <a:srgbClr val="FF0000"/>
                </a:solidFill>
                <a:latin typeface="MinionPro-Regular"/>
              </a:rPr>
              <a:t>Büyük toplanmaların engellenmesi</a:t>
            </a:r>
          </a:p>
          <a:p>
            <a:pPr algn="l"/>
            <a:r>
              <a:rPr lang="tr-TR" sz="1800" b="0" i="0" u="none" strike="noStrike" baseline="0" dirty="0">
                <a:solidFill>
                  <a:srgbClr val="FF0000"/>
                </a:solidFill>
                <a:latin typeface="MinionPro-Regular"/>
              </a:rPr>
              <a:t>Eğitim kurumlarının kapatılması</a:t>
            </a:r>
          </a:p>
          <a:p>
            <a:pPr algn="l"/>
            <a:r>
              <a:rPr lang="tr-TR" sz="1800" b="0" i="0" u="none" strike="noStrike" baseline="0" dirty="0">
                <a:solidFill>
                  <a:srgbClr val="FF0000"/>
                </a:solidFill>
                <a:latin typeface="MinionPro-Regular"/>
              </a:rPr>
              <a:t>Gönüllü izolasyon</a:t>
            </a:r>
          </a:p>
          <a:p>
            <a:pPr algn="l"/>
            <a:r>
              <a:rPr lang="tr-TR" sz="1800" b="0" i="0" u="none" strike="noStrike" baseline="0" dirty="0">
                <a:solidFill>
                  <a:srgbClr val="FF0000"/>
                </a:solidFill>
                <a:latin typeface="MinionPro-Regular"/>
              </a:rPr>
              <a:t>Sosyal mesafe önlemleri</a:t>
            </a:r>
            <a:endParaRPr lang="tr-TR" sz="1800" dirty="0">
              <a:solidFill>
                <a:srgbClr val="FF0000"/>
              </a:solidFill>
              <a:latin typeface="MinionPro-Regular"/>
            </a:endParaRPr>
          </a:p>
          <a:p>
            <a:pPr algn="l"/>
            <a:r>
              <a:rPr lang="tr-TR" sz="1800" b="0" i="0" u="none" strike="noStrike" baseline="0" dirty="0">
                <a:solidFill>
                  <a:srgbClr val="FF0000"/>
                </a:solidFill>
                <a:latin typeface="MinionPro-Regular"/>
              </a:rPr>
              <a:t>Etkinliklerin iptal edilmesi, eğitim, ticaret ve dini faaliyetlerinin askıya alınması</a:t>
            </a:r>
          </a:p>
          <a:p>
            <a:pPr algn="l"/>
            <a:r>
              <a:rPr lang="tr-TR" sz="1800" b="0" i="0" u="none" strike="noStrike" baseline="0" dirty="0">
                <a:solidFill>
                  <a:srgbClr val="FF0000"/>
                </a:solidFill>
                <a:latin typeface="MinionPro-Regular"/>
              </a:rPr>
              <a:t>Sınırların kapatılması</a:t>
            </a:r>
          </a:p>
          <a:p>
            <a:pPr marL="0" indent="0" algn="l">
              <a:buNone/>
            </a:pPr>
            <a:endParaRPr lang="tr-TR" sz="1800" dirty="0">
              <a:latin typeface="MinionPro-Regular"/>
            </a:endParaRPr>
          </a:p>
          <a:p>
            <a:pPr marL="0" indent="0" algn="l">
              <a:buNone/>
            </a:pPr>
            <a:r>
              <a:rPr lang="de-DE" sz="1800" b="1" i="0" u="none" strike="noStrike" baseline="0" dirty="0" err="1">
                <a:latin typeface="MinionPro-Bold"/>
              </a:rPr>
              <a:t>İhlal</a:t>
            </a:r>
            <a:r>
              <a:rPr lang="de-DE" sz="1800" b="1" i="0" u="none" strike="noStrike" baseline="0" dirty="0">
                <a:latin typeface="MinionPro-Bold"/>
              </a:rPr>
              <a:t> </a:t>
            </a:r>
            <a:r>
              <a:rPr lang="de-DE" sz="1800" b="1" i="0" u="none" strike="noStrike" baseline="0" dirty="0" err="1">
                <a:latin typeface="MinionPro-Bold"/>
              </a:rPr>
              <a:t>Edilen</a:t>
            </a:r>
            <a:r>
              <a:rPr lang="de-DE" sz="1800" b="1" i="0" u="none" strike="noStrike" baseline="0" dirty="0">
                <a:latin typeface="MinionPro-Bold"/>
              </a:rPr>
              <a:t> Hak </a:t>
            </a:r>
            <a:r>
              <a:rPr lang="de-DE" sz="1800" b="1" i="0" u="none" strike="noStrike" baseline="0" dirty="0" err="1">
                <a:latin typeface="MinionPro-Bold"/>
              </a:rPr>
              <a:t>ve</a:t>
            </a:r>
            <a:r>
              <a:rPr lang="de-DE" sz="1800" b="1" i="0" u="none" strike="noStrike" baseline="0" dirty="0">
                <a:latin typeface="MinionPro-Bold"/>
              </a:rPr>
              <a:t> </a:t>
            </a:r>
            <a:r>
              <a:rPr lang="de-DE" sz="1800" b="1" i="0" u="none" strike="noStrike" baseline="0" dirty="0" err="1">
                <a:latin typeface="MinionPro-Bold"/>
              </a:rPr>
              <a:t>Özgürlükler</a:t>
            </a:r>
            <a:endParaRPr lang="tr-TR" sz="1800" dirty="0">
              <a:latin typeface="MinionPro-Regular"/>
            </a:endParaRPr>
          </a:p>
          <a:p>
            <a:pPr algn="l"/>
            <a:r>
              <a:rPr lang="tr-TR" sz="1800" b="0" i="0" u="none" strike="noStrike" baseline="0" dirty="0">
                <a:latin typeface="MinionPro-Regular"/>
              </a:rPr>
              <a:t>Eğitim ve öğrenim hakkı</a:t>
            </a:r>
          </a:p>
          <a:p>
            <a:pPr algn="l"/>
            <a:r>
              <a:rPr lang="tr-TR" sz="1800" b="0" i="0" u="none" strike="noStrike" baseline="0" dirty="0">
                <a:latin typeface="MinionPro-Regular"/>
              </a:rPr>
              <a:t>Çalışma hakkı / ekonomik haklar</a:t>
            </a:r>
          </a:p>
          <a:p>
            <a:pPr algn="l"/>
            <a:r>
              <a:rPr lang="tr-TR" sz="1800" b="0" i="0" u="none" strike="noStrike" baseline="0" dirty="0">
                <a:latin typeface="MinionPro-Regular"/>
              </a:rPr>
              <a:t>Toplanma özgürlüğü</a:t>
            </a:r>
          </a:p>
          <a:p>
            <a:pPr algn="l"/>
            <a:r>
              <a:rPr lang="tr-TR" sz="1800" b="0" i="0" u="none" strike="noStrike" baseline="0" dirty="0">
                <a:latin typeface="MinionPro-Regular"/>
              </a:rPr>
              <a:t>Seyahat hürriyeti</a:t>
            </a:r>
          </a:p>
          <a:p>
            <a:pPr algn="l"/>
            <a:endParaRPr lang="tr-TR" sz="1800" b="0" i="0" u="none" strike="noStrike" baseline="0" dirty="0">
              <a:latin typeface="MinionPro-Regular"/>
            </a:endParaRPr>
          </a:p>
          <a:p>
            <a:pPr marL="0" indent="0" algn="l">
              <a:buNone/>
            </a:pPr>
            <a:r>
              <a:rPr lang="tr-TR" sz="1800" b="1" i="0" u="none" strike="noStrike" baseline="0" dirty="0">
                <a:latin typeface="MinionPro-Regular"/>
              </a:rPr>
              <a:t>   Korunan haklar: </a:t>
            </a:r>
          </a:p>
          <a:p>
            <a:r>
              <a:rPr lang="tr-TR" sz="1800" dirty="0">
                <a:latin typeface="MinionPro-Regular"/>
              </a:rPr>
              <a:t>   </a:t>
            </a:r>
            <a:r>
              <a:rPr lang="tr-TR" sz="1800" b="0" i="0" u="none" strike="noStrike" baseline="0" dirty="0">
                <a:latin typeface="MinionPro-Regular"/>
              </a:rPr>
              <a:t>Sağlık hakkı</a:t>
            </a:r>
            <a:endParaRPr lang="tr-TR" dirty="0"/>
          </a:p>
        </p:txBody>
      </p:sp>
      <p:sp>
        <p:nvSpPr>
          <p:cNvPr id="5" name="Slayt Numarası Yer Tutucusu 4">
            <a:extLst>
              <a:ext uri="{FF2B5EF4-FFF2-40B4-BE49-F238E27FC236}">
                <a16:creationId xmlns:a16="http://schemas.microsoft.com/office/drawing/2014/main" id="{74FEE54C-D1B0-A7DE-147A-B73BD0B8E973}"/>
              </a:ext>
            </a:extLst>
          </p:cNvPr>
          <p:cNvSpPr>
            <a:spLocks noGrp="1"/>
          </p:cNvSpPr>
          <p:nvPr>
            <p:ph type="sldNum" sz="quarter" idx="12"/>
          </p:nvPr>
        </p:nvSpPr>
        <p:spPr/>
        <p:txBody>
          <a:bodyPr/>
          <a:lstStyle/>
          <a:p>
            <a:fld id="{D30D010B-BE83-4800-B2CB-C4F6DA106C36}" type="slidenum">
              <a:rPr lang="tr-TR" smtClean="0"/>
              <a:t>62</a:t>
            </a:fld>
            <a:endParaRPr lang="tr-TR"/>
          </a:p>
        </p:txBody>
      </p:sp>
      <p:sp>
        <p:nvSpPr>
          <p:cNvPr id="6" name="Alt Bilgi Yer Tutucusu 3">
            <a:extLst>
              <a:ext uri="{FF2B5EF4-FFF2-40B4-BE49-F238E27FC236}">
                <a16:creationId xmlns:a16="http://schemas.microsoft.com/office/drawing/2014/main" id="{35339BC0-1853-4889-D739-86AF4BF86D3F}"/>
              </a:ext>
            </a:extLst>
          </p:cNvPr>
          <p:cNvSpPr>
            <a:spLocks noGrp="1"/>
          </p:cNvSpPr>
          <p:nvPr>
            <p:ph type="ftr" sz="quarter" idx="11"/>
          </p:nvPr>
        </p:nvSpPr>
        <p:spPr>
          <a:xfrm>
            <a:off x="570271" y="6356350"/>
            <a:ext cx="10783529" cy="365125"/>
          </a:xfrm>
        </p:spPr>
        <p:txBody>
          <a:bodyPr/>
          <a:lstStyle/>
          <a:p>
            <a:r>
              <a:rPr lang="tr-TR" sz="1050" b="0" i="0" dirty="0">
                <a:solidFill>
                  <a:schemeClr val="bg1">
                    <a:lumMod val="50000"/>
                  </a:schemeClr>
                </a:solidFill>
                <a:effectLst/>
                <a:latin typeface="Arial" panose="020B0604020202020204" pitchFamily="34" charset="0"/>
              </a:rPr>
              <a:t>Berberoğlu, A. D., Doğan, T., &amp; İLKILIÇ, İ. (2021). Covid-19 Pandemisinde Bir Halk Sağlığı Önlemi Olarak Sokağa Çıkma Yasağı ve Kısıtlamalarının Normatif Analizi ve Etik Açıdan Değerlendirilmesi. </a:t>
            </a:r>
            <a:r>
              <a:rPr lang="tr-TR" sz="1050" b="0" i="1" dirty="0">
                <a:solidFill>
                  <a:schemeClr val="bg1">
                    <a:lumMod val="50000"/>
                  </a:schemeClr>
                </a:solidFill>
                <a:effectLst/>
                <a:latin typeface="Arial" panose="020B0604020202020204" pitchFamily="34" charset="0"/>
              </a:rPr>
              <a:t>Sağlık Bilimlerinde İleri Araştırmalar Dergisi</a:t>
            </a:r>
            <a:r>
              <a:rPr lang="tr-TR" sz="1050" b="0" i="0" dirty="0">
                <a:solidFill>
                  <a:schemeClr val="bg1">
                    <a:lumMod val="50000"/>
                  </a:schemeClr>
                </a:solidFill>
                <a:effectLst/>
                <a:latin typeface="Arial" panose="020B0604020202020204" pitchFamily="34" charset="0"/>
              </a:rPr>
              <a:t>, </a:t>
            </a:r>
            <a:r>
              <a:rPr lang="tr-TR" sz="1050" b="0" i="1" dirty="0">
                <a:solidFill>
                  <a:schemeClr val="bg1">
                    <a:lumMod val="50000"/>
                  </a:schemeClr>
                </a:solidFill>
                <a:effectLst/>
                <a:latin typeface="Arial" panose="020B0604020202020204" pitchFamily="34" charset="0"/>
              </a:rPr>
              <a:t>4</a:t>
            </a:r>
            <a:r>
              <a:rPr lang="tr-TR" sz="1050" b="0" i="0" dirty="0">
                <a:solidFill>
                  <a:schemeClr val="bg1">
                    <a:lumMod val="50000"/>
                  </a:schemeClr>
                </a:solidFill>
                <a:effectLst/>
                <a:latin typeface="Arial" panose="020B0604020202020204" pitchFamily="34" charset="0"/>
              </a:rPr>
              <a:t>(S-1), 1-18</a:t>
            </a:r>
            <a:r>
              <a:rPr lang="tr-TR" b="0" i="0" dirty="0">
                <a:solidFill>
                  <a:schemeClr val="bg1">
                    <a:lumMod val="50000"/>
                  </a:schemeClr>
                </a:solidFill>
                <a:effectLst/>
                <a:latin typeface="Arial" panose="020B0604020202020204" pitchFamily="34" charset="0"/>
              </a:rPr>
              <a:t>.</a:t>
            </a:r>
            <a:endParaRPr lang="tr-TR" dirty="0">
              <a:solidFill>
                <a:schemeClr val="bg1">
                  <a:lumMod val="50000"/>
                </a:schemeClr>
              </a:solidFill>
            </a:endParaRPr>
          </a:p>
        </p:txBody>
      </p:sp>
    </p:spTree>
    <p:extLst>
      <p:ext uri="{BB962C8B-B14F-4D97-AF65-F5344CB8AC3E}">
        <p14:creationId xmlns:p14="http://schemas.microsoft.com/office/powerpoint/2010/main" val="4408756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1DD80A-40F2-24D2-8CDB-8D555C1205D1}"/>
              </a:ext>
            </a:extLst>
          </p:cNvPr>
          <p:cNvSpPr>
            <a:spLocks noGrp="1"/>
          </p:cNvSpPr>
          <p:nvPr>
            <p:ph type="title"/>
          </p:nvPr>
        </p:nvSpPr>
        <p:spPr/>
        <p:txBody>
          <a:bodyPr/>
          <a:lstStyle/>
          <a:p>
            <a:pPr algn="ctr"/>
            <a:r>
              <a:rPr lang="tr-TR" dirty="0"/>
              <a:t>Kaynakça</a:t>
            </a:r>
          </a:p>
        </p:txBody>
      </p:sp>
      <p:sp>
        <p:nvSpPr>
          <p:cNvPr id="3" name="İçerik Yer Tutucusu 2">
            <a:extLst>
              <a:ext uri="{FF2B5EF4-FFF2-40B4-BE49-F238E27FC236}">
                <a16:creationId xmlns:a16="http://schemas.microsoft.com/office/drawing/2014/main" id="{AA4FF3E6-DD22-48C6-69DB-D574AE5E580C}"/>
              </a:ext>
            </a:extLst>
          </p:cNvPr>
          <p:cNvSpPr>
            <a:spLocks noGrp="1"/>
          </p:cNvSpPr>
          <p:nvPr>
            <p:ph idx="1"/>
          </p:nvPr>
        </p:nvSpPr>
        <p:spPr>
          <a:xfrm>
            <a:off x="537519" y="1825625"/>
            <a:ext cx="10816281" cy="4351338"/>
          </a:xfrm>
        </p:spPr>
        <p:txBody>
          <a:bodyPr>
            <a:normAutofit fontScale="92500"/>
          </a:bodyPr>
          <a:lstStyle/>
          <a:p>
            <a:r>
              <a:rPr lang="tr-TR" sz="1600" dirty="0"/>
              <a:t>BULUT, A., BİLGİN, A. C., ÇOKAR, M., YARDIM, M. S., ÖZGÜLNAR, N., İNANDI, T.,  ... GÜNAY, O.(2016).  </a:t>
            </a:r>
            <a:r>
              <a:rPr lang="tr-TR" sz="1600" i="1" dirty="0"/>
              <a:t>Etik  Önleme ve Halk Sağlığı . </a:t>
            </a:r>
            <a:r>
              <a:rPr lang="tr-TR" sz="1600" dirty="0"/>
              <a:t>Ayşen Bulut, Ahmet Can Bilgin, Muhtar </a:t>
            </a:r>
            <a:r>
              <a:rPr lang="tr-TR" sz="1600" dirty="0" err="1"/>
              <a:t>Çokar</a:t>
            </a:r>
            <a:r>
              <a:rPr lang="tr-TR" sz="1600" dirty="0"/>
              <a:t>, Mahmut Yardım (Ed.). : Halk Sağlığı Uzmanları Derneği Yayınları. </a:t>
            </a:r>
          </a:p>
          <a:p>
            <a:r>
              <a:rPr lang="tr-TR" sz="1600" b="0" i="0" dirty="0">
                <a:effectLst/>
              </a:rPr>
              <a:t>Berberoğlu, A. D., Doğan, T., &amp; İLKILIÇ, İ. (2021). </a:t>
            </a:r>
            <a:r>
              <a:rPr lang="tr-TR" sz="1600" b="0" dirty="0">
                <a:effectLst/>
              </a:rPr>
              <a:t>Covid-19 Pandemisinde Bir Halk Sağlığı Önlemi Olarak Sokağa Çıkma Yasağı ve Kısıtlamalarının Normatif Analizi ve Etik Açıdan Değerlendirilmesi. </a:t>
            </a:r>
            <a:r>
              <a:rPr lang="tr-TR" sz="1600" b="0" i="1" dirty="0">
                <a:effectLst/>
              </a:rPr>
              <a:t>Sağlık Bilimlerinde </a:t>
            </a:r>
            <a:r>
              <a:rPr lang="tr-TR" sz="1600" b="0" i="1" dirty="0">
                <a:solidFill>
                  <a:schemeClr val="bg1">
                    <a:lumMod val="50000"/>
                  </a:schemeClr>
                </a:solidFill>
                <a:effectLst/>
              </a:rPr>
              <a:t>İleri Araştırmalar Dergisi</a:t>
            </a:r>
            <a:r>
              <a:rPr lang="tr-TR" sz="1600" b="0" i="0" dirty="0">
                <a:solidFill>
                  <a:schemeClr val="bg1">
                    <a:lumMod val="50000"/>
                  </a:schemeClr>
                </a:solidFill>
                <a:effectLst/>
              </a:rPr>
              <a:t>, </a:t>
            </a:r>
            <a:r>
              <a:rPr lang="tr-TR" sz="1600" b="0" i="1" dirty="0">
                <a:solidFill>
                  <a:schemeClr val="bg1">
                    <a:lumMod val="50000"/>
                  </a:schemeClr>
                </a:solidFill>
                <a:effectLst/>
              </a:rPr>
              <a:t>4</a:t>
            </a:r>
            <a:r>
              <a:rPr lang="tr-TR" sz="1600" b="0" i="0" dirty="0">
                <a:solidFill>
                  <a:schemeClr val="bg1">
                    <a:lumMod val="50000"/>
                  </a:schemeClr>
                </a:solidFill>
                <a:effectLst/>
              </a:rPr>
              <a:t>(S-1), 1-18.</a:t>
            </a:r>
            <a:endParaRPr lang="tr-TR" sz="1600" dirty="0"/>
          </a:p>
          <a:p>
            <a:r>
              <a:rPr lang="tr-TR" sz="1600" dirty="0"/>
              <a:t>Öztek, Z. (2020).</a:t>
            </a:r>
            <a:r>
              <a:rPr lang="tr-TR" sz="1600" i="1" dirty="0"/>
              <a:t> Halk sağlığı kuramlar ve uygulamalar. </a:t>
            </a:r>
            <a:r>
              <a:rPr lang="tr-TR" sz="1600" dirty="0"/>
              <a:t>Sağlık ve Sosyal Yardım Vakfı</a:t>
            </a:r>
          </a:p>
          <a:p>
            <a:r>
              <a:rPr lang="tr-TR" sz="1600" dirty="0"/>
              <a:t>Güler, Ç. </a:t>
            </a:r>
            <a:r>
              <a:rPr lang="tr-TR" sz="1600" dirty="0">
                <a:effectLst/>
              </a:rPr>
              <a:t>&amp; </a:t>
            </a:r>
            <a:r>
              <a:rPr lang="tr-TR" sz="1600" dirty="0"/>
              <a:t>Akın, L. (2012) </a:t>
            </a:r>
            <a:r>
              <a:rPr lang="tr-TR" sz="1600" i="1" dirty="0"/>
              <a:t>Halk sağlığı temel bilgiler. </a:t>
            </a:r>
            <a:r>
              <a:rPr lang="tr-TR" sz="1600" dirty="0"/>
              <a:t>Hacettepe Üniversitesi Hastaneleri Basımevi</a:t>
            </a:r>
          </a:p>
          <a:p>
            <a:r>
              <a:rPr lang="tr-TR" sz="1600" dirty="0" err="1">
                <a:effectLst/>
              </a:rPr>
              <a:t>Tulchinsky</a:t>
            </a:r>
            <a:r>
              <a:rPr lang="tr-TR" sz="1600" dirty="0">
                <a:effectLst/>
              </a:rPr>
              <a:t>, T. H., &amp; </a:t>
            </a:r>
            <a:r>
              <a:rPr lang="tr-TR" sz="1600" dirty="0" err="1">
                <a:effectLst/>
              </a:rPr>
              <a:t>Varavikova</a:t>
            </a:r>
            <a:r>
              <a:rPr lang="tr-TR" sz="1600" dirty="0">
                <a:effectLst/>
              </a:rPr>
              <a:t>, E. A. (2019). </a:t>
            </a:r>
            <a:r>
              <a:rPr lang="tr-TR" sz="1600" i="1" dirty="0">
                <a:effectLst/>
              </a:rPr>
              <a:t>Yeni halk sağlığı </a:t>
            </a:r>
            <a:r>
              <a:rPr lang="tr-TR" sz="1600" dirty="0">
                <a:effectLst/>
              </a:rPr>
              <a:t>(S. Acar </a:t>
            </a:r>
            <a:r>
              <a:rPr lang="tr-TR" sz="1600" dirty="0" err="1">
                <a:effectLst/>
              </a:rPr>
              <a:t>Vaizoğlu</a:t>
            </a:r>
            <a:r>
              <a:rPr lang="tr-TR" sz="1600" dirty="0">
                <a:effectLst/>
              </a:rPr>
              <a:t>, Çev.). </a:t>
            </a:r>
            <a:r>
              <a:rPr lang="tr-TR" sz="1600" dirty="0" err="1">
                <a:effectLst/>
              </a:rPr>
              <a:t>Palme</a:t>
            </a:r>
            <a:r>
              <a:rPr lang="tr-TR" sz="1600" dirty="0">
                <a:effectLst/>
              </a:rPr>
              <a:t> Yayınevi. </a:t>
            </a:r>
            <a:endParaRPr lang="tr-TR" sz="1600" dirty="0"/>
          </a:p>
          <a:p>
            <a:r>
              <a:rPr lang="tr-TR" sz="1600" dirty="0" err="1">
                <a:effectLst/>
              </a:rPr>
              <a:t>American</a:t>
            </a:r>
            <a:r>
              <a:rPr lang="tr-TR" sz="1600" dirty="0">
                <a:effectLst/>
              </a:rPr>
              <a:t> </a:t>
            </a:r>
            <a:r>
              <a:rPr lang="tr-TR" sz="1600" dirty="0" err="1">
                <a:effectLst/>
              </a:rPr>
              <a:t>Public</a:t>
            </a:r>
            <a:r>
              <a:rPr lang="tr-TR" sz="1600" dirty="0">
                <a:effectLst/>
              </a:rPr>
              <a:t> </a:t>
            </a:r>
            <a:r>
              <a:rPr lang="tr-TR" sz="1600" dirty="0" err="1">
                <a:effectLst/>
              </a:rPr>
              <a:t>Health</a:t>
            </a:r>
            <a:r>
              <a:rPr lang="tr-TR" sz="1600" dirty="0">
                <a:effectLst/>
              </a:rPr>
              <a:t> </a:t>
            </a:r>
            <a:r>
              <a:rPr lang="tr-TR" sz="1600" dirty="0" err="1">
                <a:effectLst/>
              </a:rPr>
              <a:t>Asso</a:t>
            </a:r>
            <a:r>
              <a:rPr lang="tr-TR" sz="1600" dirty="0" err="1"/>
              <a:t>ciation</a:t>
            </a:r>
            <a:r>
              <a:rPr lang="tr-TR" sz="1600" dirty="0"/>
              <a:t> (2019). </a:t>
            </a:r>
            <a:r>
              <a:rPr lang="tr-TR" sz="1600" i="1" dirty="0" err="1"/>
              <a:t>Public</a:t>
            </a:r>
            <a:r>
              <a:rPr lang="tr-TR" sz="1600" i="1" dirty="0"/>
              <a:t> </a:t>
            </a:r>
            <a:r>
              <a:rPr lang="tr-TR" sz="1600" i="1" dirty="0" err="1"/>
              <a:t>Health</a:t>
            </a:r>
            <a:r>
              <a:rPr lang="tr-TR" sz="1600" i="1" dirty="0"/>
              <a:t> </a:t>
            </a:r>
            <a:r>
              <a:rPr lang="tr-TR" sz="1600" i="1" dirty="0" err="1"/>
              <a:t>Code</a:t>
            </a:r>
            <a:r>
              <a:rPr lang="tr-TR" sz="1600" i="1" dirty="0"/>
              <a:t> of </a:t>
            </a:r>
            <a:r>
              <a:rPr lang="tr-TR" sz="1600" i="1" dirty="0" err="1"/>
              <a:t>Ethics</a:t>
            </a:r>
            <a:r>
              <a:rPr lang="tr-TR" sz="1600" dirty="0"/>
              <a:t>. Erişim adresi: </a:t>
            </a:r>
            <a:r>
              <a:rPr lang="tr-TR" sz="1600" dirty="0">
                <a:hlinkClick r:id="rId2"/>
              </a:rPr>
              <a:t>https://www.apha.org/-/media/files/pdf/membergroups/ethics/code_of_ethics.ashx</a:t>
            </a:r>
            <a:r>
              <a:rPr lang="tr-TR" sz="1600" dirty="0"/>
              <a:t> </a:t>
            </a:r>
            <a:r>
              <a:rPr lang="tr-TR" sz="1600" dirty="0">
                <a:effectLst/>
              </a:rPr>
              <a:t>(Erişim tarihi: </a:t>
            </a:r>
            <a:r>
              <a:rPr lang="tr-TR" sz="1600" dirty="0"/>
              <a:t>24.02.2024</a:t>
            </a:r>
            <a:r>
              <a:rPr lang="tr-TR" sz="1600" dirty="0">
                <a:effectLst/>
              </a:rPr>
              <a:t>)</a:t>
            </a:r>
            <a:endParaRPr lang="tr-TR" sz="1600" dirty="0"/>
          </a:p>
          <a:p>
            <a:r>
              <a:rPr lang="en-US" sz="1400" b="0" i="0" dirty="0" err="1">
                <a:effectLst/>
                <a:ea typeface="Open Sans" panose="020B0606030504020204" pitchFamily="34" charset="0"/>
                <a:cs typeface="Open Sans" panose="020B0606030504020204" pitchFamily="34" charset="0"/>
              </a:rPr>
              <a:t>Wma</a:t>
            </a:r>
            <a:r>
              <a:rPr lang="en-US" sz="1400" b="0" i="0" dirty="0">
                <a:effectLst/>
                <a:ea typeface="Open Sans" panose="020B0606030504020204" pitchFamily="34" charset="0"/>
                <a:cs typeface="Open Sans" panose="020B0606030504020204" pitchFamily="34" charset="0"/>
              </a:rPr>
              <a:t> Declaration Of Helsinki – Ethical Principles For Medical Research Involving Human Subjects</a:t>
            </a:r>
            <a:r>
              <a:rPr lang="tr-TR" sz="1400" b="0" i="0" dirty="0">
                <a:effectLst/>
                <a:ea typeface="Open Sans" panose="020B0606030504020204" pitchFamily="34" charset="0"/>
                <a:cs typeface="Open Sans" panose="020B0606030504020204" pitchFamily="34" charset="0"/>
              </a:rPr>
              <a:t>. Erişim adresi</a:t>
            </a:r>
            <a:r>
              <a:rPr lang="tr-TR" sz="1100" b="0" i="0" dirty="0">
                <a:effectLst/>
                <a:ea typeface="Open Sans" panose="020B0606030504020204" pitchFamily="34" charset="0"/>
                <a:cs typeface="Open Sans" panose="020B0606030504020204" pitchFamily="34" charset="0"/>
              </a:rPr>
              <a:t>: </a:t>
            </a:r>
            <a:r>
              <a:rPr lang="tr-TR" sz="1600" dirty="0">
                <a:hlinkClick r:id="rId3"/>
              </a:rPr>
              <a:t>https://www.wma.net/policies-post/wma-declaration-of-helsinki-ethical-principles-for-medical-research-involving-human-subjects/</a:t>
            </a:r>
            <a:r>
              <a:rPr lang="tr-TR" sz="1600" dirty="0"/>
              <a:t> </a:t>
            </a:r>
            <a:r>
              <a:rPr lang="tr-TR" sz="1600" dirty="0">
                <a:effectLst/>
              </a:rPr>
              <a:t>(Erişim tarihi: </a:t>
            </a:r>
            <a:r>
              <a:rPr lang="tr-TR" sz="1600" dirty="0"/>
              <a:t>24.02.2024</a:t>
            </a:r>
            <a:r>
              <a:rPr lang="tr-TR" sz="1600" dirty="0">
                <a:effectLst/>
              </a:rPr>
              <a:t>)</a:t>
            </a:r>
          </a:p>
          <a:p>
            <a:r>
              <a:rPr lang="tr-TR" sz="1600" b="0" dirty="0">
                <a:solidFill>
                  <a:srgbClr val="222222"/>
                </a:solidFill>
                <a:effectLst/>
              </a:rPr>
              <a:t>Dünya Hekimler </a:t>
            </a:r>
            <a:r>
              <a:rPr lang="tr-TR" sz="1600" dirty="0">
                <a:solidFill>
                  <a:srgbClr val="222222"/>
                </a:solidFill>
              </a:rPr>
              <a:t>B</a:t>
            </a:r>
            <a:r>
              <a:rPr lang="tr-TR" sz="1600" b="0" dirty="0">
                <a:solidFill>
                  <a:srgbClr val="222222"/>
                </a:solidFill>
                <a:effectLst/>
              </a:rPr>
              <a:t>irliği </a:t>
            </a:r>
            <a:r>
              <a:rPr lang="tr-TR" sz="1600" b="0" i="0" dirty="0">
                <a:solidFill>
                  <a:srgbClr val="222222"/>
                </a:solidFill>
                <a:effectLst/>
              </a:rPr>
              <a:t>(2015). </a:t>
            </a:r>
            <a:r>
              <a:rPr lang="tr-TR" sz="1600" i="1" dirty="0">
                <a:solidFill>
                  <a:srgbClr val="222222"/>
                </a:solidFill>
              </a:rPr>
              <a:t>Tı</a:t>
            </a:r>
            <a:r>
              <a:rPr lang="tr-TR" sz="1600" b="0" i="1" dirty="0">
                <a:solidFill>
                  <a:srgbClr val="222222"/>
                </a:solidFill>
                <a:effectLst/>
              </a:rPr>
              <a:t>p </a:t>
            </a:r>
            <a:r>
              <a:rPr lang="tr-TR" sz="1600" i="1" dirty="0">
                <a:solidFill>
                  <a:srgbClr val="222222"/>
                </a:solidFill>
              </a:rPr>
              <a:t>e</a:t>
            </a:r>
            <a:r>
              <a:rPr lang="tr-TR" sz="1600" b="0" i="1" dirty="0">
                <a:solidFill>
                  <a:srgbClr val="222222"/>
                </a:solidFill>
                <a:effectLst/>
              </a:rPr>
              <a:t>tiği </a:t>
            </a:r>
            <a:r>
              <a:rPr lang="tr-TR" sz="1600" i="1" dirty="0">
                <a:solidFill>
                  <a:srgbClr val="222222"/>
                </a:solidFill>
              </a:rPr>
              <a:t>e</a:t>
            </a:r>
            <a:r>
              <a:rPr lang="tr-TR" sz="1600" b="0" i="1" dirty="0">
                <a:solidFill>
                  <a:srgbClr val="222222"/>
                </a:solidFill>
                <a:effectLst/>
              </a:rPr>
              <a:t>l </a:t>
            </a:r>
            <a:r>
              <a:rPr lang="tr-TR" sz="1600" i="1" dirty="0">
                <a:solidFill>
                  <a:srgbClr val="222222"/>
                </a:solidFill>
              </a:rPr>
              <a:t>k</a:t>
            </a:r>
            <a:r>
              <a:rPr lang="tr-TR" sz="1600" b="0" i="1" dirty="0">
                <a:solidFill>
                  <a:srgbClr val="222222"/>
                </a:solidFill>
                <a:effectLst/>
              </a:rPr>
              <a:t>itabı 3.baskı (</a:t>
            </a:r>
            <a:r>
              <a:rPr lang="tr-TR" sz="1600" b="0" i="1" dirty="0" err="1">
                <a:solidFill>
                  <a:srgbClr val="222222"/>
                </a:solidFill>
                <a:effectLst/>
              </a:rPr>
              <a:t>Civaner</a:t>
            </a:r>
            <a:r>
              <a:rPr lang="tr-TR" sz="1600" i="1" dirty="0">
                <a:solidFill>
                  <a:srgbClr val="222222"/>
                </a:solidFill>
              </a:rPr>
              <a:t>.</a:t>
            </a:r>
            <a:r>
              <a:rPr lang="tr-TR" sz="1600" b="0" i="1" dirty="0">
                <a:solidFill>
                  <a:srgbClr val="222222"/>
                </a:solidFill>
                <a:effectLst/>
              </a:rPr>
              <a:t> M, </a:t>
            </a:r>
            <a:r>
              <a:rPr lang="tr-TR" sz="1600" b="0" i="1" dirty="0" err="1">
                <a:solidFill>
                  <a:srgbClr val="222222"/>
                </a:solidFill>
                <a:effectLst/>
              </a:rPr>
              <a:t>Çev</a:t>
            </a:r>
            <a:r>
              <a:rPr lang="tr-TR" sz="1600" b="0" i="1" dirty="0">
                <a:solidFill>
                  <a:srgbClr val="222222"/>
                </a:solidFill>
                <a:effectLst/>
              </a:rPr>
              <a:t>)</a:t>
            </a:r>
            <a:r>
              <a:rPr lang="tr-TR" sz="1600" b="0" i="0" dirty="0">
                <a:solidFill>
                  <a:srgbClr val="222222"/>
                </a:solidFill>
                <a:effectLst/>
              </a:rPr>
              <a:t>. </a:t>
            </a:r>
            <a:r>
              <a:rPr lang="tr-TR" sz="1600" b="0" dirty="0">
                <a:solidFill>
                  <a:srgbClr val="222222"/>
                </a:solidFill>
                <a:effectLst/>
              </a:rPr>
              <a:t>Türk Tabipler Birliği Yayınları, 11.</a:t>
            </a:r>
          </a:p>
          <a:p>
            <a:r>
              <a:rPr lang="tr-TR" sz="1600" b="0" i="0" dirty="0">
                <a:solidFill>
                  <a:srgbClr val="222222"/>
                </a:solidFill>
                <a:effectLst/>
              </a:rPr>
              <a:t>Başer, N. (2016). </a:t>
            </a:r>
            <a:r>
              <a:rPr lang="tr-TR" sz="1600" b="0" i="1" dirty="0" err="1">
                <a:solidFill>
                  <a:srgbClr val="222222"/>
                </a:solidFill>
                <a:effectLst/>
              </a:rPr>
              <a:t>Hasuder’e</a:t>
            </a:r>
            <a:r>
              <a:rPr lang="tr-TR" sz="1600" b="0" i="1" dirty="0">
                <a:solidFill>
                  <a:srgbClr val="222222"/>
                </a:solidFill>
                <a:effectLst/>
              </a:rPr>
              <a:t> kayıtlı halk sağlığı profesyonellerinin gündelik uygulamalarda halk sağlığı etiğine ilişkin farkındalık, tutum ve deneyimleri</a:t>
            </a:r>
            <a:r>
              <a:rPr lang="tr-TR" sz="1600" b="0" i="0" dirty="0">
                <a:solidFill>
                  <a:srgbClr val="222222"/>
                </a:solidFill>
                <a:effectLst/>
              </a:rPr>
              <a:t> (Uzmanlık tezi). Trakya Üniversitesi</a:t>
            </a:r>
          </a:p>
          <a:p>
            <a:r>
              <a:rPr lang="tr-TR" sz="1600" b="0" i="0" dirty="0">
                <a:solidFill>
                  <a:srgbClr val="212529"/>
                </a:solidFill>
                <a:effectLst/>
              </a:rPr>
              <a:t>Tıbbi Deontoloji Nizamnamesi. Erişim adresi : </a:t>
            </a:r>
            <a:r>
              <a:rPr lang="tr-TR" sz="1600" dirty="0">
                <a:effectLst/>
                <a:hlinkClick r:id="rId4"/>
              </a:rPr>
              <a:t>https://www.mevzuat.gov.tr/MevzuatMetin/2.3.412578.pdf</a:t>
            </a:r>
            <a:r>
              <a:rPr lang="tr-TR" sz="1600" dirty="0">
                <a:effectLst/>
              </a:rPr>
              <a:t> (Erişim tarihi: </a:t>
            </a:r>
            <a:r>
              <a:rPr lang="tr-TR" sz="1600" dirty="0"/>
              <a:t>24.02.2024</a:t>
            </a:r>
            <a:r>
              <a:rPr lang="tr-TR" sz="1600" dirty="0">
                <a:effectLst/>
              </a:rPr>
              <a:t>)</a:t>
            </a:r>
          </a:p>
          <a:p>
            <a:endParaRPr lang="tr-TR" sz="1900" dirty="0">
              <a:effectLst/>
            </a:endParaRPr>
          </a:p>
        </p:txBody>
      </p:sp>
      <p:sp>
        <p:nvSpPr>
          <p:cNvPr id="5" name="Slayt Numarası Yer Tutucusu 4">
            <a:extLst>
              <a:ext uri="{FF2B5EF4-FFF2-40B4-BE49-F238E27FC236}">
                <a16:creationId xmlns:a16="http://schemas.microsoft.com/office/drawing/2014/main" id="{E921A270-69E9-D8E1-16CE-06FC7C00619F}"/>
              </a:ext>
            </a:extLst>
          </p:cNvPr>
          <p:cNvSpPr>
            <a:spLocks noGrp="1"/>
          </p:cNvSpPr>
          <p:nvPr>
            <p:ph type="sldNum" sz="quarter" idx="12"/>
          </p:nvPr>
        </p:nvSpPr>
        <p:spPr/>
        <p:txBody>
          <a:bodyPr/>
          <a:lstStyle/>
          <a:p>
            <a:fld id="{D30D010B-BE83-4800-B2CB-C4F6DA106C36}" type="slidenum">
              <a:rPr lang="tr-TR" smtClean="0"/>
              <a:t>63</a:t>
            </a:fld>
            <a:endParaRPr lang="tr-TR"/>
          </a:p>
        </p:txBody>
      </p:sp>
    </p:spTree>
    <p:extLst>
      <p:ext uri="{BB962C8B-B14F-4D97-AF65-F5344CB8AC3E}">
        <p14:creationId xmlns:p14="http://schemas.microsoft.com/office/powerpoint/2010/main" val="1907292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2A7818-8582-5A69-29F4-892810D417E8}"/>
              </a:ext>
            </a:extLst>
          </p:cNvPr>
          <p:cNvSpPr>
            <a:spLocks noGrp="1"/>
          </p:cNvSpPr>
          <p:nvPr>
            <p:ph type="title"/>
          </p:nvPr>
        </p:nvSpPr>
        <p:spPr/>
        <p:txBody>
          <a:bodyPr/>
          <a:lstStyle/>
          <a:p>
            <a:r>
              <a:rPr lang="tr-TR" dirty="0"/>
              <a:t>Etik</a:t>
            </a:r>
          </a:p>
        </p:txBody>
      </p:sp>
      <p:sp>
        <p:nvSpPr>
          <p:cNvPr id="3" name="İçerik Yer Tutucusu 2">
            <a:extLst>
              <a:ext uri="{FF2B5EF4-FFF2-40B4-BE49-F238E27FC236}">
                <a16:creationId xmlns:a16="http://schemas.microsoft.com/office/drawing/2014/main" id="{32046599-511C-E75E-D14E-9FDC2524FD3E}"/>
              </a:ext>
            </a:extLst>
          </p:cNvPr>
          <p:cNvSpPr>
            <a:spLocks noGrp="1"/>
          </p:cNvSpPr>
          <p:nvPr>
            <p:ph idx="1"/>
          </p:nvPr>
        </p:nvSpPr>
        <p:spPr/>
        <p:txBody>
          <a:bodyPr>
            <a:normAutofit/>
          </a:bodyPr>
          <a:lstStyle/>
          <a:p>
            <a:r>
              <a:rPr lang="tr-TR" sz="2400" b="0" dirty="0">
                <a:solidFill>
                  <a:srgbClr val="000000"/>
                </a:solidFill>
                <a:effectLst/>
                <a:latin typeface="Calibri" panose="020F0502020204030204" pitchFamily="34" charset="0"/>
                <a:ea typeface="Calibri" panose="020F0502020204030204" pitchFamily="34" charset="0"/>
              </a:rPr>
              <a:t>Etik davranış, doğru ile yanlışı toplumun değerlerine göre ayırmak ve bu değerle­re uygun davranmak demektir. O nedenle, etik davranışlar, toplumdan topluma, kültürden kültüre, zamandan zamana farklılık gösteren ahlak anlayışına göre değişir.</a:t>
            </a:r>
          </a:p>
          <a:p>
            <a:r>
              <a:rPr lang="tr-TR" sz="2400" b="0" dirty="0">
                <a:solidFill>
                  <a:srgbClr val="000000"/>
                </a:solidFill>
                <a:effectLst/>
                <a:latin typeface="Calibri" panose="020F0502020204030204" pitchFamily="34" charset="0"/>
                <a:ea typeface="Calibri" panose="020F0502020204030204" pitchFamily="34" charset="0"/>
              </a:rPr>
              <a:t>Yasalar herkesi bağlayan ve yaptırımları olan kurallardır; etik ise kısmen yazılı ve uyulması zorunlu bazı kuralları içermekle birlikte çoğu zaman manevi değerleri de dik­kate alır.</a:t>
            </a:r>
            <a:endParaRPr lang="tr-TR" sz="2400" dirty="0">
              <a:solidFill>
                <a:srgbClr val="000000"/>
              </a:solidFill>
              <a:latin typeface="Calibri" panose="020F0502020204030204" pitchFamily="34" charset="0"/>
              <a:ea typeface="Calibri" panose="020F0502020204030204" pitchFamily="34" charset="0"/>
            </a:endParaRPr>
          </a:p>
          <a:p>
            <a:r>
              <a:rPr lang="tr-TR" sz="2400" b="0" dirty="0">
                <a:solidFill>
                  <a:srgbClr val="000000"/>
                </a:solidFill>
                <a:effectLst/>
                <a:latin typeface="Calibri" panose="020F0502020204030204" pitchFamily="34" charset="0"/>
                <a:ea typeface="Calibri" panose="020F0502020204030204" pitchFamily="34" charset="0"/>
              </a:rPr>
              <a:t>Etik kurallarına uygun biçimde davranmak, özellikle insanlara hizmet sunan meslek üyelerinin hem görevi hem de sorumluluğudur ve etik, eğitimden yönetime; politikadan hekimliğe kadar her hizmet alanında vardır. Bununla birlikte s</a:t>
            </a:r>
            <a:r>
              <a:rPr lang="tr-TR" sz="2400" dirty="0">
                <a:solidFill>
                  <a:srgbClr val="000000"/>
                </a:solidFill>
                <a:latin typeface="Calibri" panose="020F0502020204030204" pitchFamily="34" charset="0"/>
                <a:ea typeface="Calibri" panose="020F0502020204030204" pitchFamily="34" charset="0"/>
              </a:rPr>
              <a:t>ağlık hizmetleri b</a:t>
            </a:r>
            <a:r>
              <a:rPr lang="tr-TR" sz="2400" b="0" dirty="0">
                <a:solidFill>
                  <a:srgbClr val="000000"/>
                </a:solidFill>
                <a:effectLst/>
                <a:latin typeface="Calibri" panose="020F0502020204030204" pitchFamily="34" charset="0"/>
                <a:ea typeface="Calibri" panose="020F0502020204030204" pitchFamily="34" charset="0"/>
              </a:rPr>
              <a:t>aşka hiçbir alanda olmadığı kadar hizmeti verenlerle alanların karşılıklı güvenine daya­nan bir hizmet türüdür.</a:t>
            </a:r>
            <a:endParaRPr lang="tr-TR" sz="3600" dirty="0"/>
          </a:p>
        </p:txBody>
      </p:sp>
      <p:sp>
        <p:nvSpPr>
          <p:cNvPr id="4" name="Alt Bilgi Yer Tutucusu 3">
            <a:extLst>
              <a:ext uri="{FF2B5EF4-FFF2-40B4-BE49-F238E27FC236}">
                <a16:creationId xmlns:a16="http://schemas.microsoft.com/office/drawing/2014/main" id="{E12A6FF3-EC15-BF02-39CC-96A7F6445258}"/>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5" name="Slayt Numarası Yer Tutucusu 4">
            <a:extLst>
              <a:ext uri="{FF2B5EF4-FFF2-40B4-BE49-F238E27FC236}">
                <a16:creationId xmlns:a16="http://schemas.microsoft.com/office/drawing/2014/main" id="{90EBA08E-3CB9-C0BE-8DAB-290800CB28C3}"/>
              </a:ext>
            </a:extLst>
          </p:cNvPr>
          <p:cNvSpPr>
            <a:spLocks noGrp="1"/>
          </p:cNvSpPr>
          <p:nvPr>
            <p:ph type="sldNum" sz="quarter" idx="12"/>
          </p:nvPr>
        </p:nvSpPr>
        <p:spPr/>
        <p:txBody>
          <a:bodyPr/>
          <a:lstStyle/>
          <a:p>
            <a:fld id="{D30D010B-BE83-4800-B2CB-C4F6DA106C36}" type="slidenum">
              <a:rPr lang="tr-TR" smtClean="0"/>
              <a:t>7</a:t>
            </a:fld>
            <a:endParaRPr lang="tr-TR"/>
          </a:p>
        </p:txBody>
      </p:sp>
      <p:pic>
        <p:nvPicPr>
          <p:cNvPr id="7" name="Resim 6">
            <a:extLst>
              <a:ext uri="{FF2B5EF4-FFF2-40B4-BE49-F238E27FC236}">
                <a16:creationId xmlns:a16="http://schemas.microsoft.com/office/drawing/2014/main" id="{1E26FB58-5CCB-6E39-3E26-5778AA7DCE30}"/>
              </a:ext>
            </a:extLst>
          </p:cNvPr>
          <p:cNvPicPr>
            <a:picLocks noChangeAspect="1"/>
          </p:cNvPicPr>
          <p:nvPr/>
        </p:nvPicPr>
        <p:blipFill>
          <a:blip r:embed="rId2"/>
          <a:stretch>
            <a:fillRect/>
          </a:stretch>
        </p:blipFill>
        <p:spPr>
          <a:xfrm>
            <a:off x="8527312" y="58844"/>
            <a:ext cx="3610715" cy="1766781"/>
          </a:xfrm>
          <a:prstGeom prst="rect">
            <a:avLst/>
          </a:prstGeom>
        </p:spPr>
      </p:pic>
    </p:spTree>
    <p:extLst>
      <p:ext uri="{BB962C8B-B14F-4D97-AF65-F5344CB8AC3E}">
        <p14:creationId xmlns:p14="http://schemas.microsoft.com/office/powerpoint/2010/main" val="3733427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65D8E0-7BB7-9719-F61A-2C4695B31555}"/>
              </a:ext>
            </a:extLst>
          </p:cNvPr>
          <p:cNvSpPr>
            <a:spLocks noGrp="1"/>
          </p:cNvSpPr>
          <p:nvPr>
            <p:ph type="title"/>
          </p:nvPr>
        </p:nvSpPr>
        <p:spPr/>
        <p:txBody>
          <a:bodyPr/>
          <a:lstStyle/>
          <a:p>
            <a:r>
              <a:rPr lang="tr-TR" dirty="0"/>
              <a:t>Halk Sağlığı Etiği</a:t>
            </a:r>
          </a:p>
        </p:txBody>
      </p:sp>
      <p:sp>
        <p:nvSpPr>
          <p:cNvPr id="4" name="Alt Bilgi Yer Tutucusu 3">
            <a:extLst>
              <a:ext uri="{FF2B5EF4-FFF2-40B4-BE49-F238E27FC236}">
                <a16:creationId xmlns:a16="http://schemas.microsoft.com/office/drawing/2014/main" id="{C73E5A7C-F631-C2A4-A634-D1D8A51FA99B}"/>
              </a:ext>
            </a:extLst>
          </p:cNvPr>
          <p:cNvSpPr>
            <a:spLocks noGrp="1"/>
          </p:cNvSpPr>
          <p:nvPr>
            <p:ph type="ftr" sz="quarter" idx="11"/>
          </p:nvPr>
        </p:nvSpPr>
        <p:spPr/>
        <p:txBody>
          <a:bodyPr/>
          <a:lstStyle/>
          <a:p>
            <a:r>
              <a:rPr lang="tr-TR"/>
              <a:t>Öztek, Z. (2020). Halk sağlığı kuramlar ve uygulamalar. Sağlık ve Sosyal Yardım Vakfı</a:t>
            </a:r>
          </a:p>
        </p:txBody>
      </p:sp>
      <p:sp>
        <p:nvSpPr>
          <p:cNvPr id="5" name="Slayt Numarası Yer Tutucusu 4">
            <a:extLst>
              <a:ext uri="{FF2B5EF4-FFF2-40B4-BE49-F238E27FC236}">
                <a16:creationId xmlns:a16="http://schemas.microsoft.com/office/drawing/2014/main" id="{93CBE087-FB7D-FF38-7FFA-ADAAEE066C5E}"/>
              </a:ext>
            </a:extLst>
          </p:cNvPr>
          <p:cNvSpPr>
            <a:spLocks noGrp="1"/>
          </p:cNvSpPr>
          <p:nvPr>
            <p:ph type="sldNum" sz="quarter" idx="12"/>
          </p:nvPr>
        </p:nvSpPr>
        <p:spPr/>
        <p:txBody>
          <a:bodyPr/>
          <a:lstStyle/>
          <a:p>
            <a:fld id="{D30D010B-BE83-4800-B2CB-C4F6DA106C36}" type="slidenum">
              <a:rPr lang="tr-TR" smtClean="0"/>
              <a:t>8</a:t>
            </a:fld>
            <a:endParaRPr lang="tr-TR"/>
          </a:p>
        </p:txBody>
      </p:sp>
      <p:sp>
        <p:nvSpPr>
          <p:cNvPr id="7" name="Metin kutusu 6">
            <a:extLst>
              <a:ext uri="{FF2B5EF4-FFF2-40B4-BE49-F238E27FC236}">
                <a16:creationId xmlns:a16="http://schemas.microsoft.com/office/drawing/2014/main" id="{D01DFBDA-F0AB-2468-6222-60BBD0D27966}"/>
              </a:ext>
            </a:extLst>
          </p:cNvPr>
          <p:cNvSpPr txBox="1"/>
          <p:nvPr/>
        </p:nvSpPr>
        <p:spPr>
          <a:xfrm>
            <a:off x="838200" y="3013501"/>
            <a:ext cx="10515599" cy="1384995"/>
          </a:xfrm>
          <a:prstGeom prst="rect">
            <a:avLst/>
          </a:prstGeom>
          <a:noFill/>
        </p:spPr>
        <p:txBody>
          <a:bodyPr wrap="square">
            <a:spAutoFit/>
          </a:bodyPr>
          <a:lstStyle/>
          <a:p>
            <a:pPr algn="ctr"/>
            <a:r>
              <a:rPr lang="tr-TR"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Halk sağlığı etiğinin konusu bazı sorulara </a:t>
            </a:r>
            <a:r>
              <a:rPr lang="tr-TR" sz="2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toplumun ya­rarı için</a:t>
            </a:r>
            <a:r>
              <a:rPr lang="tr-TR"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toplumun değerlerini, kişilerin özgürlüğünü, yaşam tarzını dikkate alarak cevaplar bulmaktır.</a:t>
            </a: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Resim 5">
            <a:extLst>
              <a:ext uri="{FF2B5EF4-FFF2-40B4-BE49-F238E27FC236}">
                <a16:creationId xmlns:a16="http://schemas.microsoft.com/office/drawing/2014/main" id="{B6DED81E-660E-6A11-A066-AD537EE4A99E}"/>
              </a:ext>
            </a:extLst>
          </p:cNvPr>
          <p:cNvPicPr>
            <a:picLocks noChangeAspect="1"/>
          </p:cNvPicPr>
          <p:nvPr/>
        </p:nvPicPr>
        <p:blipFill>
          <a:blip r:embed="rId2"/>
          <a:stretch>
            <a:fillRect/>
          </a:stretch>
        </p:blipFill>
        <p:spPr>
          <a:xfrm>
            <a:off x="7838783" y="208150"/>
            <a:ext cx="3367933" cy="2539624"/>
          </a:xfrm>
          <a:prstGeom prst="rect">
            <a:avLst/>
          </a:prstGeom>
        </p:spPr>
      </p:pic>
    </p:spTree>
    <p:extLst>
      <p:ext uri="{BB962C8B-B14F-4D97-AF65-F5344CB8AC3E}">
        <p14:creationId xmlns:p14="http://schemas.microsoft.com/office/powerpoint/2010/main" val="2819014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2EBF80C-DAB1-6627-D938-33D565BF2A35}"/>
              </a:ext>
            </a:extLst>
          </p:cNvPr>
          <p:cNvSpPr>
            <a:spLocks noGrp="1"/>
          </p:cNvSpPr>
          <p:nvPr>
            <p:ph type="title"/>
          </p:nvPr>
        </p:nvSpPr>
        <p:spPr>
          <a:xfrm>
            <a:off x="0" y="136525"/>
            <a:ext cx="12192000" cy="1325563"/>
          </a:xfrm>
        </p:spPr>
        <p:txBody>
          <a:bodyPr>
            <a:normAutofit/>
          </a:bodyPr>
          <a:lstStyle/>
          <a:p>
            <a:pPr algn="ctr"/>
            <a:r>
              <a:rPr lang="tr-TR" sz="6000" dirty="0"/>
              <a:t>SORULAR</a:t>
            </a:r>
          </a:p>
        </p:txBody>
      </p:sp>
      <p:sp>
        <p:nvSpPr>
          <p:cNvPr id="3" name="İçerik Yer Tutucusu 2">
            <a:extLst>
              <a:ext uri="{FF2B5EF4-FFF2-40B4-BE49-F238E27FC236}">
                <a16:creationId xmlns:a16="http://schemas.microsoft.com/office/drawing/2014/main" id="{4D2CBE2B-92D8-87A7-94AB-5D9EB51D9A2E}"/>
              </a:ext>
            </a:extLst>
          </p:cNvPr>
          <p:cNvSpPr>
            <a:spLocks noGrp="1"/>
          </p:cNvSpPr>
          <p:nvPr>
            <p:ph idx="1"/>
          </p:nvPr>
        </p:nvSpPr>
        <p:spPr>
          <a:xfrm>
            <a:off x="589934" y="1462088"/>
            <a:ext cx="11395589" cy="4714875"/>
          </a:xfrm>
        </p:spPr>
        <p:txBody>
          <a:bodyPr>
            <a:normAutofit fontScale="85000" lnSpcReduction="20000"/>
          </a:bodyPr>
          <a:lstStyle/>
          <a:p>
            <a:r>
              <a:rPr lang="tr-T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Hangi hastaların zorunlu olarak tedavi edilmeleri gere­kir?</a:t>
            </a:r>
          </a:p>
          <a:p>
            <a:endParaRPr lang="tr-T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tr-T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Kişiler pasif sigara içiciliğinden nasıl korun­malıdır?  </a:t>
            </a:r>
          </a:p>
          <a:p>
            <a:endParaRPr lang="tr-T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tr-T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Anne babalar çocuklarını aşılatma konusunda zorlanabilir mi? </a:t>
            </a:r>
          </a:p>
          <a:p>
            <a:endParaRPr lang="tr-T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tr-T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Bazı gıdaların sağlık sakıncası gerekçesi ile satışları ya­saklanabilir mi? </a:t>
            </a:r>
          </a:p>
          <a:p>
            <a:endParaRPr lang="tr-T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tr-T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Çin’de olduğu gibi “tek çocuklu aile” uygula­ması yapılıp ailelerin sahip olabilecekleri çocuk sayısına müdahale edilebilir mi?</a:t>
            </a:r>
          </a:p>
          <a:p>
            <a:endParaRPr lang="tr-T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tr-T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Depreme dayanıksız konutlar hane­halkının aksi tutumuna karşın yıkılabilir mi? </a:t>
            </a:r>
          </a:p>
          <a:p>
            <a:pPr marL="0" indent="0">
              <a:buNone/>
            </a:pPr>
            <a:endParaRPr lang="tr-T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tr-T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Kişiler zorunlu olarak hastalık taramalarına alınabilir mi?</a:t>
            </a:r>
          </a:p>
          <a:p>
            <a:endParaRPr lang="tr-TR"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tr-TR" sz="1800" dirty="0">
              <a:latin typeface="Times New Roman" panose="02020603050405020304" pitchFamily="18" charset="0"/>
              <a:ea typeface="Calibri" panose="020F0502020204030204" pitchFamily="34" charset="0"/>
            </a:endParaRPr>
          </a:p>
          <a:p>
            <a:endParaRPr lang="tr-TR" sz="1800" dirty="0">
              <a:effectLst/>
              <a:latin typeface="Times New Roman" panose="02020603050405020304" pitchFamily="18" charset="0"/>
              <a:ea typeface="Calibri" panose="020F0502020204030204" pitchFamily="34" charset="0"/>
            </a:endParaRPr>
          </a:p>
          <a:p>
            <a:endParaRPr lang="tr-TR" dirty="0"/>
          </a:p>
        </p:txBody>
      </p:sp>
      <p:sp>
        <p:nvSpPr>
          <p:cNvPr id="4" name="Alt Bilgi Yer Tutucusu 3">
            <a:extLst>
              <a:ext uri="{FF2B5EF4-FFF2-40B4-BE49-F238E27FC236}">
                <a16:creationId xmlns:a16="http://schemas.microsoft.com/office/drawing/2014/main" id="{0A60FC01-9E0E-1264-D301-2AF42F807EAE}"/>
              </a:ext>
            </a:extLst>
          </p:cNvPr>
          <p:cNvSpPr>
            <a:spLocks noGrp="1"/>
          </p:cNvSpPr>
          <p:nvPr>
            <p:ph type="ftr" sz="quarter" idx="11"/>
          </p:nvPr>
        </p:nvSpPr>
        <p:spPr>
          <a:xfrm>
            <a:off x="2261419" y="6356350"/>
            <a:ext cx="7708491" cy="365125"/>
          </a:xfrm>
        </p:spPr>
        <p:txBody>
          <a:bodyPr/>
          <a:lstStyle/>
          <a:p>
            <a:r>
              <a:rPr lang="tr-TR" dirty="0" err="1"/>
              <a:t>Öztek</a:t>
            </a:r>
            <a:r>
              <a:rPr lang="tr-TR" dirty="0"/>
              <a:t>, Z. (2020). Halk sağlığı kuramlar ve uygulamalar. Sağlık ve Sosyal Yardım Vakfı</a:t>
            </a:r>
          </a:p>
        </p:txBody>
      </p:sp>
      <p:sp>
        <p:nvSpPr>
          <p:cNvPr id="5" name="Slayt Numarası Yer Tutucusu 4">
            <a:extLst>
              <a:ext uri="{FF2B5EF4-FFF2-40B4-BE49-F238E27FC236}">
                <a16:creationId xmlns:a16="http://schemas.microsoft.com/office/drawing/2014/main" id="{4A18D907-1818-3032-D203-DEF2FD4C8CB1}"/>
              </a:ext>
            </a:extLst>
          </p:cNvPr>
          <p:cNvSpPr>
            <a:spLocks noGrp="1"/>
          </p:cNvSpPr>
          <p:nvPr>
            <p:ph type="sldNum" sz="quarter" idx="12"/>
          </p:nvPr>
        </p:nvSpPr>
        <p:spPr/>
        <p:txBody>
          <a:bodyPr/>
          <a:lstStyle/>
          <a:p>
            <a:fld id="{D30D010B-BE83-4800-B2CB-C4F6DA106C36}" type="slidenum">
              <a:rPr lang="tr-TR" smtClean="0"/>
              <a:t>9</a:t>
            </a:fld>
            <a:endParaRPr lang="tr-TR"/>
          </a:p>
        </p:txBody>
      </p:sp>
      <p:pic>
        <p:nvPicPr>
          <p:cNvPr id="7" name="Resim 6">
            <a:extLst>
              <a:ext uri="{FF2B5EF4-FFF2-40B4-BE49-F238E27FC236}">
                <a16:creationId xmlns:a16="http://schemas.microsoft.com/office/drawing/2014/main" id="{8404564C-85EE-BA7A-59D8-CAF3B3E9CA0A}"/>
              </a:ext>
            </a:extLst>
          </p:cNvPr>
          <p:cNvPicPr>
            <a:picLocks noChangeAspect="1"/>
          </p:cNvPicPr>
          <p:nvPr/>
        </p:nvPicPr>
        <p:blipFill>
          <a:blip r:embed="rId2"/>
          <a:stretch>
            <a:fillRect/>
          </a:stretch>
        </p:blipFill>
        <p:spPr>
          <a:xfrm>
            <a:off x="8088361" y="333154"/>
            <a:ext cx="3787678" cy="2729023"/>
          </a:xfrm>
          <a:prstGeom prst="rect">
            <a:avLst/>
          </a:prstGeom>
        </p:spPr>
      </p:pic>
    </p:spTree>
    <p:extLst>
      <p:ext uri="{BB962C8B-B14F-4D97-AF65-F5344CB8AC3E}">
        <p14:creationId xmlns:p14="http://schemas.microsoft.com/office/powerpoint/2010/main" val="151607837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5399</TotalTime>
  <Words>7025</Words>
  <Application>Microsoft Office PowerPoint</Application>
  <PresentationFormat>Geniş ekran</PresentationFormat>
  <Paragraphs>511</Paragraphs>
  <Slides>63</Slides>
  <Notes>0</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63</vt:i4>
      </vt:variant>
    </vt:vector>
  </HeadingPairs>
  <TitlesOfParts>
    <vt:vector size="75" baseType="lpstr">
      <vt:lpstr>Arial</vt:lpstr>
      <vt:lpstr>Calibri</vt:lpstr>
      <vt:lpstr>Calibri Light</vt:lpstr>
      <vt:lpstr>Frutiger LT Std 45 Light</vt:lpstr>
      <vt:lpstr>Garamond</vt:lpstr>
      <vt:lpstr>Google Sans</vt:lpstr>
      <vt:lpstr>MinionPro-Bold</vt:lpstr>
      <vt:lpstr>MinionPro-Regular</vt:lpstr>
      <vt:lpstr>Open Sans</vt:lpstr>
      <vt:lpstr>Swiss721BT-RomanCondensed</vt:lpstr>
      <vt:lpstr>Times New Roman</vt:lpstr>
      <vt:lpstr>Office Teması</vt:lpstr>
      <vt:lpstr>HALK SAĞLIĞI ETİĞİ </vt:lpstr>
      <vt:lpstr>Sunum Planı</vt:lpstr>
      <vt:lpstr>PowerPoint Sunusu</vt:lpstr>
      <vt:lpstr>Halk Sağlığı</vt:lpstr>
      <vt:lpstr>Halk Sağlığı</vt:lpstr>
      <vt:lpstr>Halk Sağlığı</vt:lpstr>
      <vt:lpstr>Etik</vt:lpstr>
      <vt:lpstr>Halk Sağlığı Etiği</vt:lpstr>
      <vt:lpstr>SORULAR</vt:lpstr>
      <vt:lpstr>PowerPoint Sunusu</vt:lpstr>
      <vt:lpstr>Halk Sağlığı Etiği</vt:lpstr>
      <vt:lpstr>Halk Sağlığı Etiği</vt:lpstr>
      <vt:lpstr>Halk Sağlığı Etiği</vt:lpstr>
      <vt:lpstr>Halk Sağlığı Etiği</vt:lpstr>
      <vt:lpstr>Halk Sağlığı Etiği</vt:lpstr>
      <vt:lpstr>Bireylerden Etik Davranış Beklentisi</vt:lpstr>
      <vt:lpstr>Bireylerden Etik Davranış Beklentisi</vt:lpstr>
      <vt:lpstr>Halk Sağlığı Etiği</vt:lpstr>
      <vt:lpstr>Hükümetin Alanı</vt:lpstr>
      <vt:lpstr>PowerPoint Sunusu</vt:lpstr>
      <vt:lpstr>Tıbbi Yaklaşım ve Nüfus Yaklaşımı</vt:lpstr>
      <vt:lpstr>Tıbbi Yaklaşım ve Nüfus Yaklaşımı</vt:lpstr>
      <vt:lpstr>PowerPoint Sunusu</vt:lpstr>
      <vt:lpstr>PowerPoint Sunusu</vt:lpstr>
      <vt:lpstr>PowerPoint Sunusu</vt:lpstr>
      <vt:lpstr>PowerPoint Sunusu</vt:lpstr>
      <vt:lpstr>PowerPoint Sunusu</vt:lpstr>
      <vt:lpstr>PowerPoint Sunusu</vt:lpstr>
      <vt:lpstr>Amerikan Halk Sağlığı Birliği Etik Halk Sağlığı Uygulama İlkeleri:</vt:lpstr>
      <vt:lpstr>Amerikan Halk Sağlığı Birliği Etik Halk Sağlığı Uygulama İlkeleri:</vt:lpstr>
      <vt:lpstr>Amerikan Halk Sağlığı Birliği Etik Halk Sağlığı Uygulama İlkeleri:</vt:lpstr>
      <vt:lpstr>Amerikan Halk Sağlığı Birliği Etik Halk Sağlığı Uygulama İlkeleri:</vt:lpstr>
      <vt:lpstr>Amerikan Halk Sağlığı Birliği Etik Halk Sağlığı Uygulama İlkeleri:</vt:lpstr>
      <vt:lpstr>Amerikan Halk Sağlığı Birliği Etik Halk Sağlığı Uygulama İlkeleri:</vt:lpstr>
      <vt:lpstr>Amerikan Halk Sağlığı Birliği Etik Halk Sağlığı Uygulama İlkeleri:</vt:lpstr>
      <vt:lpstr>Amerikan Halk Sağlığı Birliği Etik Halk Sağlığı Uygulama İlkeleri:</vt:lpstr>
      <vt:lpstr>İNSAN DENEYLERİ</vt:lpstr>
      <vt:lpstr>İNSAN DENEYLERİ</vt:lpstr>
      <vt:lpstr>PowerPoint Sunusu</vt:lpstr>
      <vt:lpstr>Helsinki Deklarasyonu (1964)</vt:lpstr>
      <vt:lpstr>Helsinki Deklarasyonu (1964)</vt:lpstr>
      <vt:lpstr>Halk Sağlığında Yayın Etiği</vt:lpstr>
      <vt:lpstr>Halk Sağlığında Yayın Etiği</vt:lpstr>
      <vt:lpstr> Wakefield Etkisi </vt:lpstr>
      <vt:lpstr> Wakefield Etkisi </vt:lpstr>
      <vt:lpstr>TIP AHLAKI YASAL ZEMİNİ</vt:lpstr>
      <vt:lpstr>TIP AHLAKI YASAL ZEMİNİ</vt:lpstr>
      <vt:lpstr>PowerPoint Sunusu</vt:lpstr>
      <vt:lpstr>TIP AHLAKI YASAL ZEMİNİ</vt:lpstr>
      <vt:lpstr>TIP AHLAKI YASAL ZEMİNİ</vt:lpstr>
      <vt:lpstr>TIP AHLAKI YASAL ZEMİNİ</vt:lpstr>
      <vt:lpstr>AYDINLATILMIŞ ONAM</vt:lpstr>
      <vt:lpstr>AYDINLATILMIŞ ONAM</vt:lpstr>
      <vt:lpstr>AYDINLATILMIŞ ONAM</vt:lpstr>
      <vt:lpstr>AYDINLATILMIŞ ONAM</vt:lpstr>
      <vt:lpstr>AYDINLATILMIŞ ONAM</vt:lpstr>
      <vt:lpstr>PowerPoint Sunusu</vt:lpstr>
      <vt:lpstr>PowerPoint Sunusu</vt:lpstr>
      <vt:lpstr>PowerPoint Sunusu</vt:lpstr>
      <vt:lpstr>PowerPoint Sunusu</vt:lpstr>
      <vt:lpstr>PowerPoint Sunusu</vt:lpstr>
      <vt:lpstr>PowerPoint Sunusu</vt:lpstr>
      <vt:lpstr>Kaynakça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HALK SAĞLIĞI ETİĞİ </dc:title>
  <dc:creator>melis uçar</dc:creator>
  <cp:lastModifiedBy>Derslik</cp:lastModifiedBy>
  <cp:revision>80</cp:revision>
  <dcterms:created xsi:type="dcterms:W3CDTF">2022-06-11T15:58:19Z</dcterms:created>
  <dcterms:modified xsi:type="dcterms:W3CDTF">2024-02-26T06:42:35Z</dcterms:modified>
</cp:coreProperties>
</file>