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1"/>
  </p:notesMasterIdLst>
  <p:sldIdLst>
    <p:sldId id="256" r:id="rId2"/>
    <p:sldId id="257" r:id="rId3"/>
    <p:sldId id="264" r:id="rId4"/>
    <p:sldId id="265" r:id="rId5"/>
    <p:sldId id="266" r:id="rId6"/>
    <p:sldId id="267" r:id="rId7"/>
    <p:sldId id="276" r:id="rId8"/>
    <p:sldId id="271" r:id="rId9"/>
    <p:sldId id="273" r:id="rId10"/>
    <p:sldId id="274" r:id="rId11"/>
    <p:sldId id="275" r:id="rId12"/>
    <p:sldId id="272" r:id="rId13"/>
    <p:sldId id="261" r:id="rId14"/>
    <p:sldId id="262" r:id="rId15"/>
    <p:sldId id="277" r:id="rId16"/>
    <p:sldId id="281" r:id="rId17"/>
    <p:sldId id="278" r:id="rId18"/>
    <p:sldId id="280" r:id="rId19"/>
    <p:sldId id="279"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C734C-A8EC-4086-AF2F-4B59EB2A96F1}" v="4" dt="2024-02-25T18:49:20.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Özgün ERİNCİN" userId="bdac6a7553831717" providerId="LiveId" clId="{085C734C-A8EC-4086-AF2F-4B59EB2A96F1}"/>
    <pc:docChg chg="undo custSel modSld">
      <pc:chgData name="Özgün ERİNCİN" userId="bdac6a7553831717" providerId="LiveId" clId="{085C734C-A8EC-4086-AF2F-4B59EB2A96F1}" dt="2024-02-25T18:57:21.454" v="393" actId="478"/>
      <pc:docMkLst>
        <pc:docMk/>
      </pc:docMkLst>
      <pc:sldChg chg="modSp mod">
        <pc:chgData name="Özgün ERİNCİN" userId="bdac6a7553831717" providerId="LiveId" clId="{085C734C-A8EC-4086-AF2F-4B59EB2A96F1}" dt="2024-02-25T18:49:20.480" v="383" actId="27636"/>
        <pc:sldMkLst>
          <pc:docMk/>
          <pc:sldMk cId="1644022465" sldId="256"/>
        </pc:sldMkLst>
        <pc:spChg chg="mod">
          <ac:chgData name="Özgün ERİNCİN" userId="bdac6a7553831717" providerId="LiveId" clId="{085C734C-A8EC-4086-AF2F-4B59EB2A96F1}" dt="2024-02-25T18:49:20.321" v="376"/>
          <ac:spMkLst>
            <pc:docMk/>
            <pc:sldMk cId="1644022465" sldId="256"/>
            <ac:spMk id="2" creationId="{C300FDA8-E82F-D778-5BA4-C7AE2F5FB9E6}"/>
          </ac:spMkLst>
        </pc:spChg>
        <pc:spChg chg="mod">
          <ac:chgData name="Özgün ERİNCİN" userId="bdac6a7553831717" providerId="LiveId" clId="{085C734C-A8EC-4086-AF2F-4B59EB2A96F1}" dt="2024-02-25T18:49:20.480" v="383" actId="27636"/>
          <ac:spMkLst>
            <pc:docMk/>
            <pc:sldMk cId="1644022465" sldId="256"/>
            <ac:spMk id="3" creationId="{AFE0A137-41EB-C555-73D5-B60399AA997A}"/>
          </ac:spMkLst>
        </pc:spChg>
        <pc:spChg chg="mod">
          <ac:chgData name="Özgün ERİNCİN" userId="bdac6a7553831717" providerId="LiveId" clId="{085C734C-A8EC-4086-AF2F-4B59EB2A96F1}" dt="2024-02-25T18:49:20.321" v="376"/>
          <ac:spMkLst>
            <pc:docMk/>
            <pc:sldMk cId="1644022465" sldId="256"/>
            <ac:spMk id="4" creationId="{4CD071EB-1C00-1A72-5A50-717312019ECB}"/>
          </ac:spMkLst>
        </pc:spChg>
      </pc:sldChg>
      <pc:sldChg chg="delSp modSp mod">
        <pc:chgData name="Özgün ERİNCİN" userId="bdac6a7553831717" providerId="LiveId" clId="{085C734C-A8EC-4086-AF2F-4B59EB2A96F1}" dt="2024-02-25T18:57:21.454" v="393" actId="478"/>
        <pc:sldMkLst>
          <pc:docMk/>
          <pc:sldMk cId="2887414785" sldId="257"/>
        </pc:sldMkLst>
        <pc:spChg chg="del mod">
          <ac:chgData name="Özgün ERİNCİN" userId="bdac6a7553831717" providerId="LiveId" clId="{085C734C-A8EC-4086-AF2F-4B59EB2A96F1}" dt="2024-02-25T18:57:21.454" v="393" actId="478"/>
          <ac:spMkLst>
            <pc:docMk/>
            <pc:sldMk cId="2887414785" sldId="257"/>
            <ac:spMk id="2" creationId="{9384D3F3-CFF6-BBEA-6BE4-93AF1B633983}"/>
          </ac:spMkLst>
        </pc:spChg>
        <pc:spChg chg="mod">
          <ac:chgData name="Özgün ERİNCİN" userId="bdac6a7553831717" providerId="LiveId" clId="{085C734C-A8EC-4086-AF2F-4B59EB2A96F1}" dt="2024-02-25T18:49:20.321" v="376"/>
          <ac:spMkLst>
            <pc:docMk/>
            <pc:sldMk cId="2887414785" sldId="257"/>
            <ac:spMk id="6" creationId="{650B753B-61BD-9BF6-8B84-D7BE058B8CFE}"/>
          </ac:spMkLst>
        </pc:spChg>
      </pc:sldChg>
      <pc:sldChg chg="delSp modSp mod">
        <pc:chgData name="Özgün ERİNCİN" userId="bdac6a7553831717" providerId="LiveId" clId="{085C734C-A8EC-4086-AF2F-4B59EB2A96F1}" dt="2024-02-25T18:49:20.454" v="379" actId="27636"/>
        <pc:sldMkLst>
          <pc:docMk/>
          <pc:sldMk cId="920048978" sldId="261"/>
        </pc:sldMkLst>
        <pc:spChg chg="del">
          <ac:chgData name="Özgün ERİNCİN" userId="bdac6a7553831717" providerId="LiveId" clId="{085C734C-A8EC-4086-AF2F-4B59EB2A96F1}" dt="2024-02-25T18:38:37.850" v="264" actId="478"/>
          <ac:spMkLst>
            <pc:docMk/>
            <pc:sldMk cId="920048978" sldId="261"/>
            <ac:spMk id="2" creationId="{DB3EF4CC-9066-F3B8-F20D-84D02CE4CBF6}"/>
          </ac:spMkLst>
        </pc:spChg>
        <pc:spChg chg="mod">
          <ac:chgData name="Özgün ERİNCİN" userId="bdac6a7553831717" providerId="LiveId" clId="{085C734C-A8EC-4086-AF2F-4B59EB2A96F1}" dt="2024-02-25T18:49:20.454" v="379" actId="27636"/>
          <ac:spMkLst>
            <pc:docMk/>
            <pc:sldMk cId="920048978" sldId="261"/>
            <ac:spMk id="3" creationId="{4EF5C181-74F0-622D-C71B-D87E510CC0AF}"/>
          </ac:spMkLst>
        </pc:spChg>
        <pc:spChg chg="mod">
          <ac:chgData name="Özgün ERİNCİN" userId="bdac6a7553831717" providerId="LiveId" clId="{085C734C-A8EC-4086-AF2F-4B59EB2A96F1}" dt="2024-02-25T18:49:20.321" v="376"/>
          <ac:spMkLst>
            <pc:docMk/>
            <pc:sldMk cId="920048978" sldId="261"/>
            <ac:spMk id="4" creationId="{97B557C8-1C65-4FAA-ECD7-469AD3BDC796}"/>
          </ac:spMkLst>
        </pc:spChg>
      </pc:sldChg>
      <pc:sldChg chg="modSp mod">
        <pc:chgData name="Özgün ERİNCİN" userId="bdac6a7553831717" providerId="LiveId" clId="{085C734C-A8EC-4086-AF2F-4B59EB2A96F1}" dt="2024-02-25T18:49:20.458" v="380" actId="27636"/>
        <pc:sldMkLst>
          <pc:docMk/>
          <pc:sldMk cId="344590391" sldId="262"/>
        </pc:sldMkLst>
        <pc:spChg chg="mod">
          <ac:chgData name="Özgün ERİNCİN" userId="bdac6a7553831717" providerId="LiveId" clId="{085C734C-A8EC-4086-AF2F-4B59EB2A96F1}" dt="2024-02-25T18:49:20.321" v="376"/>
          <ac:spMkLst>
            <pc:docMk/>
            <pc:sldMk cId="344590391" sldId="262"/>
            <ac:spMk id="2" creationId="{54A7CA2A-D51A-EA2D-4158-976C8EBE0DC7}"/>
          </ac:spMkLst>
        </pc:spChg>
        <pc:spChg chg="mod">
          <ac:chgData name="Özgün ERİNCİN" userId="bdac6a7553831717" providerId="LiveId" clId="{085C734C-A8EC-4086-AF2F-4B59EB2A96F1}" dt="2024-02-25T18:49:20.458" v="380" actId="27636"/>
          <ac:spMkLst>
            <pc:docMk/>
            <pc:sldMk cId="344590391" sldId="262"/>
            <ac:spMk id="3" creationId="{6C86EF81-48F1-46BC-327F-B6BE5AA2F1AA}"/>
          </ac:spMkLst>
        </pc:spChg>
        <pc:spChg chg="mod">
          <ac:chgData name="Özgün ERİNCİN" userId="bdac6a7553831717" providerId="LiveId" clId="{085C734C-A8EC-4086-AF2F-4B59EB2A96F1}" dt="2024-02-25T18:48:01.734" v="352" actId="1076"/>
          <ac:spMkLst>
            <pc:docMk/>
            <pc:sldMk cId="344590391" sldId="262"/>
            <ac:spMk id="4" creationId="{A606704E-9485-3FBB-B1F2-AC2BD5D8367F}"/>
          </ac:spMkLst>
        </pc:spChg>
      </pc:sldChg>
      <pc:sldChg chg="modSp mod">
        <pc:chgData name="Özgün ERİNCİN" userId="bdac6a7553831717" providerId="LiveId" clId="{085C734C-A8EC-4086-AF2F-4B59EB2A96F1}" dt="2024-02-25T18:49:20.484" v="384" actId="27636"/>
        <pc:sldMkLst>
          <pc:docMk/>
          <pc:sldMk cId="2131990556" sldId="264"/>
        </pc:sldMkLst>
        <pc:spChg chg="mod">
          <ac:chgData name="Özgün ERİNCİN" userId="bdac6a7553831717" providerId="LiveId" clId="{085C734C-A8EC-4086-AF2F-4B59EB2A96F1}" dt="2024-02-25T18:49:20.321" v="376"/>
          <ac:spMkLst>
            <pc:docMk/>
            <pc:sldMk cId="2131990556" sldId="264"/>
            <ac:spMk id="2" creationId="{CF07D19F-204A-9EAB-B8B9-CB36AA5272F1}"/>
          </ac:spMkLst>
        </pc:spChg>
        <pc:spChg chg="mod">
          <ac:chgData name="Özgün ERİNCİN" userId="bdac6a7553831717" providerId="LiveId" clId="{085C734C-A8EC-4086-AF2F-4B59EB2A96F1}" dt="2024-02-25T18:49:20.484" v="384" actId="27636"/>
          <ac:spMkLst>
            <pc:docMk/>
            <pc:sldMk cId="2131990556" sldId="264"/>
            <ac:spMk id="3" creationId="{AA412463-759A-6CB7-A305-A470421FCD9A}"/>
          </ac:spMkLst>
        </pc:spChg>
        <pc:spChg chg="mod">
          <ac:chgData name="Özgün ERİNCİN" userId="bdac6a7553831717" providerId="LiveId" clId="{085C734C-A8EC-4086-AF2F-4B59EB2A96F1}" dt="2024-02-25T18:49:20.321" v="376"/>
          <ac:spMkLst>
            <pc:docMk/>
            <pc:sldMk cId="2131990556" sldId="264"/>
            <ac:spMk id="4" creationId="{E05CE24A-EE7B-CBF2-78ED-5FDD78DBCC41}"/>
          </ac:spMkLst>
        </pc:spChg>
      </pc:sldChg>
      <pc:sldChg chg="modSp mod">
        <pc:chgData name="Özgün ERİNCİN" userId="bdac6a7553831717" providerId="LiveId" clId="{085C734C-A8EC-4086-AF2F-4B59EB2A96F1}" dt="2024-02-25T18:49:20.489" v="385" actId="27636"/>
        <pc:sldMkLst>
          <pc:docMk/>
          <pc:sldMk cId="1558404415" sldId="265"/>
        </pc:sldMkLst>
        <pc:spChg chg="mod">
          <ac:chgData name="Özgün ERİNCİN" userId="bdac6a7553831717" providerId="LiveId" clId="{085C734C-A8EC-4086-AF2F-4B59EB2A96F1}" dt="2024-02-25T18:49:20.321" v="376"/>
          <ac:spMkLst>
            <pc:docMk/>
            <pc:sldMk cId="1558404415" sldId="265"/>
            <ac:spMk id="2" creationId="{CFE1BCE5-957C-0F7E-6644-09FCB6FEFB00}"/>
          </ac:spMkLst>
        </pc:spChg>
        <pc:spChg chg="mod">
          <ac:chgData name="Özgün ERİNCİN" userId="bdac6a7553831717" providerId="LiveId" clId="{085C734C-A8EC-4086-AF2F-4B59EB2A96F1}" dt="2024-02-25T18:49:20.489" v="385" actId="27636"/>
          <ac:spMkLst>
            <pc:docMk/>
            <pc:sldMk cId="1558404415" sldId="265"/>
            <ac:spMk id="3" creationId="{D432111A-1F48-D6BF-3E74-20A7AE4468CB}"/>
          </ac:spMkLst>
        </pc:spChg>
        <pc:spChg chg="mod">
          <ac:chgData name="Özgün ERİNCİN" userId="bdac6a7553831717" providerId="LiveId" clId="{085C734C-A8EC-4086-AF2F-4B59EB2A96F1}" dt="2024-02-25T18:49:20.321" v="376"/>
          <ac:spMkLst>
            <pc:docMk/>
            <pc:sldMk cId="1558404415" sldId="265"/>
            <ac:spMk id="4" creationId="{13B16861-AADF-0E9E-018B-91DE22FB0C19}"/>
          </ac:spMkLst>
        </pc:spChg>
      </pc:sldChg>
      <pc:sldChg chg="modSp mod">
        <pc:chgData name="Özgün ERİNCİN" userId="bdac6a7553831717" providerId="LiveId" clId="{085C734C-A8EC-4086-AF2F-4B59EB2A96F1}" dt="2024-02-25T18:49:20.494" v="386" actId="27636"/>
        <pc:sldMkLst>
          <pc:docMk/>
          <pc:sldMk cId="3743527135" sldId="266"/>
        </pc:sldMkLst>
        <pc:spChg chg="mod">
          <ac:chgData name="Özgün ERİNCİN" userId="bdac6a7553831717" providerId="LiveId" clId="{085C734C-A8EC-4086-AF2F-4B59EB2A96F1}" dt="2024-02-25T18:49:20.321" v="376"/>
          <ac:spMkLst>
            <pc:docMk/>
            <pc:sldMk cId="3743527135" sldId="266"/>
            <ac:spMk id="2" creationId="{35482C66-A07C-AD3D-1E51-B71E866D547D}"/>
          </ac:spMkLst>
        </pc:spChg>
        <pc:spChg chg="mod">
          <ac:chgData name="Özgün ERİNCİN" userId="bdac6a7553831717" providerId="LiveId" clId="{085C734C-A8EC-4086-AF2F-4B59EB2A96F1}" dt="2024-02-25T18:49:20.494" v="386" actId="27636"/>
          <ac:spMkLst>
            <pc:docMk/>
            <pc:sldMk cId="3743527135" sldId="266"/>
            <ac:spMk id="3" creationId="{54D36838-8086-5782-DF25-BC430886B233}"/>
          </ac:spMkLst>
        </pc:spChg>
        <pc:spChg chg="mod">
          <ac:chgData name="Özgün ERİNCİN" userId="bdac6a7553831717" providerId="LiveId" clId="{085C734C-A8EC-4086-AF2F-4B59EB2A96F1}" dt="2024-02-25T18:49:20.321" v="376"/>
          <ac:spMkLst>
            <pc:docMk/>
            <pc:sldMk cId="3743527135" sldId="266"/>
            <ac:spMk id="4" creationId="{CA5A0CE5-6CEB-8CC0-F322-0AE81D555F54}"/>
          </ac:spMkLst>
        </pc:spChg>
      </pc:sldChg>
      <pc:sldChg chg="modSp mod">
        <pc:chgData name="Özgün ERİNCİN" userId="bdac6a7553831717" providerId="LiveId" clId="{085C734C-A8EC-4086-AF2F-4B59EB2A96F1}" dt="2024-02-25T18:49:20.321" v="376"/>
        <pc:sldMkLst>
          <pc:docMk/>
          <pc:sldMk cId="3696683262" sldId="267"/>
        </pc:sldMkLst>
        <pc:spChg chg="mod">
          <ac:chgData name="Özgün ERİNCİN" userId="bdac6a7553831717" providerId="LiveId" clId="{085C734C-A8EC-4086-AF2F-4B59EB2A96F1}" dt="2024-02-25T18:49:20.321" v="376"/>
          <ac:spMkLst>
            <pc:docMk/>
            <pc:sldMk cId="3696683262" sldId="267"/>
            <ac:spMk id="2" creationId="{945C68DF-D9DC-F89D-F7A0-C1CB53B3C347}"/>
          </ac:spMkLst>
        </pc:spChg>
        <pc:spChg chg="mod">
          <ac:chgData name="Özgün ERİNCİN" userId="bdac6a7553831717" providerId="LiveId" clId="{085C734C-A8EC-4086-AF2F-4B59EB2A96F1}" dt="2024-02-25T18:49:20.321" v="376"/>
          <ac:spMkLst>
            <pc:docMk/>
            <pc:sldMk cId="3696683262" sldId="267"/>
            <ac:spMk id="3" creationId="{D451C75C-4FD4-F066-0D17-34D7099CFC11}"/>
          </ac:spMkLst>
        </pc:spChg>
        <pc:spChg chg="mod">
          <ac:chgData name="Özgün ERİNCİN" userId="bdac6a7553831717" providerId="LiveId" clId="{085C734C-A8EC-4086-AF2F-4B59EB2A96F1}" dt="2024-02-25T18:49:20.321" v="376"/>
          <ac:spMkLst>
            <pc:docMk/>
            <pc:sldMk cId="3696683262" sldId="267"/>
            <ac:spMk id="4" creationId="{A7BF4E47-F795-2FA9-7EBB-909C1DE32AAA}"/>
          </ac:spMkLst>
        </pc:spChg>
      </pc:sldChg>
      <pc:sldChg chg="modSp mod">
        <pc:chgData name="Özgün ERİNCİN" userId="bdac6a7553831717" providerId="LiveId" clId="{085C734C-A8EC-4086-AF2F-4B59EB2A96F1}" dt="2024-02-25T18:49:20.511" v="387" actId="27636"/>
        <pc:sldMkLst>
          <pc:docMk/>
          <pc:sldMk cId="2075285435" sldId="268"/>
        </pc:sldMkLst>
        <pc:spChg chg="mod">
          <ac:chgData name="Özgün ERİNCİN" userId="bdac6a7553831717" providerId="LiveId" clId="{085C734C-A8EC-4086-AF2F-4B59EB2A96F1}" dt="2024-02-25T18:49:20.321" v="376"/>
          <ac:spMkLst>
            <pc:docMk/>
            <pc:sldMk cId="2075285435" sldId="268"/>
            <ac:spMk id="2" creationId="{E0897554-BF53-F5E6-7C63-C2446C77D01A}"/>
          </ac:spMkLst>
        </pc:spChg>
        <pc:spChg chg="mod">
          <ac:chgData name="Özgün ERİNCİN" userId="bdac6a7553831717" providerId="LiveId" clId="{085C734C-A8EC-4086-AF2F-4B59EB2A96F1}" dt="2024-02-25T18:49:20.511" v="387" actId="27636"/>
          <ac:spMkLst>
            <pc:docMk/>
            <pc:sldMk cId="2075285435" sldId="268"/>
            <ac:spMk id="3" creationId="{A5BC1FBF-AE89-73C2-C34C-2792AE2F4436}"/>
          </ac:spMkLst>
        </pc:spChg>
        <pc:spChg chg="mod">
          <ac:chgData name="Özgün ERİNCİN" userId="bdac6a7553831717" providerId="LiveId" clId="{085C734C-A8EC-4086-AF2F-4B59EB2A96F1}" dt="2024-02-25T18:49:20.321" v="376"/>
          <ac:spMkLst>
            <pc:docMk/>
            <pc:sldMk cId="2075285435" sldId="268"/>
            <ac:spMk id="4" creationId="{56A37459-9016-1D8A-8808-0629F9F924C9}"/>
          </ac:spMkLst>
        </pc:spChg>
      </pc:sldChg>
      <pc:sldChg chg="modSp mod">
        <pc:chgData name="Özgün ERİNCİN" userId="bdac6a7553831717" providerId="LiveId" clId="{085C734C-A8EC-4086-AF2F-4B59EB2A96F1}" dt="2024-02-25T18:49:20.321" v="376"/>
        <pc:sldMkLst>
          <pc:docMk/>
          <pc:sldMk cId="1717623296" sldId="269"/>
        </pc:sldMkLst>
        <pc:spChg chg="mod">
          <ac:chgData name="Özgün ERİNCİN" userId="bdac6a7553831717" providerId="LiveId" clId="{085C734C-A8EC-4086-AF2F-4B59EB2A96F1}" dt="2024-02-25T18:49:20.321" v="376"/>
          <ac:spMkLst>
            <pc:docMk/>
            <pc:sldMk cId="1717623296" sldId="269"/>
            <ac:spMk id="2" creationId="{15FBD431-B112-BB1C-D5FC-6883709C2686}"/>
          </ac:spMkLst>
        </pc:spChg>
        <pc:spChg chg="mod">
          <ac:chgData name="Özgün ERİNCİN" userId="bdac6a7553831717" providerId="LiveId" clId="{085C734C-A8EC-4086-AF2F-4B59EB2A96F1}" dt="2024-02-25T18:49:20.321" v="376"/>
          <ac:spMkLst>
            <pc:docMk/>
            <pc:sldMk cId="1717623296" sldId="269"/>
            <ac:spMk id="3" creationId="{1BB4388D-1CED-5F58-E285-06F05623B33F}"/>
          </ac:spMkLst>
        </pc:spChg>
        <pc:spChg chg="mod">
          <ac:chgData name="Özgün ERİNCİN" userId="bdac6a7553831717" providerId="LiveId" clId="{085C734C-A8EC-4086-AF2F-4B59EB2A96F1}" dt="2024-02-25T18:49:20.321" v="376"/>
          <ac:spMkLst>
            <pc:docMk/>
            <pc:sldMk cId="1717623296" sldId="269"/>
            <ac:spMk id="4" creationId="{97A6E8E5-0E05-33DC-912F-71F1D16F4CB1}"/>
          </ac:spMkLst>
        </pc:spChg>
      </pc:sldChg>
      <pc:sldChg chg="modSp mod">
        <pc:chgData name="Özgün ERİNCİN" userId="bdac6a7553831717" providerId="LiveId" clId="{085C734C-A8EC-4086-AF2F-4B59EB2A96F1}" dt="2024-02-25T18:49:20.529" v="388" actId="27636"/>
        <pc:sldMkLst>
          <pc:docMk/>
          <pc:sldMk cId="1541040650" sldId="270"/>
        </pc:sldMkLst>
        <pc:spChg chg="mod">
          <ac:chgData name="Özgün ERİNCİN" userId="bdac6a7553831717" providerId="LiveId" clId="{085C734C-A8EC-4086-AF2F-4B59EB2A96F1}" dt="2024-02-25T18:49:20.321" v="376"/>
          <ac:spMkLst>
            <pc:docMk/>
            <pc:sldMk cId="1541040650" sldId="270"/>
            <ac:spMk id="2" creationId="{3C1391E8-9BBE-9064-8F6E-950CA1259D62}"/>
          </ac:spMkLst>
        </pc:spChg>
        <pc:spChg chg="mod">
          <ac:chgData name="Özgün ERİNCİN" userId="bdac6a7553831717" providerId="LiveId" clId="{085C734C-A8EC-4086-AF2F-4B59EB2A96F1}" dt="2024-02-25T18:49:20.529" v="388" actId="27636"/>
          <ac:spMkLst>
            <pc:docMk/>
            <pc:sldMk cId="1541040650" sldId="270"/>
            <ac:spMk id="3" creationId="{E34E44FA-D345-4F1F-34B8-A7FC14A01D2B}"/>
          </ac:spMkLst>
        </pc:spChg>
        <pc:spChg chg="mod">
          <ac:chgData name="Özgün ERİNCİN" userId="bdac6a7553831717" providerId="LiveId" clId="{085C734C-A8EC-4086-AF2F-4B59EB2A96F1}" dt="2024-02-25T18:49:20.321" v="376"/>
          <ac:spMkLst>
            <pc:docMk/>
            <pc:sldMk cId="1541040650" sldId="270"/>
            <ac:spMk id="4" creationId="{3C30BF1C-59D3-1EE2-0E0B-FA58E98210DA}"/>
          </ac:spMkLst>
        </pc:spChg>
      </pc:sldChg>
      <pc:sldChg chg="modSp">
        <pc:chgData name="Özgün ERİNCİN" userId="bdac6a7553831717" providerId="LiveId" clId="{085C734C-A8EC-4086-AF2F-4B59EB2A96F1}" dt="2024-02-25T18:49:20.321" v="376"/>
        <pc:sldMkLst>
          <pc:docMk/>
          <pc:sldMk cId="2314313568" sldId="271"/>
        </pc:sldMkLst>
        <pc:spChg chg="mod">
          <ac:chgData name="Özgün ERİNCİN" userId="bdac6a7553831717" providerId="LiveId" clId="{085C734C-A8EC-4086-AF2F-4B59EB2A96F1}" dt="2024-02-25T18:49:20.321" v="376"/>
          <ac:spMkLst>
            <pc:docMk/>
            <pc:sldMk cId="2314313568" sldId="271"/>
            <ac:spMk id="2" creationId="{03B0235C-092C-8A09-32AF-07B6F60C175C}"/>
          </ac:spMkLst>
        </pc:spChg>
        <pc:spChg chg="mod">
          <ac:chgData name="Özgün ERİNCİN" userId="bdac6a7553831717" providerId="LiveId" clId="{085C734C-A8EC-4086-AF2F-4B59EB2A96F1}" dt="2024-02-25T18:49:20.321" v="376"/>
          <ac:spMkLst>
            <pc:docMk/>
            <pc:sldMk cId="2314313568" sldId="271"/>
            <ac:spMk id="4" creationId="{F3FB64FB-DFC8-D0DA-F72D-5E2FB1773A5F}"/>
          </ac:spMkLst>
        </pc:spChg>
      </pc:sldChg>
      <pc:sldChg chg="modSp mod">
        <pc:chgData name="Özgün ERİNCİN" userId="bdac6a7553831717" providerId="LiveId" clId="{085C734C-A8EC-4086-AF2F-4B59EB2A96F1}" dt="2024-02-25T18:49:20.429" v="378" actId="27636"/>
        <pc:sldMkLst>
          <pc:docMk/>
          <pc:sldMk cId="145316610" sldId="272"/>
        </pc:sldMkLst>
        <pc:spChg chg="mod">
          <ac:chgData name="Özgün ERİNCİN" userId="bdac6a7553831717" providerId="LiveId" clId="{085C734C-A8EC-4086-AF2F-4B59EB2A96F1}" dt="2024-02-25T18:49:20.321" v="376"/>
          <ac:spMkLst>
            <pc:docMk/>
            <pc:sldMk cId="145316610" sldId="272"/>
            <ac:spMk id="2" creationId="{3F13BB92-7CAF-7454-8C99-AEA88915C03D}"/>
          </ac:spMkLst>
        </pc:spChg>
        <pc:spChg chg="mod">
          <ac:chgData name="Özgün ERİNCİN" userId="bdac6a7553831717" providerId="LiveId" clId="{085C734C-A8EC-4086-AF2F-4B59EB2A96F1}" dt="2024-02-25T18:49:20.429" v="378" actId="27636"/>
          <ac:spMkLst>
            <pc:docMk/>
            <pc:sldMk cId="145316610" sldId="272"/>
            <ac:spMk id="3" creationId="{5398C2D7-3B7B-0A5E-B056-A2A904346318}"/>
          </ac:spMkLst>
        </pc:spChg>
        <pc:spChg chg="mod">
          <ac:chgData name="Özgün ERİNCİN" userId="bdac6a7553831717" providerId="LiveId" clId="{085C734C-A8EC-4086-AF2F-4B59EB2A96F1}" dt="2024-02-25T18:49:20.321" v="376"/>
          <ac:spMkLst>
            <pc:docMk/>
            <pc:sldMk cId="145316610" sldId="272"/>
            <ac:spMk id="4" creationId="{907C4DF9-BB5D-CE68-0C85-EF37D032421E}"/>
          </ac:spMkLst>
        </pc:spChg>
      </pc:sldChg>
      <pc:sldChg chg="addSp delSp modSp mod">
        <pc:chgData name="Özgün ERİNCİN" userId="bdac6a7553831717" providerId="LiveId" clId="{085C734C-A8EC-4086-AF2F-4B59EB2A96F1}" dt="2024-02-25T18:56:51.743" v="392" actId="1076"/>
        <pc:sldMkLst>
          <pc:docMk/>
          <pc:sldMk cId="1229715604" sldId="273"/>
        </pc:sldMkLst>
        <pc:spChg chg="mod">
          <ac:chgData name="Özgün ERİNCİN" userId="bdac6a7553831717" providerId="LiveId" clId="{085C734C-A8EC-4086-AF2F-4B59EB2A96F1}" dt="2024-02-25T18:23:02.346" v="153" actId="1035"/>
          <ac:spMkLst>
            <pc:docMk/>
            <pc:sldMk cId="1229715604" sldId="273"/>
            <ac:spMk id="2" creationId="{AB8E29C5-72DA-EA89-3A28-06B2BA833337}"/>
          </ac:spMkLst>
        </pc:spChg>
        <pc:spChg chg="add mod">
          <ac:chgData name="Özgün ERİNCİN" userId="bdac6a7553831717" providerId="LiveId" clId="{085C734C-A8EC-4086-AF2F-4B59EB2A96F1}" dt="2024-02-25T18:23:50.491" v="193" actId="1076"/>
          <ac:spMkLst>
            <pc:docMk/>
            <pc:sldMk cId="1229715604" sldId="273"/>
            <ac:spMk id="5" creationId="{22B00AC8-AA1D-3207-ED66-98CA976AA88F}"/>
          </ac:spMkLst>
        </pc:spChg>
        <pc:spChg chg="mod">
          <ac:chgData name="Özgün ERİNCİN" userId="bdac6a7553831717" providerId="LiveId" clId="{085C734C-A8EC-4086-AF2F-4B59EB2A96F1}" dt="2024-02-25T18:23:45.622" v="192" actId="1076"/>
          <ac:spMkLst>
            <pc:docMk/>
            <pc:sldMk cId="1229715604" sldId="273"/>
            <ac:spMk id="20" creationId="{53E845AB-FF7B-C796-E8C2-5AC926BE550C}"/>
          </ac:spMkLst>
        </pc:spChg>
        <pc:spChg chg="mod">
          <ac:chgData name="Özgün ERİNCİN" userId="bdac6a7553831717" providerId="LiveId" clId="{085C734C-A8EC-4086-AF2F-4B59EB2A96F1}" dt="2024-02-25T18:23:02.346" v="153" actId="1035"/>
          <ac:spMkLst>
            <pc:docMk/>
            <pc:sldMk cId="1229715604" sldId="273"/>
            <ac:spMk id="23" creationId="{C8B9BABA-3B46-6F2B-6D88-D451C663A126}"/>
          </ac:spMkLst>
        </pc:spChg>
        <pc:spChg chg="mod">
          <ac:chgData name="Özgün ERİNCİN" userId="bdac6a7553831717" providerId="LiveId" clId="{085C734C-A8EC-4086-AF2F-4B59EB2A96F1}" dt="2024-02-25T18:24:37.672" v="233" actId="1076"/>
          <ac:spMkLst>
            <pc:docMk/>
            <pc:sldMk cId="1229715604" sldId="273"/>
            <ac:spMk id="26" creationId="{3E8D05A6-ADBB-54CD-5FCE-FFCC3FC4EC7C}"/>
          </ac:spMkLst>
        </pc:spChg>
        <pc:picChg chg="add mod">
          <ac:chgData name="Özgün ERİNCİN" userId="bdac6a7553831717" providerId="LiveId" clId="{085C734C-A8EC-4086-AF2F-4B59EB2A96F1}" dt="2024-02-25T18:24:06.925" v="228" actId="1037"/>
          <ac:picMkLst>
            <pc:docMk/>
            <pc:sldMk cId="1229715604" sldId="273"/>
            <ac:picMk id="3" creationId="{4DBE56D8-76A7-D33A-AFE1-B76A8C6DAC24}"/>
          </ac:picMkLst>
        </pc:picChg>
        <pc:picChg chg="mod">
          <ac:chgData name="Özgün ERİNCİN" userId="bdac6a7553831717" providerId="LiveId" clId="{085C734C-A8EC-4086-AF2F-4B59EB2A96F1}" dt="2024-02-25T18:23:02.346" v="153" actId="1035"/>
          <ac:picMkLst>
            <pc:docMk/>
            <pc:sldMk cId="1229715604" sldId="273"/>
            <ac:picMk id="9" creationId="{48F5A61B-6CB0-5493-A247-83F33E490871}"/>
          </ac:picMkLst>
        </pc:picChg>
        <pc:picChg chg="mod">
          <ac:chgData name="Özgün ERİNCİN" userId="bdac6a7553831717" providerId="LiveId" clId="{085C734C-A8EC-4086-AF2F-4B59EB2A96F1}" dt="2024-02-25T18:23:02.346" v="153" actId="1035"/>
          <ac:picMkLst>
            <pc:docMk/>
            <pc:sldMk cId="1229715604" sldId="273"/>
            <ac:picMk id="11" creationId="{A1143926-3CB4-9337-2DFF-449937C05D43}"/>
          </ac:picMkLst>
        </pc:picChg>
        <pc:picChg chg="mod modCrop">
          <ac:chgData name="Özgün ERİNCİN" userId="bdac6a7553831717" providerId="LiveId" clId="{085C734C-A8EC-4086-AF2F-4B59EB2A96F1}" dt="2024-02-25T18:23:02.346" v="153" actId="1035"/>
          <ac:picMkLst>
            <pc:docMk/>
            <pc:sldMk cId="1229715604" sldId="273"/>
            <ac:picMk id="13" creationId="{4D7928C3-7CA8-F3CA-BC93-E6550EFC88EE}"/>
          </ac:picMkLst>
        </pc:picChg>
        <pc:picChg chg="del mod">
          <ac:chgData name="Özgün ERİNCİN" userId="bdac6a7553831717" providerId="LiveId" clId="{085C734C-A8EC-4086-AF2F-4B59EB2A96F1}" dt="2024-02-25T18:24:19.806" v="230" actId="478"/>
          <ac:picMkLst>
            <pc:docMk/>
            <pc:sldMk cId="1229715604" sldId="273"/>
            <ac:picMk id="15" creationId="{34ACC742-025B-8241-A3C5-DA41FDA53AF3}"/>
          </ac:picMkLst>
        </pc:picChg>
        <pc:picChg chg="mod">
          <ac:chgData name="Özgün ERİNCİN" userId="bdac6a7553831717" providerId="LiveId" clId="{085C734C-A8EC-4086-AF2F-4B59EB2A96F1}" dt="2024-02-25T18:24:06.925" v="228" actId="1037"/>
          <ac:picMkLst>
            <pc:docMk/>
            <pc:sldMk cId="1229715604" sldId="273"/>
            <ac:picMk id="19" creationId="{0593ABA5-BE7F-4FA6-095B-EEF06826DD4A}"/>
          </ac:picMkLst>
        </pc:picChg>
        <pc:picChg chg="mod">
          <ac:chgData name="Özgün ERİNCİN" userId="bdac6a7553831717" providerId="LiveId" clId="{085C734C-A8EC-4086-AF2F-4B59EB2A96F1}" dt="2024-02-25T18:56:51.743" v="392" actId="1076"/>
          <ac:picMkLst>
            <pc:docMk/>
            <pc:sldMk cId="1229715604" sldId="273"/>
            <ac:picMk id="22" creationId="{63426336-377F-F27A-EB50-E91F2C7CE222}"/>
          </ac:picMkLst>
        </pc:picChg>
        <pc:picChg chg="mod">
          <ac:chgData name="Özgün ERİNCİN" userId="bdac6a7553831717" providerId="LiveId" clId="{085C734C-A8EC-4086-AF2F-4B59EB2A96F1}" dt="2024-02-25T18:24:33.113" v="232" actId="1076"/>
          <ac:picMkLst>
            <pc:docMk/>
            <pc:sldMk cId="1229715604" sldId="273"/>
            <ac:picMk id="25" creationId="{670ACD30-87B9-87A7-A0D3-E342EEB960A8}"/>
          </ac:picMkLst>
        </pc:picChg>
      </pc:sldChg>
      <pc:sldChg chg="delSp modSp mod delDesignElem">
        <pc:chgData name="Özgün ERİNCİN" userId="bdac6a7553831717" providerId="LiveId" clId="{085C734C-A8EC-4086-AF2F-4B59EB2A96F1}" dt="2024-02-25T18:49:20.422" v="377" actId="27636"/>
        <pc:sldMkLst>
          <pc:docMk/>
          <pc:sldMk cId="657530163" sldId="274"/>
        </pc:sldMkLst>
        <pc:spChg chg="mod">
          <ac:chgData name="Özgün ERİNCİN" userId="bdac6a7553831717" providerId="LiveId" clId="{085C734C-A8EC-4086-AF2F-4B59EB2A96F1}" dt="2024-02-25T18:49:20.422" v="377" actId="27636"/>
          <ac:spMkLst>
            <pc:docMk/>
            <pc:sldMk cId="657530163" sldId="274"/>
            <ac:spMk id="4" creationId="{C278A150-1948-EE2E-0CCB-39EE01A2A2F7}"/>
          </ac:spMkLst>
        </pc:spChg>
        <pc:spChg chg="del">
          <ac:chgData name="Özgün ERİNCİN" userId="bdac6a7553831717" providerId="LiveId" clId="{085C734C-A8EC-4086-AF2F-4B59EB2A96F1}" dt="2024-02-25T18:48:42.194" v="354"/>
          <ac:spMkLst>
            <pc:docMk/>
            <pc:sldMk cId="657530163" sldId="274"/>
            <ac:spMk id="21" creationId="{78BA5F19-D5E1-4ECC-BEC2-DF7AEDFD7C50}"/>
          </ac:spMkLst>
        </pc:spChg>
        <pc:spChg chg="del">
          <ac:chgData name="Özgün ERİNCİN" userId="bdac6a7553831717" providerId="LiveId" clId="{085C734C-A8EC-4086-AF2F-4B59EB2A96F1}" dt="2024-02-25T18:48:42.194" v="354"/>
          <ac:spMkLst>
            <pc:docMk/>
            <pc:sldMk cId="657530163" sldId="274"/>
            <ac:spMk id="23" creationId="{50CC88A9-A661-4C48-866E-8734E51140B1}"/>
          </ac:spMkLst>
        </pc:spChg>
        <pc:spChg chg="del">
          <ac:chgData name="Özgün ERİNCİN" userId="bdac6a7553831717" providerId="LiveId" clId="{085C734C-A8EC-4086-AF2F-4B59EB2A96F1}" dt="2024-02-25T18:48:42.194" v="354"/>
          <ac:spMkLst>
            <pc:docMk/>
            <pc:sldMk cId="657530163" sldId="274"/>
            <ac:spMk id="25" creationId="{CFDF195F-784B-4D00-8C92-6FC1B0499EA1}"/>
          </ac:spMkLst>
        </pc:spChg>
      </pc:sldChg>
      <pc:sldChg chg="modSp mod">
        <pc:chgData name="Özgün ERİNCİN" userId="bdac6a7553831717" providerId="LiveId" clId="{085C734C-A8EC-4086-AF2F-4B59EB2A96F1}" dt="2024-02-25T18:49:48.106" v="390" actId="1076"/>
        <pc:sldMkLst>
          <pc:docMk/>
          <pc:sldMk cId="4119196960" sldId="275"/>
        </pc:sldMkLst>
        <pc:spChg chg="mod">
          <ac:chgData name="Özgün ERİNCİN" userId="bdac6a7553831717" providerId="LiveId" clId="{085C734C-A8EC-4086-AF2F-4B59EB2A96F1}" dt="2024-02-25T18:49:20.321" v="376"/>
          <ac:spMkLst>
            <pc:docMk/>
            <pc:sldMk cId="4119196960" sldId="275"/>
            <ac:spMk id="2" creationId="{70786035-D2E9-4306-7879-31C7605FFD74}"/>
          </ac:spMkLst>
        </pc:spChg>
        <pc:spChg chg="mod">
          <ac:chgData name="Özgün ERİNCİN" userId="bdac6a7553831717" providerId="LiveId" clId="{085C734C-A8EC-4086-AF2F-4B59EB2A96F1}" dt="2024-02-25T18:49:48.106" v="390" actId="1076"/>
          <ac:spMkLst>
            <pc:docMk/>
            <pc:sldMk cId="4119196960" sldId="275"/>
            <ac:spMk id="4" creationId="{161822EF-A202-64B2-FC83-80CD9FB7438D}"/>
          </ac:spMkLst>
        </pc:spChg>
        <pc:picChg chg="mod">
          <ac:chgData name="Özgün ERİNCİN" userId="bdac6a7553831717" providerId="LiveId" clId="{085C734C-A8EC-4086-AF2F-4B59EB2A96F1}" dt="2024-02-25T18:34:55.310" v="242" actId="1076"/>
          <ac:picMkLst>
            <pc:docMk/>
            <pc:sldMk cId="4119196960" sldId="275"/>
            <ac:picMk id="10" creationId="{F67CF233-D8BD-210B-CCB9-196E1AAF63AB}"/>
          </ac:picMkLst>
        </pc:picChg>
      </pc:sldChg>
      <pc:sldChg chg="addSp modSp mod">
        <pc:chgData name="Özgün ERİNCİN" userId="bdac6a7553831717" providerId="LiveId" clId="{085C734C-A8EC-4086-AF2F-4B59EB2A96F1}" dt="2024-02-25T18:49:20.321" v="376"/>
        <pc:sldMkLst>
          <pc:docMk/>
          <pc:sldMk cId="4237035175" sldId="276"/>
        </pc:sldMkLst>
        <pc:spChg chg="mod">
          <ac:chgData name="Özgün ERİNCİN" userId="bdac6a7553831717" providerId="LiveId" clId="{085C734C-A8EC-4086-AF2F-4B59EB2A96F1}" dt="2024-02-25T18:49:20.321" v="376"/>
          <ac:spMkLst>
            <pc:docMk/>
            <pc:sldMk cId="4237035175" sldId="276"/>
            <ac:spMk id="2" creationId="{A07B7142-79A6-0C8C-3426-8EB2CAC5D413}"/>
          </ac:spMkLst>
        </pc:spChg>
        <pc:spChg chg="mod">
          <ac:chgData name="Özgün ERİNCİN" userId="bdac6a7553831717" providerId="LiveId" clId="{085C734C-A8EC-4086-AF2F-4B59EB2A96F1}" dt="2024-02-25T18:49:20.321" v="376"/>
          <ac:spMkLst>
            <pc:docMk/>
            <pc:sldMk cId="4237035175" sldId="276"/>
            <ac:spMk id="3" creationId="{30F0E4C3-E0A7-626F-74B5-F0CCFC1CF37E}"/>
          </ac:spMkLst>
        </pc:spChg>
        <pc:spChg chg="mod">
          <ac:chgData name="Özgün ERİNCİN" userId="bdac6a7553831717" providerId="LiveId" clId="{085C734C-A8EC-4086-AF2F-4B59EB2A96F1}" dt="2024-02-25T18:49:20.321" v="376"/>
          <ac:spMkLst>
            <pc:docMk/>
            <pc:sldMk cId="4237035175" sldId="276"/>
            <ac:spMk id="4" creationId="{15B107E0-705B-BEB5-05DB-3A43380305C2}"/>
          </ac:spMkLst>
        </pc:spChg>
        <pc:picChg chg="add mod">
          <ac:chgData name="Özgün ERİNCİN" userId="bdac6a7553831717" providerId="LiveId" clId="{085C734C-A8EC-4086-AF2F-4B59EB2A96F1}" dt="2024-02-25T18:20:12.954" v="93" actId="1076"/>
          <ac:picMkLst>
            <pc:docMk/>
            <pc:sldMk cId="4237035175" sldId="276"/>
            <ac:picMk id="6" creationId="{176F024D-A319-FA4A-360E-5D96FC01A2A6}"/>
          </ac:picMkLst>
        </pc:picChg>
      </pc:sldChg>
      <pc:sldChg chg="delSp modSp mod">
        <pc:chgData name="Özgün ERİNCİN" userId="bdac6a7553831717" providerId="LiveId" clId="{085C734C-A8EC-4086-AF2F-4B59EB2A96F1}" dt="2024-02-25T18:49:20.321" v="376"/>
        <pc:sldMkLst>
          <pc:docMk/>
          <pc:sldMk cId="539337652" sldId="277"/>
        </pc:sldMkLst>
        <pc:spChg chg="del">
          <ac:chgData name="Özgün ERİNCİN" userId="bdac6a7553831717" providerId="LiveId" clId="{085C734C-A8EC-4086-AF2F-4B59EB2A96F1}" dt="2024-02-25T18:35:43.866" v="249" actId="478"/>
          <ac:spMkLst>
            <pc:docMk/>
            <pc:sldMk cId="539337652" sldId="277"/>
            <ac:spMk id="2" creationId="{D07AAB40-9C10-0F7C-2440-BB8EB65440BE}"/>
          </ac:spMkLst>
        </pc:spChg>
        <pc:spChg chg="mod">
          <ac:chgData name="Özgün ERİNCİN" userId="bdac6a7553831717" providerId="LiveId" clId="{085C734C-A8EC-4086-AF2F-4B59EB2A96F1}" dt="2024-02-25T18:49:20.321" v="376"/>
          <ac:spMkLst>
            <pc:docMk/>
            <pc:sldMk cId="539337652" sldId="277"/>
            <ac:spMk id="4" creationId="{596873F0-5714-FB50-D840-EA53DF56BAC8}"/>
          </ac:spMkLst>
        </pc:spChg>
        <pc:picChg chg="mod modCrop">
          <ac:chgData name="Özgün ERİNCİN" userId="bdac6a7553831717" providerId="LiveId" clId="{085C734C-A8EC-4086-AF2F-4B59EB2A96F1}" dt="2024-02-25T18:35:49.385" v="251" actId="1076"/>
          <ac:picMkLst>
            <pc:docMk/>
            <pc:sldMk cId="539337652" sldId="277"/>
            <ac:picMk id="6" creationId="{D6B743F9-45AD-AB5C-FDBC-02AAFB0506FD}"/>
          </ac:picMkLst>
        </pc:picChg>
      </pc:sldChg>
      <pc:sldChg chg="delSp modSp mod">
        <pc:chgData name="Özgün ERİNCİN" userId="bdac6a7553831717" providerId="LiveId" clId="{085C734C-A8EC-4086-AF2F-4B59EB2A96F1}" dt="2024-02-25T18:49:20.467" v="381" actId="27636"/>
        <pc:sldMkLst>
          <pc:docMk/>
          <pc:sldMk cId="1802469439" sldId="278"/>
        </pc:sldMkLst>
        <pc:spChg chg="del">
          <ac:chgData name="Özgün ERİNCİN" userId="bdac6a7553831717" providerId="LiveId" clId="{085C734C-A8EC-4086-AF2F-4B59EB2A96F1}" dt="2024-02-25T18:42:23.768" v="306" actId="478"/>
          <ac:spMkLst>
            <pc:docMk/>
            <pc:sldMk cId="1802469439" sldId="278"/>
            <ac:spMk id="2" creationId="{9BBFE8DC-6A3C-D0A5-6574-09C53D1F0FD6}"/>
          </ac:spMkLst>
        </pc:spChg>
        <pc:spChg chg="mod">
          <ac:chgData name="Özgün ERİNCİN" userId="bdac6a7553831717" providerId="LiveId" clId="{085C734C-A8EC-4086-AF2F-4B59EB2A96F1}" dt="2024-02-25T18:49:20.467" v="381" actId="27636"/>
          <ac:spMkLst>
            <pc:docMk/>
            <pc:sldMk cId="1802469439" sldId="278"/>
            <ac:spMk id="3" creationId="{BC6D5E3E-FA8B-D233-781E-02DDE142ECAC}"/>
          </ac:spMkLst>
        </pc:spChg>
      </pc:sldChg>
      <pc:sldChg chg="addSp modSp mod">
        <pc:chgData name="Özgün ERİNCİN" userId="bdac6a7553831717" providerId="LiveId" clId="{085C734C-A8EC-4086-AF2F-4B59EB2A96F1}" dt="2024-02-25T18:49:20.321" v="376"/>
        <pc:sldMkLst>
          <pc:docMk/>
          <pc:sldMk cId="1306349113" sldId="279"/>
        </pc:sldMkLst>
        <pc:spChg chg="mod">
          <ac:chgData name="Özgün ERİNCİN" userId="bdac6a7553831717" providerId="LiveId" clId="{085C734C-A8EC-4086-AF2F-4B59EB2A96F1}" dt="2024-02-25T18:49:20.321" v="376"/>
          <ac:spMkLst>
            <pc:docMk/>
            <pc:sldMk cId="1306349113" sldId="279"/>
            <ac:spMk id="2" creationId="{9B60969E-29EE-AFCF-9410-42B053181CD3}"/>
          </ac:spMkLst>
        </pc:spChg>
        <pc:spChg chg="mod">
          <ac:chgData name="Özgün ERİNCİN" userId="bdac6a7553831717" providerId="LiveId" clId="{085C734C-A8EC-4086-AF2F-4B59EB2A96F1}" dt="2024-02-25T18:49:20.321" v="376"/>
          <ac:spMkLst>
            <pc:docMk/>
            <pc:sldMk cId="1306349113" sldId="279"/>
            <ac:spMk id="3" creationId="{EEBC6B5A-52A6-5462-A06E-409D77578D64}"/>
          </ac:spMkLst>
        </pc:spChg>
        <pc:spChg chg="mod">
          <ac:chgData name="Özgün ERİNCİN" userId="bdac6a7553831717" providerId="LiveId" clId="{085C734C-A8EC-4086-AF2F-4B59EB2A96F1}" dt="2024-02-25T18:49:20.321" v="376"/>
          <ac:spMkLst>
            <pc:docMk/>
            <pc:sldMk cId="1306349113" sldId="279"/>
            <ac:spMk id="4" creationId="{F542A82C-FE1D-8862-AC63-F613D00A8EBE}"/>
          </ac:spMkLst>
        </pc:spChg>
        <pc:picChg chg="add mod">
          <ac:chgData name="Özgün ERİNCİN" userId="bdac6a7553831717" providerId="LiveId" clId="{085C734C-A8EC-4086-AF2F-4B59EB2A96F1}" dt="2024-02-25T18:46:07.539" v="343" actId="1076"/>
          <ac:picMkLst>
            <pc:docMk/>
            <pc:sldMk cId="1306349113" sldId="279"/>
            <ac:picMk id="6" creationId="{F5B0AF87-4F5D-C04A-8D03-959D2132DC84}"/>
          </ac:picMkLst>
        </pc:picChg>
      </pc:sldChg>
      <pc:sldChg chg="addSp modSp mod">
        <pc:chgData name="Özgün ERİNCİN" userId="bdac6a7553831717" providerId="LiveId" clId="{085C734C-A8EC-4086-AF2F-4B59EB2A96F1}" dt="2024-02-25T18:49:20.475" v="382" actId="27636"/>
        <pc:sldMkLst>
          <pc:docMk/>
          <pc:sldMk cId="3457102992" sldId="280"/>
        </pc:sldMkLst>
        <pc:spChg chg="mod">
          <ac:chgData name="Özgün ERİNCİN" userId="bdac6a7553831717" providerId="LiveId" clId="{085C734C-A8EC-4086-AF2F-4B59EB2A96F1}" dt="2024-02-25T18:49:20.321" v="376"/>
          <ac:spMkLst>
            <pc:docMk/>
            <pc:sldMk cId="3457102992" sldId="280"/>
            <ac:spMk id="2" creationId="{4064FC9D-AE64-1B6E-334E-A8C0F66ADDA5}"/>
          </ac:spMkLst>
        </pc:spChg>
        <pc:spChg chg="mod">
          <ac:chgData name="Özgün ERİNCİN" userId="bdac6a7553831717" providerId="LiveId" clId="{085C734C-A8EC-4086-AF2F-4B59EB2A96F1}" dt="2024-02-25T18:49:20.475" v="382" actId="27636"/>
          <ac:spMkLst>
            <pc:docMk/>
            <pc:sldMk cId="3457102992" sldId="280"/>
            <ac:spMk id="3" creationId="{B9013618-8C6C-0243-0DCA-1498D3F1C9DF}"/>
          </ac:spMkLst>
        </pc:spChg>
        <pc:spChg chg="mod">
          <ac:chgData name="Özgün ERİNCİN" userId="bdac6a7553831717" providerId="LiveId" clId="{085C734C-A8EC-4086-AF2F-4B59EB2A96F1}" dt="2024-02-25T18:49:20.321" v="376"/>
          <ac:spMkLst>
            <pc:docMk/>
            <pc:sldMk cId="3457102992" sldId="280"/>
            <ac:spMk id="4" creationId="{2BB81B1E-B97F-E6C8-E9BA-8FD7D090FACD}"/>
          </ac:spMkLst>
        </pc:spChg>
        <pc:picChg chg="add mod">
          <ac:chgData name="Özgün ERİNCİN" userId="bdac6a7553831717" providerId="LiveId" clId="{085C734C-A8EC-4086-AF2F-4B59EB2A96F1}" dt="2024-02-25T18:46:56.267" v="349" actId="1076"/>
          <ac:picMkLst>
            <pc:docMk/>
            <pc:sldMk cId="3457102992" sldId="280"/>
            <ac:picMk id="6" creationId="{81101FFD-982B-B006-2635-D52544E1F45B}"/>
          </ac:picMkLst>
        </pc:picChg>
      </pc:sldChg>
      <pc:sldChg chg="modSp mod">
        <pc:chgData name="Özgün ERİNCİN" userId="bdac6a7553831717" providerId="LiveId" clId="{085C734C-A8EC-4086-AF2F-4B59EB2A96F1}" dt="2024-02-25T18:49:20.321" v="376"/>
        <pc:sldMkLst>
          <pc:docMk/>
          <pc:sldMk cId="4200830158" sldId="281"/>
        </pc:sldMkLst>
        <pc:spChg chg="mod">
          <ac:chgData name="Özgün ERİNCİN" userId="bdac6a7553831717" providerId="LiveId" clId="{085C734C-A8EC-4086-AF2F-4B59EB2A96F1}" dt="2024-02-25T18:49:20.321" v="376"/>
          <ac:spMkLst>
            <pc:docMk/>
            <pc:sldMk cId="4200830158" sldId="281"/>
            <ac:spMk id="2" creationId="{2DDC0172-6EC5-CCA9-B05F-588D759D3702}"/>
          </ac:spMkLst>
        </pc:spChg>
        <pc:spChg chg="mod">
          <ac:chgData name="Özgün ERİNCİN" userId="bdac6a7553831717" providerId="LiveId" clId="{085C734C-A8EC-4086-AF2F-4B59EB2A96F1}" dt="2024-02-25T18:49:20.321" v="376"/>
          <ac:spMkLst>
            <pc:docMk/>
            <pc:sldMk cId="4200830158" sldId="281"/>
            <ac:spMk id="4" creationId="{1EE539ED-6F6C-BC8E-A232-6964337BB1A4}"/>
          </ac:spMkLst>
        </pc:spChg>
        <pc:spChg chg="mod">
          <ac:chgData name="Özgün ERİNCİN" userId="bdac6a7553831717" providerId="LiveId" clId="{085C734C-A8EC-4086-AF2F-4B59EB2A96F1}" dt="2024-02-25T18:37:48.820" v="253" actId="255"/>
          <ac:spMkLst>
            <pc:docMk/>
            <pc:sldMk cId="4200830158" sldId="281"/>
            <ac:spMk id="8" creationId="{EC5B985A-DFCD-5266-6342-77CA22940E73}"/>
          </ac:spMkLst>
        </pc:spChg>
        <pc:picChg chg="mod">
          <ac:chgData name="Özgün ERİNCİN" userId="bdac6a7553831717" providerId="LiveId" clId="{085C734C-A8EC-4086-AF2F-4B59EB2A96F1}" dt="2024-02-25T18:49:20.321" v="376"/>
          <ac:picMkLst>
            <pc:docMk/>
            <pc:sldMk cId="4200830158" sldId="281"/>
            <ac:picMk id="6" creationId="{125E9202-6152-D1EC-7F7F-24D893E717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3BAC7-E4FD-4506-9408-8DCA2B734318}" type="datetimeFigureOut">
              <a:rPr lang="tr-TR" smtClean="0"/>
              <a:t>26.02.2024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133F-645D-45AD-8E57-7932BB1AD6B9}" type="slidenum">
              <a:rPr lang="tr-TR" smtClean="0"/>
              <a:t>‹#›</a:t>
            </a:fld>
            <a:endParaRPr lang="tr-TR"/>
          </a:p>
        </p:txBody>
      </p:sp>
    </p:spTree>
    <p:extLst>
      <p:ext uri="{BB962C8B-B14F-4D97-AF65-F5344CB8AC3E}">
        <p14:creationId xmlns:p14="http://schemas.microsoft.com/office/powerpoint/2010/main" val="385295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BC9DCE-1838-054B-2D26-05967A20F98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6C35527-78FB-319D-71C7-54B3527983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2A42BFB-0860-1AEA-2223-6BC449F59A9D}"/>
              </a:ext>
            </a:extLst>
          </p:cNvPr>
          <p:cNvSpPr>
            <a:spLocks noGrp="1"/>
          </p:cNvSpPr>
          <p:nvPr>
            <p:ph type="dt" sz="half" idx="10"/>
          </p:nvPr>
        </p:nvSpPr>
        <p:spPr/>
        <p:txBody>
          <a:bodyPr/>
          <a:lstStyle/>
          <a:p>
            <a:fld id="{5A690479-6776-4305-B458-E4D97AD74BA1}" type="datetime1">
              <a:rPr lang="tr-TR" smtClean="0"/>
              <a:t>26.02.2024</a:t>
            </a:fld>
            <a:endParaRPr lang="tr-TR"/>
          </a:p>
        </p:txBody>
      </p:sp>
      <p:sp>
        <p:nvSpPr>
          <p:cNvPr id="5" name="Alt Bilgi Yer Tutucusu 4">
            <a:extLst>
              <a:ext uri="{FF2B5EF4-FFF2-40B4-BE49-F238E27FC236}">
                <a16:creationId xmlns:a16="http://schemas.microsoft.com/office/drawing/2014/main" id="{79B6CC29-ED19-FBC9-07EB-FE37AF5449B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4E25CF-E1ED-320F-73E7-3BAC051C601D}"/>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389014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B11BAB-DD78-F330-D958-BA12E9B2644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F34D95E-DA0C-C71E-D627-4A14AD64676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613576-BE38-C177-B27C-A67FFBED7501}"/>
              </a:ext>
            </a:extLst>
          </p:cNvPr>
          <p:cNvSpPr>
            <a:spLocks noGrp="1"/>
          </p:cNvSpPr>
          <p:nvPr>
            <p:ph type="dt" sz="half" idx="10"/>
          </p:nvPr>
        </p:nvSpPr>
        <p:spPr/>
        <p:txBody>
          <a:bodyPr/>
          <a:lstStyle/>
          <a:p>
            <a:fld id="{B767B465-53FE-41C8-86DB-F4CC84706B42}" type="datetime1">
              <a:rPr lang="tr-TR" smtClean="0"/>
              <a:t>26.02.2024</a:t>
            </a:fld>
            <a:endParaRPr lang="tr-TR"/>
          </a:p>
        </p:txBody>
      </p:sp>
      <p:sp>
        <p:nvSpPr>
          <p:cNvPr id="5" name="Alt Bilgi Yer Tutucusu 4">
            <a:extLst>
              <a:ext uri="{FF2B5EF4-FFF2-40B4-BE49-F238E27FC236}">
                <a16:creationId xmlns:a16="http://schemas.microsoft.com/office/drawing/2014/main" id="{FE34344B-8213-2A25-2320-453E98E594B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2E24B8-ABE1-DCFB-34DC-34983DDFAD1D}"/>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81219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1794A69-22C4-FDEA-726B-27B8348D44D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2420182-4E09-6504-3A17-1872CA3E0C3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94096B1-E73D-8952-4F96-558F52C72C31}"/>
              </a:ext>
            </a:extLst>
          </p:cNvPr>
          <p:cNvSpPr>
            <a:spLocks noGrp="1"/>
          </p:cNvSpPr>
          <p:nvPr>
            <p:ph type="dt" sz="half" idx="10"/>
          </p:nvPr>
        </p:nvSpPr>
        <p:spPr/>
        <p:txBody>
          <a:bodyPr/>
          <a:lstStyle/>
          <a:p>
            <a:fld id="{CD72E8F2-F2D3-409F-94B2-0FE61F003733}" type="datetime1">
              <a:rPr lang="tr-TR" smtClean="0"/>
              <a:t>26.02.2024</a:t>
            </a:fld>
            <a:endParaRPr lang="tr-TR"/>
          </a:p>
        </p:txBody>
      </p:sp>
      <p:sp>
        <p:nvSpPr>
          <p:cNvPr id="5" name="Alt Bilgi Yer Tutucusu 4">
            <a:extLst>
              <a:ext uri="{FF2B5EF4-FFF2-40B4-BE49-F238E27FC236}">
                <a16:creationId xmlns:a16="http://schemas.microsoft.com/office/drawing/2014/main" id="{33BC794E-B4CB-41C9-1BB0-94DF6E15C3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ADD2B3-4DC9-B383-1215-702E71A6080A}"/>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299730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A18F1A-E9D1-7B2A-DE90-77686967BB2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B43F15D-171B-77A6-2C27-29CA3A9A5D5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1BECC8-41F8-79FA-6456-F0B334F8DF8A}"/>
              </a:ext>
            </a:extLst>
          </p:cNvPr>
          <p:cNvSpPr>
            <a:spLocks noGrp="1"/>
          </p:cNvSpPr>
          <p:nvPr>
            <p:ph type="dt" sz="half" idx="10"/>
          </p:nvPr>
        </p:nvSpPr>
        <p:spPr/>
        <p:txBody>
          <a:bodyPr/>
          <a:lstStyle/>
          <a:p>
            <a:fld id="{035765CE-2326-4150-A799-A04F846A6BDF}" type="datetime1">
              <a:rPr lang="tr-TR" smtClean="0"/>
              <a:t>26.02.2024</a:t>
            </a:fld>
            <a:endParaRPr lang="tr-TR"/>
          </a:p>
        </p:txBody>
      </p:sp>
      <p:sp>
        <p:nvSpPr>
          <p:cNvPr id="5" name="Alt Bilgi Yer Tutucusu 4">
            <a:extLst>
              <a:ext uri="{FF2B5EF4-FFF2-40B4-BE49-F238E27FC236}">
                <a16:creationId xmlns:a16="http://schemas.microsoft.com/office/drawing/2014/main" id="{0F6A0B1E-6ABC-0343-4BBF-0F011FDCA4E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242B42-AB02-30B0-0454-2AFCA4F56DFD}"/>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26077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70513B-6CF6-9B53-356F-3171C2A0B81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F91589E-5EAD-AF61-ED91-07B45BCC94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0D15ED4-F1A5-5BED-A3C2-128E07DA1C7E}"/>
              </a:ext>
            </a:extLst>
          </p:cNvPr>
          <p:cNvSpPr>
            <a:spLocks noGrp="1"/>
          </p:cNvSpPr>
          <p:nvPr>
            <p:ph type="dt" sz="half" idx="10"/>
          </p:nvPr>
        </p:nvSpPr>
        <p:spPr/>
        <p:txBody>
          <a:bodyPr/>
          <a:lstStyle/>
          <a:p>
            <a:fld id="{5B93A570-41C5-432B-A594-9652C20719A4}" type="datetime1">
              <a:rPr lang="tr-TR" smtClean="0"/>
              <a:t>26.02.2024</a:t>
            </a:fld>
            <a:endParaRPr lang="tr-TR"/>
          </a:p>
        </p:txBody>
      </p:sp>
      <p:sp>
        <p:nvSpPr>
          <p:cNvPr id="5" name="Alt Bilgi Yer Tutucusu 4">
            <a:extLst>
              <a:ext uri="{FF2B5EF4-FFF2-40B4-BE49-F238E27FC236}">
                <a16:creationId xmlns:a16="http://schemas.microsoft.com/office/drawing/2014/main" id="{A3CE0225-9775-DC8F-7A41-751978BDAD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9D37C34-A063-3706-BE4A-C165DD760961}"/>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275437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8A5DE6-74EB-0370-78A4-B64791E29DB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65967C5-DB3D-0CD4-6387-56731CFA57E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851F35A-3632-7CB9-9E59-77CD775CC12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329301D-6817-2570-2A1A-47F7BE2C3DC1}"/>
              </a:ext>
            </a:extLst>
          </p:cNvPr>
          <p:cNvSpPr>
            <a:spLocks noGrp="1"/>
          </p:cNvSpPr>
          <p:nvPr>
            <p:ph type="dt" sz="half" idx="10"/>
          </p:nvPr>
        </p:nvSpPr>
        <p:spPr/>
        <p:txBody>
          <a:bodyPr/>
          <a:lstStyle/>
          <a:p>
            <a:fld id="{09347196-676A-4952-B942-0D5D8F7148ED}" type="datetime1">
              <a:rPr lang="tr-TR" smtClean="0"/>
              <a:t>26.02.2024</a:t>
            </a:fld>
            <a:endParaRPr lang="tr-TR"/>
          </a:p>
        </p:txBody>
      </p:sp>
      <p:sp>
        <p:nvSpPr>
          <p:cNvPr id="6" name="Alt Bilgi Yer Tutucusu 5">
            <a:extLst>
              <a:ext uri="{FF2B5EF4-FFF2-40B4-BE49-F238E27FC236}">
                <a16:creationId xmlns:a16="http://schemas.microsoft.com/office/drawing/2014/main" id="{0F62030C-AC33-B985-31AF-40403E5C33D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F954DF0-4419-7543-E5B0-6581249044EA}"/>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421184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E014A9-0220-0FA2-5A0A-D193B4EFEEF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340A750-8525-45A7-F218-1C21AD51E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F0A4D97-0A17-EA13-9754-83CB3D1E3F0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234F472-B340-B68B-3D5C-B5B89B7D75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B2451B7-9931-824E-CBDF-0F11B65F230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9569E93-A514-4604-BE41-466FA54EDF7D}"/>
              </a:ext>
            </a:extLst>
          </p:cNvPr>
          <p:cNvSpPr>
            <a:spLocks noGrp="1"/>
          </p:cNvSpPr>
          <p:nvPr>
            <p:ph type="dt" sz="half" idx="10"/>
          </p:nvPr>
        </p:nvSpPr>
        <p:spPr/>
        <p:txBody>
          <a:bodyPr/>
          <a:lstStyle/>
          <a:p>
            <a:fld id="{24C6A726-F4F6-44AD-90C8-FB0373FBAE55}" type="datetime1">
              <a:rPr lang="tr-TR" smtClean="0"/>
              <a:t>26.02.2024</a:t>
            </a:fld>
            <a:endParaRPr lang="tr-TR"/>
          </a:p>
        </p:txBody>
      </p:sp>
      <p:sp>
        <p:nvSpPr>
          <p:cNvPr id="8" name="Alt Bilgi Yer Tutucusu 7">
            <a:extLst>
              <a:ext uri="{FF2B5EF4-FFF2-40B4-BE49-F238E27FC236}">
                <a16:creationId xmlns:a16="http://schemas.microsoft.com/office/drawing/2014/main" id="{2BF69DB4-8A97-86E3-C545-805F4B341C1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8032B75-CDDE-218C-33F4-8F65A9EEB6C1}"/>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64723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E6614D-EC1B-7CC6-892D-BA010E4A62F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E7B67C6-AD7F-DC85-AE74-C0A522F61F06}"/>
              </a:ext>
            </a:extLst>
          </p:cNvPr>
          <p:cNvSpPr>
            <a:spLocks noGrp="1"/>
          </p:cNvSpPr>
          <p:nvPr>
            <p:ph type="dt" sz="half" idx="10"/>
          </p:nvPr>
        </p:nvSpPr>
        <p:spPr/>
        <p:txBody>
          <a:bodyPr/>
          <a:lstStyle/>
          <a:p>
            <a:fld id="{E8F0D277-1834-435E-B300-5EEB3F3F4D25}" type="datetime1">
              <a:rPr lang="tr-TR" smtClean="0"/>
              <a:t>26.02.2024</a:t>
            </a:fld>
            <a:endParaRPr lang="tr-TR"/>
          </a:p>
        </p:txBody>
      </p:sp>
      <p:sp>
        <p:nvSpPr>
          <p:cNvPr id="4" name="Alt Bilgi Yer Tutucusu 3">
            <a:extLst>
              <a:ext uri="{FF2B5EF4-FFF2-40B4-BE49-F238E27FC236}">
                <a16:creationId xmlns:a16="http://schemas.microsoft.com/office/drawing/2014/main" id="{49668128-9F61-8F15-E595-2CB7C0A8828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4DF5090-C7B3-21B6-D473-168D06C0E5C6}"/>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305958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64D3E76-EE1D-0B0A-1657-CD5C6413DC4D}"/>
              </a:ext>
            </a:extLst>
          </p:cNvPr>
          <p:cNvSpPr>
            <a:spLocks noGrp="1"/>
          </p:cNvSpPr>
          <p:nvPr>
            <p:ph type="dt" sz="half" idx="10"/>
          </p:nvPr>
        </p:nvSpPr>
        <p:spPr/>
        <p:txBody>
          <a:bodyPr/>
          <a:lstStyle/>
          <a:p>
            <a:fld id="{53C13E7E-F114-4211-8431-A6DF1779DB66}" type="datetime1">
              <a:rPr lang="tr-TR" smtClean="0"/>
              <a:t>26.02.2024</a:t>
            </a:fld>
            <a:endParaRPr lang="tr-TR"/>
          </a:p>
        </p:txBody>
      </p:sp>
      <p:sp>
        <p:nvSpPr>
          <p:cNvPr id="3" name="Alt Bilgi Yer Tutucusu 2">
            <a:extLst>
              <a:ext uri="{FF2B5EF4-FFF2-40B4-BE49-F238E27FC236}">
                <a16:creationId xmlns:a16="http://schemas.microsoft.com/office/drawing/2014/main" id="{7284610F-EF98-CD06-A446-60545E04E00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54C4773-DBA4-1A8A-074A-440CD80B4E53}"/>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326426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592BF8-FC28-B6EE-536E-F14171DF497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878930D-4E41-75B6-11B7-9526DF968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9599388-FF0C-A26A-3794-BE0D13DBD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A7F11F0-7548-5F2E-121F-B7265DEAAC5E}"/>
              </a:ext>
            </a:extLst>
          </p:cNvPr>
          <p:cNvSpPr>
            <a:spLocks noGrp="1"/>
          </p:cNvSpPr>
          <p:nvPr>
            <p:ph type="dt" sz="half" idx="10"/>
          </p:nvPr>
        </p:nvSpPr>
        <p:spPr/>
        <p:txBody>
          <a:bodyPr/>
          <a:lstStyle/>
          <a:p>
            <a:fld id="{194D30ED-9810-43B1-8DFD-E3B30789ACCD}" type="datetime1">
              <a:rPr lang="tr-TR" smtClean="0"/>
              <a:t>26.02.2024</a:t>
            </a:fld>
            <a:endParaRPr lang="tr-TR"/>
          </a:p>
        </p:txBody>
      </p:sp>
      <p:sp>
        <p:nvSpPr>
          <p:cNvPr id="6" name="Alt Bilgi Yer Tutucusu 5">
            <a:extLst>
              <a:ext uri="{FF2B5EF4-FFF2-40B4-BE49-F238E27FC236}">
                <a16:creationId xmlns:a16="http://schemas.microsoft.com/office/drawing/2014/main" id="{C4DF7FD2-2043-0535-6837-D349B48454F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8CAEA48-AD5B-7931-0F3A-7C4B56B8110A}"/>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164837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7F86C2-1762-DA6F-2E69-FFB3CF47095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6BB8A92-CC97-79D9-5E8D-1DDEF1069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0DB8C97-9725-E720-5DF2-D44451CEE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675417C-BF33-A0D0-534C-C55416087D6E}"/>
              </a:ext>
            </a:extLst>
          </p:cNvPr>
          <p:cNvSpPr>
            <a:spLocks noGrp="1"/>
          </p:cNvSpPr>
          <p:nvPr>
            <p:ph type="dt" sz="half" idx="10"/>
          </p:nvPr>
        </p:nvSpPr>
        <p:spPr/>
        <p:txBody>
          <a:bodyPr/>
          <a:lstStyle/>
          <a:p>
            <a:fld id="{2CC91364-09E5-4475-919E-9A0314B27C8D}" type="datetime1">
              <a:rPr lang="tr-TR" smtClean="0"/>
              <a:t>26.02.2024</a:t>
            </a:fld>
            <a:endParaRPr lang="tr-TR"/>
          </a:p>
        </p:txBody>
      </p:sp>
      <p:sp>
        <p:nvSpPr>
          <p:cNvPr id="6" name="Alt Bilgi Yer Tutucusu 5">
            <a:extLst>
              <a:ext uri="{FF2B5EF4-FFF2-40B4-BE49-F238E27FC236}">
                <a16:creationId xmlns:a16="http://schemas.microsoft.com/office/drawing/2014/main" id="{B39898B6-86F5-011B-DDD6-FB27CB01CB9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236451-F2FF-B5C1-DA5F-817DBDE68A0E}"/>
              </a:ext>
            </a:extLst>
          </p:cNvPr>
          <p:cNvSpPr>
            <a:spLocks noGrp="1"/>
          </p:cNvSpPr>
          <p:nvPr>
            <p:ph type="sldNum" sz="quarter" idx="12"/>
          </p:nvPr>
        </p:nvSpPr>
        <p:spPr/>
        <p:txBody>
          <a:bodyPr/>
          <a:lstStyle/>
          <a:p>
            <a:fld id="{2121A2E3-9846-4BFD-9BFB-E03954B5A3C8}" type="slidenum">
              <a:rPr lang="tr-TR" smtClean="0"/>
              <a:t>‹#›</a:t>
            </a:fld>
            <a:endParaRPr lang="tr-TR"/>
          </a:p>
        </p:txBody>
      </p:sp>
    </p:spTree>
    <p:extLst>
      <p:ext uri="{BB962C8B-B14F-4D97-AF65-F5344CB8AC3E}">
        <p14:creationId xmlns:p14="http://schemas.microsoft.com/office/powerpoint/2010/main" val="46005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C7815FF-6CED-DEB2-B1BF-0AB9ADA76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4F6B699-9AEC-C1D0-76DE-1CBC94F70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BB637BA-A6C7-E269-DABA-81FE2B9305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CE5702-39C0-442E-B269-E5E78965533C}" type="datetime1">
              <a:rPr lang="tr-TR" smtClean="0"/>
              <a:t>26.02.2024</a:t>
            </a:fld>
            <a:endParaRPr lang="tr-TR"/>
          </a:p>
        </p:txBody>
      </p:sp>
      <p:sp>
        <p:nvSpPr>
          <p:cNvPr id="5" name="Alt Bilgi Yer Tutucusu 4">
            <a:extLst>
              <a:ext uri="{FF2B5EF4-FFF2-40B4-BE49-F238E27FC236}">
                <a16:creationId xmlns:a16="http://schemas.microsoft.com/office/drawing/2014/main" id="{23BED1F4-1D6F-1C4B-CEEF-6F6FC485C0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A97C9E4E-573D-B6CE-2828-D78E47D9A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21A2E3-9846-4BFD-9BFB-E03954B5A3C8}" type="slidenum">
              <a:rPr lang="tr-TR" smtClean="0"/>
              <a:t>‹#›</a:t>
            </a:fld>
            <a:endParaRPr lang="tr-TR"/>
          </a:p>
        </p:txBody>
      </p:sp>
    </p:spTree>
    <p:extLst>
      <p:ext uri="{BB962C8B-B14F-4D97-AF65-F5344CB8AC3E}">
        <p14:creationId xmlns:p14="http://schemas.microsoft.com/office/powerpoint/2010/main" val="39343102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00FDA8-E82F-D778-5BA4-C7AE2F5FB9E6}"/>
              </a:ext>
            </a:extLst>
          </p:cNvPr>
          <p:cNvSpPr>
            <a:spLocks noGrp="1"/>
          </p:cNvSpPr>
          <p:nvPr>
            <p:ph type="ctrTitle"/>
          </p:nvPr>
        </p:nvSpPr>
        <p:spPr/>
        <p:txBody>
          <a:bodyPr/>
          <a:lstStyle/>
          <a:p>
            <a:r>
              <a:rPr lang="tr-TR" dirty="0"/>
              <a:t>SAĞLIK GÜNDEMİ</a:t>
            </a:r>
          </a:p>
        </p:txBody>
      </p:sp>
      <p:sp>
        <p:nvSpPr>
          <p:cNvPr id="3" name="Alt Başlık 2">
            <a:extLst>
              <a:ext uri="{FF2B5EF4-FFF2-40B4-BE49-F238E27FC236}">
                <a16:creationId xmlns:a16="http://schemas.microsoft.com/office/drawing/2014/main" id="{AFE0A137-41EB-C555-73D5-B60399AA997A}"/>
              </a:ext>
            </a:extLst>
          </p:cNvPr>
          <p:cNvSpPr>
            <a:spLocks noGrp="1"/>
          </p:cNvSpPr>
          <p:nvPr>
            <p:ph type="subTitle" idx="1"/>
          </p:nvPr>
        </p:nvSpPr>
        <p:spPr>
          <a:xfrm>
            <a:off x="1524000" y="3602038"/>
            <a:ext cx="9144000" cy="454889"/>
          </a:xfrm>
        </p:spPr>
        <p:txBody>
          <a:bodyPr>
            <a:normAutofit/>
          </a:bodyPr>
          <a:lstStyle/>
          <a:p>
            <a:r>
              <a:rPr lang="tr-TR" dirty="0"/>
              <a:t>18.02.2024 - 25.02.2024</a:t>
            </a:r>
          </a:p>
        </p:txBody>
      </p:sp>
      <p:sp>
        <p:nvSpPr>
          <p:cNvPr id="4" name="Alt Bilgi Yer Tutucusu 3">
            <a:extLst>
              <a:ext uri="{FF2B5EF4-FFF2-40B4-BE49-F238E27FC236}">
                <a16:creationId xmlns:a16="http://schemas.microsoft.com/office/drawing/2014/main" id="{4CD071EB-1C00-1A72-5A50-717312019ECB}"/>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644022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7DC063-532F-0946-8D98-7AAACCF36184}"/>
              </a:ext>
            </a:extLst>
          </p:cNvPr>
          <p:cNvSpPr>
            <a:spLocks noGrp="1"/>
          </p:cNvSpPr>
          <p:nvPr>
            <p:ph type="title"/>
          </p:nvPr>
        </p:nvSpPr>
        <p:spPr>
          <a:xfrm>
            <a:off x="597725" y="809016"/>
            <a:ext cx="7655427" cy="739881"/>
          </a:xfrm>
        </p:spPr>
        <p:txBody>
          <a:bodyPr vert="horz" lIns="91440" tIns="45720" rIns="91440" bIns="45720" rtlCol="0" anchor="b">
            <a:normAutofit fontScale="90000"/>
          </a:bodyPr>
          <a:lstStyle/>
          <a:p>
            <a:r>
              <a:rPr lang="en-US" sz="2300" dirty="0"/>
              <a:t>WHO </a:t>
            </a:r>
            <a:r>
              <a:rPr lang="en-US" sz="2700" dirty="0" err="1"/>
              <a:t>Avrupa</a:t>
            </a:r>
            <a:r>
              <a:rPr lang="en-US" sz="2700" dirty="0"/>
              <a:t> </a:t>
            </a:r>
            <a:r>
              <a:rPr lang="en-US" sz="2700" dirty="0" err="1"/>
              <a:t>bölgesi</a:t>
            </a:r>
            <a:r>
              <a:rPr lang="en-US" sz="2700" dirty="0"/>
              <a:t> </a:t>
            </a:r>
            <a:r>
              <a:rPr lang="tr-TR" sz="2700" dirty="0"/>
              <a:t> 2023 </a:t>
            </a:r>
            <a:r>
              <a:rPr lang="en-US" sz="2700" dirty="0" err="1"/>
              <a:t>kızamık</a:t>
            </a:r>
            <a:r>
              <a:rPr lang="en-US" sz="2700" dirty="0"/>
              <a:t> </a:t>
            </a:r>
            <a:r>
              <a:rPr lang="en-US" sz="2700" dirty="0" err="1"/>
              <a:t>vaka</a:t>
            </a:r>
            <a:r>
              <a:rPr lang="tr-TR" sz="2700" dirty="0"/>
              <a:t> sayısı</a:t>
            </a:r>
            <a:r>
              <a:rPr lang="en-US" sz="2700" dirty="0"/>
              <a:t/>
            </a:r>
            <a:br>
              <a:rPr lang="en-US" sz="2700" dirty="0"/>
            </a:br>
            <a:r>
              <a:rPr lang="en-US" sz="2700" dirty="0"/>
              <a:t>ilk 10 </a:t>
            </a:r>
            <a:r>
              <a:rPr lang="en-US" sz="2700" dirty="0" err="1"/>
              <a:t>ülke</a:t>
            </a:r>
            <a:r>
              <a:rPr lang="en-US" sz="2700" dirty="0"/>
              <a:t> </a:t>
            </a:r>
            <a:r>
              <a:rPr lang="tr-TR" sz="2700" dirty="0"/>
              <a:t>ile insidansa göre ilk 10 ülke</a:t>
            </a:r>
            <a:endParaRPr lang="en-US" sz="2700" dirty="0"/>
          </a:p>
        </p:txBody>
      </p:sp>
      <p:pic>
        <p:nvPicPr>
          <p:cNvPr id="14" name="İçerik Yer Tutucusu 13" descr="metin, ekran görüntüsü, yazı tipi, sayı, numara içeren bir resim&#10;&#10;Açıklama otomatik olarak oluşturuldu">
            <a:extLst>
              <a:ext uri="{FF2B5EF4-FFF2-40B4-BE49-F238E27FC236}">
                <a16:creationId xmlns:a16="http://schemas.microsoft.com/office/drawing/2014/main" id="{B084A2ED-22C2-2BA0-20A9-851308E4DC56}"/>
              </a:ext>
            </a:extLst>
          </p:cNvPr>
          <p:cNvPicPr>
            <a:picLocks noGrp="1" noChangeAspect="1"/>
          </p:cNvPicPr>
          <p:nvPr>
            <p:ph idx="1"/>
          </p:nvPr>
        </p:nvPicPr>
        <p:blipFill>
          <a:blip r:embed="rId2"/>
          <a:stretch>
            <a:fillRect/>
          </a:stretch>
        </p:blipFill>
        <p:spPr>
          <a:xfrm>
            <a:off x="1175657" y="1761959"/>
            <a:ext cx="4204961" cy="4381329"/>
          </a:xfrm>
          <a:prstGeom prst="rect">
            <a:avLst/>
          </a:prstGeom>
        </p:spPr>
      </p:pic>
      <p:sp>
        <p:nvSpPr>
          <p:cNvPr id="4" name="Alt Bilgi Yer Tutucusu 3">
            <a:extLst>
              <a:ext uri="{FF2B5EF4-FFF2-40B4-BE49-F238E27FC236}">
                <a16:creationId xmlns:a16="http://schemas.microsoft.com/office/drawing/2014/main" id="{C278A150-1948-EE2E-0CCB-39EE01A2A2F7}"/>
              </a:ext>
            </a:extLst>
          </p:cNvPr>
          <p:cNvSpPr>
            <a:spLocks noGrp="1"/>
          </p:cNvSpPr>
          <p:nvPr>
            <p:ph type="ftr" sz="quarter" idx="11"/>
          </p:nvPr>
        </p:nvSpPr>
        <p:spPr/>
        <p:txBody>
          <a:bodyPr vert="horz" lIns="91440" tIns="45720" rIns="91440" bIns="45720" rtlCol="0" anchor="ctr">
            <a:normAutofit fontScale="70000" lnSpcReduction="20000"/>
          </a:bodyPr>
          <a:lstStyle/>
          <a:p>
            <a:r>
              <a:rPr lang="en-US" sz="1000" kern="1200" dirty="0">
                <a:solidFill>
                  <a:schemeClr val="tx1">
                    <a:tint val="75000"/>
                  </a:schemeClr>
                </a:solidFill>
                <a:latin typeface="+mn-lt"/>
                <a:ea typeface="+mn-ea"/>
                <a:cs typeface="+mn-cs"/>
              </a:rPr>
              <a:t>https://cdn.who.int/media/docs/librariesprovider2/euro-health-topics/vaccines-and-immunization/eur_mr_monthly-_update_en_january-2024.pdf?sfvrsn=88c1fea_2&amp;download=true</a:t>
            </a:r>
          </a:p>
        </p:txBody>
      </p:sp>
      <p:pic>
        <p:nvPicPr>
          <p:cNvPr id="16" name="Resim 15" descr="metin, ekran görüntüsü, sayı, numara, yazı tipi içeren bir resim&#10;&#10;Açıklama otomatik olarak oluşturuldu">
            <a:extLst>
              <a:ext uri="{FF2B5EF4-FFF2-40B4-BE49-F238E27FC236}">
                <a16:creationId xmlns:a16="http://schemas.microsoft.com/office/drawing/2014/main" id="{CFDE41A9-E4B6-0F25-23B5-1D7B0E0F0DA8}"/>
              </a:ext>
            </a:extLst>
          </p:cNvPr>
          <p:cNvPicPr>
            <a:picLocks noChangeAspect="1"/>
          </p:cNvPicPr>
          <p:nvPr/>
        </p:nvPicPr>
        <p:blipFill>
          <a:blip r:embed="rId3"/>
          <a:stretch>
            <a:fillRect/>
          </a:stretch>
        </p:blipFill>
        <p:spPr>
          <a:xfrm>
            <a:off x="5440513" y="1838310"/>
            <a:ext cx="4878162" cy="4304978"/>
          </a:xfrm>
          <a:prstGeom prst="rect">
            <a:avLst/>
          </a:prstGeom>
        </p:spPr>
      </p:pic>
    </p:spTree>
    <p:extLst>
      <p:ext uri="{BB962C8B-B14F-4D97-AF65-F5344CB8AC3E}">
        <p14:creationId xmlns:p14="http://schemas.microsoft.com/office/powerpoint/2010/main" val="65753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786035-D2E9-4306-7879-31C7605FFD74}"/>
              </a:ext>
            </a:extLst>
          </p:cNvPr>
          <p:cNvSpPr>
            <a:spLocks noGrp="1"/>
          </p:cNvSpPr>
          <p:nvPr>
            <p:ph type="title"/>
          </p:nvPr>
        </p:nvSpPr>
        <p:spPr/>
        <p:txBody>
          <a:bodyPr/>
          <a:lstStyle/>
          <a:p>
            <a:r>
              <a:rPr lang="tr-TR" dirty="0"/>
              <a:t>2022</a:t>
            </a:r>
          </a:p>
        </p:txBody>
      </p:sp>
      <p:pic>
        <p:nvPicPr>
          <p:cNvPr id="10" name="İçerik Yer Tutucusu 9">
            <a:extLst>
              <a:ext uri="{FF2B5EF4-FFF2-40B4-BE49-F238E27FC236}">
                <a16:creationId xmlns:a16="http://schemas.microsoft.com/office/drawing/2014/main" id="{F67CF233-D8BD-210B-CCB9-196E1AAF63AB}"/>
              </a:ext>
            </a:extLst>
          </p:cNvPr>
          <p:cNvPicPr>
            <a:picLocks noGrp="1" noChangeAspect="1"/>
          </p:cNvPicPr>
          <p:nvPr>
            <p:ph idx="1"/>
          </p:nvPr>
        </p:nvPicPr>
        <p:blipFill>
          <a:blip r:embed="rId2"/>
          <a:stretch>
            <a:fillRect/>
          </a:stretch>
        </p:blipFill>
        <p:spPr>
          <a:xfrm>
            <a:off x="3359020" y="1871216"/>
            <a:ext cx="4947361" cy="3873318"/>
          </a:xfrm>
        </p:spPr>
      </p:pic>
      <p:sp>
        <p:nvSpPr>
          <p:cNvPr id="4" name="Alt Bilgi Yer Tutucusu 3">
            <a:extLst>
              <a:ext uri="{FF2B5EF4-FFF2-40B4-BE49-F238E27FC236}">
                <a16:creationId xmlns:a16="http://schemas.microsoft.com/office/drawing/2014/main" id="{161822EF-A202-64B2-FC83-80CD9FB7438D}"/>
              </a:ext>
            </a:extLst>
          </p:cNvPr>
          <p:cNvSpPr>
            <a:spLocks noGrp="1"/>
          </p:cNvSpPr>
          <p:nvPr>
            <p:ph type="ftr" sz="quarter" idx="11"/>
          </p:nvPr>
        </p:nvSpPr>
        <p:spPr>
          <a:xfrm>
            <a:off x="2361327" y="6127750"/>
            <a:ext cx="7469345" cy="365125"/>
          </a:xfrm>
        </p:spPr>
        <p:txBody>
          <a:bodyPr/>
          <a:lstStyle/>
          <a:p>
            <a:r>
              <a:rPr lang="tr-TR" dirty="0"/>
              <a:t>https://cdn.who.int/media/docs/librariesprovider2/euro-health-topics/vaccines-and-immunization/eur_mr_monthly-_update_en_january-2024.pdf?sfvrsn=88c1fea_2&amp;download=true</a:t>
            </a:r>
          </a:p>
        </p:txBody>
      </p:sp>
    </p:spTree>
    <p:extLst>
      <p:ext uri="{BB962C8B-B14F-4D97-AF65-F5344CB8AC3E}">
        <p14:creationId xmlns:p14="http://schemas.microsoft.com/office/powerpoint/2010/main" val="411919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13BB92-7CAF-7454-8C99-AEA88915C03D}"/>
              </a:ext>
            </a:extLst>
          </p:cNvPr>
          <p:cNvSpPr>
            <a:spLocks noGrp="1"/>
          </p:cNvSpPr>
          <p:nvPr>
            <p:ph type="title"/>
          </p:nvPr>
        </p:nvSpPr>
        <p:spPr/>
        <p:txBody>
          <a:bodyPr/>
          <a:lstStyle/>
          <a:p>
            <a:r>
              <a:rPr lang="tr-TR" dirty="0"/>
              <a:t>CDC Europe Önerileri:</a:t>
            </a:r>
          </a:p>
        </p:txBody>
      </p:sp>
      <p:sp>
        <p:nvSpPr>
          <p:cNvPr id="3" name="İçerik Yer Tutucusu 2">
            <a:extLst>
              <a:ext uri="{FF2B5EF4-FFF2-40B4-BE49-F238E27FC236}">
                <a16:creationId xmlns:a16="http://schemas.microsoft.com/office/drawing/2014/main" id="{5398C2D7-3B7B-0A5E-B056-A2A904346318}"/>
              </a:ext>
            </a:extLst>
          </p:cNvPr>
          <p:cNvSpPr>
            <a:spLocks noGrp="1"/>
          </p:cNvSpPr>
          <p:nvPr>
            <p:ph idx="1"/>
          </p:nvPr>
        </p:nvSpPr>
        <p:spPr/>
        <p:txBody>
          <a:bodyPr>
            <a:normAutofit fontScale="70000" lnSpcReduction="20000"/>
          </a:bodyPr>
          <a:lstStyle/>
          <a:p>
            <a:r>
              <a:rPr lang="tr-TR" dirty="0"/>
              <a:t>Bağışıklık açıklarını kapatın ve KKK yüksek aşılama kapsamına ulaşın ve bunu sürdürün (&gt;%95 iki doz aşı).</a:t>
            </a:r>
          </a:p>
          <a:p>
            <a:endParaRPr lang="tr-TR" dirty="0"/>
          </a:p>
          <a:p>
            <a:r>
              <a:rPr lang="tr-TR" dirty="0"/>
              <a:t>Özellikle erken dönemde yüksek kalitede </a:t>
            </a:r>
            <a:r>
              <a:rPr lang="tr-TR" dirty="0" err="1"/>
              <a:t>sürveyans</a:t>
            </a:r>
            <a:r>
              <a:rPr lang="tr-TR" dirty="0"/>
              <a:t> için çaba gösterin. (Salgınların yerel, bölgesel ve ulusal düzeyde tespiti, teşhisi, müdahalesi ve kontrolü)</a:t>
            </a:r>
          </a:p>
          <a:p>
            <a:endParaRPr lang="tr-TR" dirty="0"/>
          </a:p>
          <a:p>
            <a:r>
              <a:rPr lang="tr-TR" dirty="0"/>
              <a:t>Kızamık hastalığının hızlı teşhisi için sağlık çalışanlarının klinik farkındalığını artırın; başından sonuna kadar mevcut kızamık epidemiyolojisi, klinik sunumu ve tipik olmayan etkilenen popülasyon hakkında eğitim sağlayın. (büyük çocuklar ve yetişkin gruplar gibi)</a:t>
            </a:r>
          </a:p>
          <a:p>
            <a:endParaRPr lang="tr-TR" dirty="0"/>
          </a:p>
          <a:p>
            <a:r>
              <a:rPr lang="tr-TR" dirty="0"/>
              <a:t> Aşı kabulünü ve aşılamayı yükseltin. Optimumun altında aşılamaya neden olan etmenleri belirleyin, kişiye özel müdahalelerde bulunun.</a:t>
            </a:r>
          </a:p>
        </p:txBody>
      </p:sp>
      <p:sp>
        <p:nvSpPr>
          <p:cNvPr id="4" name="Alt Bilgi Yer Tutucusu 3">
            <a:extLst>
              <a:ext uri="{FF2B5EF4-FFF2-40B4-BE49-F238E27FC236}">
                <a16:creationId xmlns:a16="http://schemas.microsoft.com/office/drawing/2014/main" id="{907C4DF9-BB5D-CE68-0C85-EF37D032421E}"/>
              </a:ext>
            </a:extLst>
          </p:cNvPr>
          <p:cNvSpPr>
            <a:spLocks noGrp="1"/>
          </p:cNvSpPr>
          <p:nvPr>
            <p:ph type="ftr" sz="quarter" idx="11"/>
          </p:nvPr>
        </p:nvSpPr>
        <p:spPr/>
        <p:txBody>
          <a:bodyPr/>
          <a:lstStyle/>
          <a:p>
            <a:r>
              <a:rPr lang="tr-TR" dirty="0"/>
              <a:t>https://www.ecdc.europa.eu/sites/default/files/documents/measles-eu-threat-assessment-brief-february-2024.pdf</a:t>
            </a:r>
          </a:p>
          <a:p>
            <a:endParaRPr lang="tr-TR" dirty="0"/>
          </a:p>
        </p:txBody>
      </p:sp>
    </p:spTree>
    <p:extLst>
      <p:ext uri="{BB962C8B-B14F-4D97-AF65-F5344CB8AC3E}">
        <p14:creationId xmlns:p14="http://schemas.microsoft.com/office/powerpoint/2010/main" val="14531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F5C181-74F0-622D-C71B-D87E510CC0AF}"/>
              </a:ext>
            </a:extLst>
          </p:cNvPr>
          <p:cNvSpPr>
            <a:spLocks noGrp="1"/>
          </p:cNvSpPr>
          <p:nvPr>
            <p:ph idx="1"/>
          </p:nvPr>
        </p:nvSpPr>
        <p:spPr>
          <a:xfrm>
            <a:off x="578734" y="812839"/>
            <a:ext cx="10955437" cy="5194421"/>
          </a:xfrm>
        </p:spPr>
        <p:txBody>
          <a:bodyPr>
            <a:normAutofit fontScale="92500" lnSpcReduction="10000"/>
          </a:bodyPr>
          <a:lstStyle/>
          <a:p>
            <a:pPr marL="0" indent="0" algn="l">
              <a:buNone/>
            </a:pPr>
            <a:r>
              <a:rPr lang="tr-TR" b="1" dirty="0"/>
              <a:t>Ankara Tıp Fakültesi Çocuk Enfeksiyon Bilim Dalı Başkanı                             Prof. Dr. Engin Çiftçi:</a:t>
            </a:r>
          </a:p>
          <a:p>
            <a:pPr algn="l"/>
            <a:endParaRPr lang="tr-TR" b="0" i="0" dirty="0">
              <a:solidFill>
                <a:srgbClr val="212529"/>
              </a:solidFill>
              <a:effectLst/>
              <a:latin typeface="GothamNarrow-Book"/>
            </a:endParaRPr>
          </a:p>
          <a:p>
            <a:pPr algn="l"/>
            <a:r>
              <a:rPr lang="tr-TR" b="0" i="0" dirty="0">
                <a:solidFill>
                  <a:srgbClr val="212529"/>
                </a:solidFill>
                <a:effectLst/>
                <a:latin typeface="GothamNarrow-Book"/>
              </a:rPr>
              <a:t>DSÖ'nün de belirttiği gibi dünyada kızamık vakalarında artış söz konusu. Ülkemizde de kızamık vakalarının son dönemde bir miktar arttığını görüyoruz. Çok uzun aradan sonra yeniden kızamık vakaları görmeye başladık. Bu açıdan dikkatli olunması gerekiyor.</a:t>
            </a:r>
          </a:p>
          <a:p>
            <a:pPr algn="l"/>
            <a:r>
              <a:rPr lang="tr-TR" b="0" i="0" dirty="0">
                <a:solidFill>
                  <a:srgbClr val="212529"/>
                </a:solidFill>
                <a:effectLst/>
                <a:latin typeface="GothamNarrow-Book"/>
              </a:rPr>
              <a:t>Sağlık Bakanlığının bu konuda talimatları olup döküntüyle, ateşle sağlık kuruluşlarına başvuran çocuklara doğrudan kızamık testleri yapılıyor.</a:t>
            </a:r>
          </a:p>
          <a:p>
            <a:pPr algn="l"/>
            <a:r>
              <a:rPr lang="tr-TR" b="0" i="0" dirty="0">
                <a:solidFill>
                  <a:srgbClr val="212529"/>
                </a:solidFill>
                <a:effectLst/>
                <a:latin typeface="GothamNarrow-Book"/>
              </a:rPr>
              <a:t> </a:t>
            </a:r>
            <a:r>
              <a:rPr lang="tr-TR" dirty="0">
                <a:solidFill>
                  <a:srgbClr val="212529"/>
                </a:solidFill>
                <a:latin typeface="GothamNarrow-Book"/>
              </a:rPr>
              <a:t>V</a:t>
            </a:r>
            <a:r>
              <a:rPr lang="tr-TR" b="0" i="0" dirty="0">
                <a:solidFill>
                  <a:srgbClr val="212529"/>
                </a:solidFill>
                <a:effectLst/>
                <a:latin typeface="GothamNarrow-Book"/>
              </a:rPr>
              <a:t>aka sayılarındaki artış "salgın" boyutunda nitelendirilemez.</a:t>
            </a:r>
          </a:p>
          <a:p>
            <a:pPr algn="l"/>
            <a:r>
              <a:rPr lang="tr-TR" dirty="0">
                <a:solidFill>
                  <a:srgbClr val="212529"/>
                </a:solidFill>
                <a:latin typeface="GothamNarrow-Book"/>
              </a:rPr>
              <a:t>Temel sebep: Aşı reddi ve kararsızlığı</a:t>
            </a:r>
            <a:endParaRPr lang="tr-TR" b="0" i="0" dirty="0">
              <a:solidFill>
                <a:srgbClr val="212529"/>
              </a:solidFill>
              <a:effectLst/>
              <a:latin typeface="GothamNarrow-Book"/>
            </a:endParaRPr>
          </a:p>
          <a:p>
            <a:r>
              <a:rPr lang="tr-TR" b="0" i="0" dirty="0">
                <a:solidFill>
                  <a:srgbClr val="FFFFFF"/>
                </a:solidFill>
                <a:effectLst/>
                <a:latin typeface="GothamNarrow-Book"/>
              </a:rPr>
              <a:t>a</a:t>
            </a:r>
            <a:endParaRPr lang="tr-TR" dirty="0"/>
          </a:p>
          <a:p>
            <a:endParaRPr lang="tr-TR" dirty="0"/>
          </a:p>
        </p:txBody>
      </p:sp>
      <p:sp>
        <p:nvSpPr>
          <p:cNvPr id="4" name="Alt Bilgi Yer Tutucusu 3">
            <a:extLst>
              <a:ext uri="{FF2B5EF4-FFF2-40B4-BE49-F238E27FC236}">
                <a16:creationId xmlns:a16="http://schemas.microsoft.com/office/drawing/2014/main" id="{97B557C8-1C65-4FAA-ECD7-469AD3BDC796}"/>
              </a:ext>
            </a:extLst>
          </p:cNvPr>
          <p:cNvSpPr>
            <a:spLocks noGrp="1"/>
          </p:cNvSpPr>
          <p:nvPr>
            <p:ph type="ftr" sz="quarter" idx="11"/>
          </p:nvPr>
        </p:nvSpPr>
        <p:spPr/>
        <p:txBody>
          <a:bodyPr/>
          <a:lstStyle/>
          <a:p>
            <a:r>
              <a:rPr lang="tr-TR" dirty="0"/>
              <a:t>https://www.aa.com.tr/tr/gundem/asi-karsitliginin-etkisiyle-kizamik-vakalari-artiyor/3145608</a:t>
            </a:r>
          </a:p>
        </p:txBody>
      </p:sp>
    </p:spTree>
    <p:extLst>
      <p:ext uri="{BB962C8B-B14F-4D97-AF65-F5344CB8AC3E}">
        <p14:creationId xmlns:p14="http://schemas.microsoft.com/office/powerpoint/2010/main" val="92004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A7CA2A-D51A-EA2D-4158-976C8EBE0DC7}"/>
              </a:ext>
            </a:extLst>
          </p:cNvPr>
          <p:cNvSpPr>
            <a:spLocks noGrp="1"/>
          </p:cNvSpPr>
          <p:nvPr>
            <p:ph type="title"/>
          </p:nvPr>
        </p:nvSpPr>
        <p:spPr/>
        <p:txBody>
          <a:bodyPr/>
          <a:lstStyle/>
          <a:p>
            <a:r>
              <a:rPr lang="tr-TR" dirty="0"/>
              <a:t>Erzincan Maden Kazası</a:t>
            </a:r>
          </a:p>
        </p:txBody>
      </p:sp>
      <p:sp>
        <p:nvSpPr>
          <p:cNvPr id="3" name="İçerik Yer Tutucusu 2">
            <a:extLst>
              <a:ext uri="{FF2B5EF4-FFF2-40B4-BE49-F238E27FC236}">
                <a16:creationId xmlns:a16="http://schemas.microsoft.com/office/drawing/2014/main" id="{6C86EF81-48F1-46BC-327F-B6BE5AA2F1AA}"/>
              </a:ext>
            </a:extLst>
          </p:cNvPr>
          <p:cNvSpPr>
            <a:spLocks noGrp="1"/>
          </p:cNvSpPr>
          <p:nvPr>
            <p:ph idx="1"/>
          </p:nvPr>
        </p:nvSpPr>
        <p:spPr/>
        <p:txBody>
          <a:bodyPr>
            <a:normAutofit fontScale="85000" lnSpcReduction="20000"/>
          </a:bodyPr>
          <a:lstStyle/>
          <a:p>
            <a:r>
              <a:rPr lang="tr-TR" dirty="0"/>
              <a:t>Erzincan'da maden sahasında incelemelerde bulunan iş güvenliği uzmanı, çevre, jeoloji, inşaat ve ziraat mühendislerinin bulunduğu heyetin hazırladığı bilirkişi ön raporunda, aralarında "yığındaki çatlaklar için vaktinde önlem almayan" proses oksit müdürünün de bulunduğu 5 kişi asli kusurlu bulundu.</a:t>
            </a:r>
          </a:p>
          <a:p>
            <a:endParaRPr lang="tr-TR" dirty="0"/>
          </a:p>
          <a:p>
            <a:r>
              <a:rPr lang="tr-TR" dirty="0"/>
              <a:t> </a:t>
            </a:r>
            <a:r>
              <a:rPr lang="tr-TR" b="1" dirty="0"/>
              <a:t>Enerji ve Tabii Kaynaklar Bakanı Bayraktar: </a:t>
            </a:r>
            <a:r>
              <a:rPr lang="tr-TR" dirty="0"/>
              <a:t>Her gün farklı lokasyonlardan, suyla alakalı 9 ayrı lokasyondan ölçüm alıyoruz. Barajın hem kaynak kısmında hem çıkış kısmında iki ayrı noktadan su ölçümü yapıyoruz ve halk sağlığını etkileyecek herhangi bir olumsuzluk var mı ona bakıyoruz. Yaptığımız ölçümlerde herhangi bir olumsuzluğa rastlamış değiliz.</a:t>
            </a:r>
          </a:p>
        </p:txBody>
      </p:sp>
      <p:sp>
        <p:nvSpPr>
          <p:cNvPr id="4" name="Alt Bilgi Yer Tutucusu 3">
            <a:extLst>
              <a:ext uri="{FF2B5EF4-FFF2-40B4-BE49-F238E27FC236}">
                <a16:creationId xmlns:a16="http://schemas.microsoft.com/office/drawing/2014/main" id="{A606704E-9485-3FBB-B1F2-AC2BD5D8367F}"/>
              </a:ext>
            </a:extLst>
          </p:cNvPr>
          <p:cNvSpPr>
            <a:spLocks noGrp="1"/>
          </p:cNvSpPr>
          <p:nvPr>
            <p:ph type="ftr" sz="quarter" idx="11"/>
          </p:nvPr>
        </p:nvSpPr>
        <p:spPr>
          <a:xfrm>
            <a:off x="2731143" y="6311900"/>
            <a:ext cx="6729714" cy="365125"/>
          </a:xfrm>
        </p:spPr>
        <p:txBody>
          <a:bodyPr/>
          <a:lstStyle/>
          <a:p>
            <a:r>
              <a:rPr lang="tr-TR" dirty="0"/>
              <a:t>https://www.aa.com.tr/tr/gundem/enerji-ve-tabii-kaynaklar-bakani-bayraktar-maden-kazasi-su-ana-kadar-herhangi-bir-olumsuzluga-rastlamis-degiliz/3140270</a:t>
            </a:r>
          </a:p>
        </p:txBody>
      </p:sp>
    </p:spTree>
    <p:extLst>
      <p:ext uri="{BB962C8B-B14F-4D97-AF65-F5344CB8AC3E}">
        <p14:creationId xmlns:p14="http://schemas.microsoft.com/office/powerpoint/2010/main" val="34459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D6B743F9-45AD-AB5C-FDBC-02AAFB0506FD}"/>
              </a:ext>
            </a:extLst>
          </p:cNvPr>
          <p:cNvPicPr>
            <a:picLocks noGrp="1" noChangeAspect="1"/>
          </p:cNvPicPr>
          <p:nvPr>
            <p:ph idx="1"/>
          </p:nvPr>
        </p:nvPicPr>
        <p:blipFill rotWithShape="1">
          <a:blip r:embed="rId2"/>
          <a:srcRect l="2468" t="1924" r="2258" b="2435"/>
          <a:stretch/>
        </p:blipFill>
        <p:spPr>
          <a:xfrm>
            <a:off x="1059082" y="572947"/>
            <a:ext cx="9463210" cy="5370653"/>
          </a:xfrm>
        </p:spPr>
      </p:pic>
      <p:sp>
        <p:nvSpPr>
          <p:cNvPr id="4" name="Alt Bilgi Yer Tutucusu 3">
            <a:extLst>
              <a:ext uri="{FF2B5EF4-FFF2-40B4-BE49-F238E27FC236}">
                <a16:creationId xmlns:a16="http://schemas.microsoft.com/office/drawing/2014/main" id="{596873F0-5714-FB50-D840-EA53DF56BAC8}"/>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53933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DC0172-6EC5-CCA9-B05F-588D759D3702}"/>
              </a:ext>
            </a:extLst>
          </p:cNvPr>
          <p:cNvSpPr>
            <a:spLocks noGrp="1"/>
          </p:cNvSpPr>
          <p:nvPr>
            <p:ph type="title"/>
          </p:nvPr>
        </p:nvSpPr>
        <p:spPr/>
        <p:txBody>
          <a:bodyPr/>
          <a:lstStyle/>
          <a:p>
            <a:r>
              <a:rPr lang="tr-TR" dirty="0"/>
              <a:t>TEMA Vakfı</a:t>
            </a:r>
          </a:p>
        </p:txBody>
      </p:sp>
      <p:pic>
        <p:nvPicPr>
          <p:cNvPr id="6" name="İçerik Yer Tutucusu 5">
            <a:extLst>
              <a:ext uri="{FF2B5EF4-FFF2-40B4-BE49-F238E27FC236}">
                <a16:creationId xmlns:a16="http://schemas.microsoft.com/office/drawing/2014/main" id="{125E9202-6152-D1EC-7F7F-24D893E717AB}"/>
              </a:ext>
            </a:extLst>
          </p:cNvPr>
          <p:cNvPicPr>
            <a:picLocks noGrp="1" noChangeAspect="1"/>
          </p:cNvPicPr>
          <p:nvPr>
            <p:ph idx="1"/>
          </p:nvPr>
        </p:nvPicPr>
        <p:blipFill>
          <a:blip r:embed="rId2"/>
          <a:stretch>
            <a:fillRect/>
          </a:stretch>
        </p:blipFill>
        <p:spPr>
          <a:xfrm>
            <a:off x="7084467" y="1153821"/>
            <a:ext cx="4433697" cy="4351338"/>
          </a:xfrm>
        </p:spPr>
      </p:pic>
      <p:sp>
        <p:nvSpPr>
          <p:cNvPr id="4" name="Alt Bilgi Yer Tutucusu 3">
            <a:extLst>
              <a:ext uri="{FF2B5EF4-FFF2-40B4-BE49-F238E27FC236}">
                <a16:creationId xmlns:a16="http://schemas.microsoft.com/office/drawing/2014/main" id="{1EE539ED-6F6C-BC8E-A232-6964337BB1A4}"/>
              </a:ext>
            </a:extLst>
          </p:cNvPr>
          <p:cNvSpPr>
            <a:spLocks noGrp="1"/>
          </p:cNvSpPr>
          <p:nvPr>
            <p:ph type="ftr" sz="quarter" idx="11"/>
          </p:nvPr>
        </p:nvSpPr>
        <p:spPr/>
        <p:txBody>
          <a:bodyPr/>
          <a:lstStyle/>
          <a:p>
            <a:r>
              <a:rPr lang="tr-TR" dirty="0"/>
              <a:t>https://www.tema.org.tr/basin-odasi/basin-bultenleri/tema-vakfindan-ilic-aciklamasi-ulkemizde-vahsi-madencilik-yapilmasini-istemiyoruz</a:t>
            </a:r>
          </a:p>
        </p:txBody>
      </p:sp>
      <p:sp>
        <p:nvSpPr>
          <p:cNvPr id="8" name="Metin kutusu 7">
            <a:extLst>
              <a:ext uri="{FF2B5EF4-FFF2-40B4-BE49-F238E27FC236}">
                <a16:creationId xmlns:a16="http://schemas.microsoft.com/office/drawing/2014/main" id="{EC5B985A-DFCD-5266-6342-77CA22940E73}"/>
              </a:ext>
            </a:extLst>
          </p:cNvPr>
          <p:cNvSpPr txBox="1"/>
          <p:nvPr/>
        </p:nvSpPr>
        <p:spPr>
          <a:xfrm>
            <a:off x="607334" y="1325131"/>
            <a:ext cx="6096000" cy="3416320"/>
          </a:xfrm>
          <a:prstGeom prst="rect">
            <a:avLst/>
          </a:prstGeom>
          <a:noFill/>
        </p:spPr>
        <p:txBody>
          <a:bodyPr wrap="square">
            <a:spAutoFit/>
          </a:bodyPr>
          <a:lstStyle/>
          <a:p>
            <a:r>
              <a:rPr lang="tr-TR" sz="2400" b="0" i="0" dirty="0">
                <a:solidFill>
                  <a:srgbClr val="211F20"/>
                </a:solidFill>
                <a:effectLst/>
              </a:rPr>
              <a:t>Çöpler Altın </a:t>
            </a:r>
            <a:r>
              <a:rPr lang="tr-TR" sz="2400" b="0" i="0" dirty="0" err="1">
                <a:solidFill>
                  <a:srgbClr val="211F20"/>
                </a:solidFill>
                <a:effectLst/>
              </a:rPr>
              <a:t>Madeni’nde</a:t>
            </a:r>
            <a:r>
              <a:rPr lang="tr-TR" sz="2400" b="0" i="0" dirty="0">
                <a:solidFill>
                  <a:srgbClr val="211F20"/>
                </a:solidFill>
                <a:effectLst/>
              </a:rPr>
              <a:t> inşaat çalışmaları 2009 yılında başlamış ve işletmeye geçtiği 2010 yılından bugüne kadar 4 kez kapasite artırımına gidilmiştir. 07.10.2021 tarihinde ‘Çöpler Kompleks Madeni 2. Kapasite Artışı ve Flotasyon Tesisi’ projesi hakkında ÇED Olumlu, 16.08.2023 tarihinde ise ‘Çöpler Kompleks Açık Ocak Genişleme’ projesi için ÇED Gerekli Değildir kararları verilmiştir. </a:t>
            </a:r>
            <a:endParaRPr lang="tr-TR" sz="2400" dirty="0"/>
          </a:p>
        </p:txBody>
      </p:sp>
    </p:spTree>
    <p:extLst>
      <p:ext uri="{BB962C8B-B14F-4D97-AF65-F5344CB8AC3E}">
        <p14:creationId xmlns:p14="http://schemas.microsoft.com/office/powerpoint/2010/main" val="420083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C6D5E3E-FA8B-D233-781E-02DDE142ECAC}"/>
              </a:ext>
            </a:extLst>
          </p:cNvPr>
          <p:cNvSpPr>
            <a:spLocks noGrp="1"/>
          </p:cNvSpPr>
          <p:nvPr>
            <p:ph idx="1"/>
          </p:nvPr>
        </p:nvSpPr>
        <p:spPr>
          <a:xfrm>
            <a:off x="706056" y="821803"/>
            <a:ext cx="10647744" cy="5355160"/>
          </a:xfrm>
        </p:spPr>
        <p:txBody>
          <a:bodyPr>
            <a:normAutofit fontScale="77500" lnSpcReduction="20000"/>
          </a:bodyPr>
          <a:lstStyle/>
          <a:p>
            <a:pPr marL="0" indent="0">
              <a:buNone/>
            </a:pPr>
            <a:r>
              <a:rPr lang="tr-TR" b="1" dirty="0"/>
              <a:t>Türk Toraks Derneği:</a:t>
            </a:r>
          </a:p>
          <a:p>
            <a:pPr marL="0" indent="0">
              <a:buNone/>
            </a:pPr>
            <a:endParaRPr lang="tr-TR" b="1" dirty="0"/>
          </a:p>
          <a:p>
            <a:r>
              <a:rPr lang="tr-TR" dirty="0"/>
              <a:t>Oluşan göçük nedeniyle siyanür ve kurşun, bakır, çinko, </a:t>
            </a:r>
            <a:r>
              <a:rPr lang="tr-TR" dirty="0" err="1"/>
              <a:t>civa</a:t>
            </a:r>
            <a:r>
              <a:rPr lang="tr-TR" dirty="0"/>
              <a:t> ve kadmiyum gibi sağlığa zararlı ağır metaller içeren atıkların (</a:t>
            </a:r>
            <a:r>
              <a:rPr lang="tr-TR" dirty="0" err="1"/>
              <a:t>liç</a:t>
            </a:r>
            <a:r>
              <a:rPr lang="tr-TR" dirty="0"/>
              <a:t>) nehre ulaşma tehlikesi var. Nehre ulaşmasa bile yağmurlarla havaya, toprağa-yeraltı sularına karışabilir ve tüm canlıların sağlığına zarar verebilir. Suya karışan siyanürün kontrolü için; içme suyu günlük analizlerle siyanür ve diğer ağır metal düzeyleri yönünden kontrol edilmeli, kabul edilebilir sınırların üzerine çıkıldığında gerekli önlemler alınmalıdır.</a:t>
            </a:r>
          </a:p>
          <a:p>
            <a:endParaRPr lang="tr-TR" dirty="0"/>
          </a:p>
          <a:p>
            <a:r>
              <a:rPr lang="tr-TR" dirty="0"/>
              <a:t>Bölgede hava, su ve toprakta siyanür ölçümlerine ek olarak kurşun, bakır </a:t>
            </a:r>
            <a:r>
              <a:rPr lang="tr-TR" dirty="0" err="1"/>
              <a:t>civa</a:t>
            </a:r>
            <a:r>
              <a:rPr lang="tr-TR" dirty="0"/>
              <a:t> gibi diğer ağır metallerle ilgili gerekli ölçümler de yapılmalı ve halka bilgi verilmelidir. Siyanürün uzun etkileri için bölgeden örnekler alınmalı düzey belirlenmeli tüm canlıların maruziyeti için eylem planı oluşturulmalı ve önlem alınmalıdır. Ayrıca siyanür yarılanma ömrü 1-3 yıla kadar uzayabildiği için uzun dönem ölçümleri ve sağlık kontrolleri de yapılmalıdır.</a:t>
            </a:r>
          </a:p>
        </p:txBody>
      </p:sp>
      <p:sp>
        <p:nvSpPr>
          <p:cNvPr id="4" name="Alt Bilgi Yer Tutucusu 3">
            <a:extLst>
              <a:ext uri="{FF2B5EF4-FFF2-40B4-BE49-F238E27FC236}">
                <a16:creationId xmlns:a16="http://schemas.microsoft.com/office/drawing/2014/main" id="{BE1296E6-39EF-AE0F-19E9-A64267432ED1}"/>
              </a:ext>
            </a:extLst>
          </p:cNvPr>
          <p:cNvSpPr>
            <a:spLocks noGrp="1"/>
          </p:cNvSpPr>
          <p:nvPr>
            <p:ph type="ftr" sz="quarter" idx="11"/>
          </p:nvPr>
        </p:nvSpPr>
        <p:spPr>
          <a:xfrm>
            <a:off x="4146755" y="6235547"/>
            <a:ext cx="4114800" cy="365125"/>
          </a:xfrm>
        </p:spPr>
        <p:txBody>
          <a:bodyPr/>
          <a:lstStyle/>
          <a:p>
            <a:r>
              <a:rPr lang="tr-TR" dirty="0"/>
              <a:t>https://toraks.org.tr/files/mf/site/2024/02/yine-erzincan-ilic-sg-sso-sck-sonson-1-8aeaa259.pdf</a:t>
            </a:r>
          </a:p>
        </p:txBody>
      </p:sp>
    </p:spTree>
    <p:extLst>
      <p:ext uri="{BB962C8B-B14F-4D97-AF65-F5344CB8AC3E}">
        <p14:creationId xmlns:p14="http://schemas.microsoft.com/office/powerpoint/2010/main" val="180246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64FC9D-AE64-1B6E-334E-A8C0F66ADDA5}"/>
              </a:ext>
            </a:extLst>
          </p:cNvPr>
          <p:cNvSpPr>
            <a:spLocks noGrp="1"/>
          </p:cNvSpPr>
          <p:nvPr>
            <p:ph type="title"/>
          </p:nvPr>
        </p:nvSpPr>
        <p:spPr/>
        <p:txBody>
          <a:bodyPr/>
          <a:lstStyle/>
          <a:p>
            <a:r>
              <a:rPr lang="tr-TR" dirty="0"/>
              <a:t>Siyanür Zehirlenmesi</a:t>
            </a:r>
          </a:p>
        </p:txBody>
      </p:sp>
      <p:sp>
        <p:nvSpPr>
          <p:cNvPr id="3" name="İçerik Yer Tutucusu 2">
            <a:extLst>
              <a:ext uri="{FF2B5EF4-FFF2-40B4-BE49-F238E27FC236}">
                <a16:creationId xmlns:a16="http://schemas.microsoft.com/office/drawing/2014/main" id="{B9013618-8C6C-0243-0DCA-1498D3F1C9DF}"/>
              </a:ext>
            </a:extLst>
          </p:cNvPr>
          <p:cNvSpPr>
            <a:spLocks noGrp="1"/>
          </p:cNvSpPr>
          <p:nvPr>
            <p:ph idx="1"/>
          </p:nvPr>
        </p:nvSpPr>
        <p:spPr/>
        <p:txBody>
          <a:bodyPr>
            <a:normAutofit fontScale="77500" lnSpcReduction="20000"/>
          </a:bodyPr>
          <a:lstStyle/>
          <a:p>
            <a:pPr marL="0" indent="0">
              <a:buNone/>
            </a:pPr>
            <a:r>
              <a:rPr lang="tr-TR" dirty="0"/>
              <a:t>Bölgede akut siyanür zehirlenmesine karşı uyarılarda bulunulması gerekmektedir. Siyanür solunum ya da ağız yoluyla vücuda girer ve belli değerlerin üzerinde zehirlenme etkileri ortaya çıkar.</a:t>
            </a:r>
          </a:p>
          <a:p>
            <a:pPr marL="0" indent="0">
              <a:buNone/>
            </a:pPr>
            <a:endParaRPr lang="tr-TR" dirty="0"/>
          </a:p>
          <a:p>
            <a:pPr marL="0" indent="0">
              <a:buNone/>
            </a:pPr>
            <a:r>
              <a:rPr lang="tr-TR" b="1" u="sng" dirty="0"/>
              <a:t>Akut siyanür zehirlenmesi belirtileri:</a:t>
            </a:r>
          </a:p>
          <a:p>
            <a:r>
              <a:rPr lang="tr-TR" dirty="0"/>
              <a:t>Solunum zorluğu, hızlı ve derin solunum	</a:t>
            </a:r>
          </a:p>
          <a:p>
            <a:r>
              <a:rPr lang="tr-TR" dirty="0" err="1"/>
              <a:t>Konvülziyonlar</a:t>
            </a:r>
            <a:r>
              <a:rPr lang="tr-TR" dirty="0"/>
              <a:t> </a:t>
            </a:r>
          </a:p>
          <a:p>
            <a:r>
              <a:rPr lang="tr-TR" dirty="0"/>
              <a:t>Bilinç kaybı </a:t>
            </a:r>
          </a:p>
          <a:p>
            <a:r>
              <a:rPr lang="tr-TR" dirty="0"/>
              <a:t>Deride irritasyon ve ağrı</a:t>
            </a:r>
          </a:p>
          <a:p>
            <a:r>
              <a:rPr lang="tr-TR" dirty="0"/>
              <a:t>Üst solunum yolu irritasyonu, öksürük, burunda tıkanma, kanama</a:t>
            </a:r>
          </a:p>
          <a:p>
            <a:r>
              <a:rPr lang="tr-TR" dirty="0"/>
              <a:t>Hipotansiyon, çarpıntı, bulantı-kusma ve nefes darlığı </a:t>
            </a:r>
          </a:p>
        </p:txBody>
      </p:sp>
      <p:sp>
        <p:nvSpPr>
          <p:cNvPr id="4" name="Alt Bilgi Yer Tutucusu 3">
            <a:extLst>
              <a:ext uri="{FF2B5EF4-FFF2-40B4-BE49-F238E27FC236}">
                <a16:creationId xmlns:a16="http://schemas.microsoft.com/office/drawing/2014/main" id="{2BB81B1E-B97F-E6C8-E9BA-8FD7D090FACD}"/>
              </a:ext>
            </a:extLst>
          </p:cNvPr>
          <p:cNvSpPr>
            <a:spLocks noGrp="1"/>
          </p:cNvSpPr>
          <p:nvPr>
            <p:ph type="ftr" sz="quarter" idx="11"/>
          </p:nvPr>
        </p:nvSpPr>
        <p:spPr/>
        <p:txBody>
          <a:bodyPr/>
          <a:lstStyle/>
          <a:p>
            <a:r>
              <a:rPr lang="tr-TR" dirty="0"/>
              <a:t>https://toraks.org.tr/files/mf/site/2024/02/yine-erzincan-ilic-sg-sso-sck-sonson-1-8aeaa259.pdf</a:t>
            </a:r>
          </a:p>
        </p:txBody>
      </p:sp>
      <p:pic>
        <p:nvPicPr>
          <p:cNvPr id="6" name="Resim 5">
            <a:extLst>
              <a:ext uri="{FF2B5EF4-FFF2-40B4-BE49-F238E27FC236}">
                <a16:creationId xmlns:a16="http://schemas.microsoft.com/office/drawing/2014/main" id="{81101FFD-982B-B006-2635-D52544E1F45B}"/>
              </a:ext>
            </a:extLst>
          </p:cNvPr>
          <p:cNvPicPr>
            <a:picLocks noChangeAspect="1"/>
          </p:cNvPicPr>
          <p:nvPr/>
        </p:nvPicPr>
        <p:blipFill>
          <a:blip r:embed="rId2"/>
          <a:stretch>
            <a:fillRect/>
          </a:stretch>
        </p:blipFill>
        <p:spPr>
          <a:xfrm>
            <a:off x="8930484" y="2595943"/>
            <a:ext cx="2423316" cy="2390568"/>
          </a:xfrm>
          <a:prstGeom prst="rect">
            <a:avLst/>
          </a:prstGeom>
        </p:spPr>
      </p:pic>
    </p:spTree>
    <p:extLst>
      <p:ext uri="{BB962C8B-B14F-4D97-AF65-F5344CB8AC3E}">
        <p14:creationId xmlns:p14="http://schemas.microsoft.com/office/powerpoint/2010/main" val="345710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60969E-29EE-AFCF-9410-42B053181CD3}"/>
              </a:ext>
            </a:extLst>
          </p:cNvPr>
          <p:cNvSpPr>
            <a:spLocks noGrp="1"/>
          </p:cNvSpPr>
          <p:nvPr>
            <p:ph type="title"/>
          </p:nvPr>
        </p:nvSpPr>
        <p:spPr/>
        <p:txBody>
          <a:bodyPr/>
          <a:lstStyle/>
          <a:p>
            <a:r>
              <a:rPr lang="tr-TR" dirty="0"/>
              <a:t>Siyanür Zehirlenmesi</a:t>
            </a:r>
          </a:p>
        </p:txBody>
      </p:sp>
      <p:sp>
        <p:nvSpPr>
          <p:cNvPr id="3" name="İçerik Yer Tutucusu 2">
            <a:extLst>
              <a:ext uri="{FF2B5EF4-FFF2-40B4-BE49-F238E27FC236}">
                <a16:creationId xmlns:a16="http://schemas.microsoft.com/office/drawing/2014/main" id="{EEBC6B5A-52A6-5462-A06E-409D77578D64}"/>
              </a:ext>
            </a:extLst>
          </p:cNvPr>
          <p:cNvSpPr>
            <a:spLocks noGrp="1"/>
          </p:cNvSpPr>
          <p:nvPr>
            <p:ph idx="1"/>
          </p:nvPr>
        </p:nvSpPr>
        <p:spPr/>
        <p:txBody>
          <a:bodyPr/>
          <a:lstStyle/>
          <a:p>
            <a:pPr marL="0" indent="0">
              <a:buNone/>
            </a:pPr>
            <a:r>
              <a:rPr lang="tr-TR" b="1" u="sng" dirty="0"/>
              <a:t>Kronik siyanür zehirlenmesi belirtileri:</a:t>
            </a:r>
          </a:p>
          <a:p>
            <a:r>
              <a:rPr lang="tr-TR" dirty="0" err="1"/>
              <a:t>Tiroid</a:t>
            </a:r>
            <a:r>
              <a:rPr lang="tr-TR" dirty="0"/>
              <a:t> hormon düzeyinde azalma, TSH düzeyinde artış ve guatr</a:t>
            </a:r>
          </a:p>
          <a:p>
            <a:r>
              <a:rPr lang="tr-TR" dirty="0"/>
              <a:t>Yorgunluk, baş dönmesi, </a:t>
            </a:r>
            <a:r>
              <a:rPr lang="tr-TR" dirty="0" err="1"/>
              <a:t>başağrısı</a:t>
            </a:r>
            <a:r>
              <a:rPr lang="tr-TR" dirty="0"/>
              <a:t>, kulak çınlaması</a:t>
            </a:r>
          </a:p>
          <a:p>
            <a:r>
              <a:rPr lang="tr-TR" dirty="0"/>
              <a:t>Kollarda ve bacaklarda uyuşma, güçsüzlük</a:t>
            </a:r>
          </a:p>
          <a:p>
            <a:r>
              <a:rPr lang="tr-TR" dirty="0"/>
              <a:t>Davranış bozuklukları, hafıza kaybı, psikomotor yetenekte azalma</a:t>
            </a:r>
          </a:p>
          <a:p>
            <a:r>
              <a:rPr lang="tr-TR" dirty="0"/>
              <a:t>Görme bozukluğu </a:t>
            </a:r>
          </a:p>
        </p:txBody>
      </p:sp>
      <p:sp>
        <p:nvSpPr>
          <p:cNvPr id="4" name="Alt Bilgi Yer Tutucusu 3">
            <a:extLst>
              <a:ext uri="{FF2B5EF4-FFF2-40B4-BE49-F238E27FC236}">
                <a16:creationId xmlns:a16="http://schemas.microsoft.com/office/drawing/2014/main" id="{F542A82C-FE1D-8862-AC63-F613D00A8EBE}"/>
              </a:ext>
            </a:extLst>
          </p:cNvPr>
          <p:cNvSpPr>
            <a:spLocks noGrp="1"/>
          </p:cNvSpPr>
          <p:nvPr>
            <p:ph type="ftr" sz="quarter" idx="11"/>
          </p:nvPr>
        </p:nvSpPr>
        <p:spPr/>
        <p:txBody>
          <a:bodyPr/>
          <a:lstStyle/>
          <a:p>
            <a:r>
              <a:rPr lang="tr-TR" dirty="0"/>
              <a:t>https://toraks.org.tr/files/mf/site/2024/02/yine-erzincan-ilic-sg-sso-sck-sonson-1-8aeaa259.pdf</a:t>
            </a:r>
          </a:p>
        </p:txBody>
      </p:sp>
      <p:pic>
        <p:nvPicPr>
          <p:cNvPr id="6" name="Resim 5">
            <a:extLst>
              <a:ext uri="{FF2B5EF4-FFF2-40B4-BE49-F238E27FC236}">
                <a16:creationId xmlns:a16="http://schemas.microsoft.com/office/drawing/2014/main" id="{F5B0AF87-4F5D-C04A-8D03-959D2132DC84}"/>
              </a:ext>
            </a:extLst>
          </p:cNvPr>
          <p:cNvPicPr>
            <a:picLocks noChangeAspect="1"/>
          </p:cNvPicPr>
          <p:nvPr/>
        </p:nvPicPr>
        <p:blipFill>
          <a:blip r:embed="rId2"/>
          <a:stretch>
            <a:fillRect/>
          </a:stretch>
        </p:blipFill>
        <p:spPr>
          <a:xfrm>
            <a:off x="8472669" y="238910"/>
            <a:ext cx="3378208" cy="1992360"/>
          </a:xfrm>
          <a:prstGeom prst="rect">
            <a:avLst/>
          </a:prstGeom>
        </p:spPr>
      </p:pic>
    </p:spTree>
    <p:extLst>
      <p:ext uri="{BB962C8B-B14F-4D97-AF65-F5344CB8AC3E}">
        <p14:creationId xmlns:p14="http://schemas.microsoft.com/office/powerpoint/2010/main" val="130634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im">
            <a:extLst>
              <a:ext uri="{FF2B5EF4-FFF2-40B4-BE49-F238E27FC236}">
                <a16:creationId xmlns:a16="http://schemas.microsoft.com/office/drawing/2014/main" id="{58FAE927-7A4D-0303-93C4-F810BFB502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8641" y="0"/>
            <a:ext cx="4674718" cy="6349364"/>
          </a:xfrm>
          <a:prstGeom prst="rect">
            <a:avLst/>
          </a:prstGeom>
          <a:noFill/>
          <a:extLst>
            <a:ext uri="{909E8E84-426E-40DD-AFC4-6F175D3DCCD1}">
              <a14:hiddenFill xmlns:a14="http://schemas.microsoft.com/office/drawing/2010/main">
                <a:solidFill>
                  <a:srgbClr val="FFFFFF"/>
                </a:solidFill>
              </a14:hiddenFill>
            </a:ext>
          </a:extLst>
        </p:spPr>
      </p:pic>
      <p:sp>
        <p:nvSpPr>
          <p:cNvPr id="6" name="Alt Bilgi Yer Tutucusu 5">
            <a:extLst>
              <a:ext uri="{FF2B5EF4-FFF2-40B4-BE49-F238E27FC236}">
                <a16:creationId xmlns:a16="http://schemas.microsoft.com/office/drawing/2014/main" id="{650B753B-61BD-9BF6-8B84-D7BE058B8CFE}"/>
              </a:ext>
            </a:extLst>
          </p:cNvPr>
          <p:cNvSpPr>
            <a:spLocks noGrp="1"/>
          </p:cNvSpPr>
          <p:nvPr>
            <p:ph type="ftr" sz="quarter" idx="11"/>
          </p:nvPr>
        </p:nvSpPr>
        <p:spPr/>
        <p:txBody>
          <a:bodyPr/>
          <a:lstStyle/>
          <a:p>
            <a:r>
              <a:rPr lang="tr-TR" dirty="0"/>
              <a:t>Dr. Fahrettin Koca X açıklaması. https://twitter.com/drfahrettinkoca/status/1760387944026677725</a:t>
            </a:r>
          </a:p>
        </p:txBody>
      </p:sp>
    </p:spTree>
    <p:extLst>
      <p:ext uri="{BB962C8B-B14F-4D97-AF65-F5344CB8AC3E}">
        <p14:creationId xmlns:p14="http://schemas.microsoft.com/office/powerpoint/2010/main" val="2887414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07D19F-204A-9EAB-B8B9-CB36AA5272F1}"/>
              </a:ext>
            </a:extLst>
          </p:cNvPr>
          <p:cNvSpPr>
            <a:spLocks noGrp="1"/>
          </p:cNvSpPr>
          <p:nvPr>
            <p:ph type="title"/>
          </p:nvPr>
        </p:nvSpPr>
        <p:spPr/>
        <p:txBody>
          <a:bodyPr/>
          <a:lstStyle/>
          <a:p>
            <a:r>
              <a:rPr lang="tr-TR" dirty="0"/>
              <a:t>Sağlık alanında düzenlemeler</a:t>
            </a:r>
          </a:p>
        </p:txBody>
      </p:sp>
      <p:sp>
        <p:nvSpPr>
          <p:cNvPr id="3" name="İçerik Yer Tutucusu 2">
            <a:extLst>
              <a:ext uri="{FF2B5EF4-FFF2-40B4-BE49-F238E27FC236}">
                <a16:creationId xmlns:a16="http://schemas.microsoft.com/office/drawing/2014/main" id="{AA412463-759A-6CB7-A305-A470421FCD9A}"/>
              </a:ext>
            </a:extLst>
          </p:cNvPr>
          <p:cNvSpPr>
            <a:spLocks noGrp="1"/>
          </p:cNvSpPr>
          <p:nvPr>
            <p:ph idx="1"/>
          </p:nvPr>
        </p:nvSpPr>
        <p:spPr/>
        <p:txBody>
          <a:bodyPr>
            <a:normAutofit fontScale="77500" lnSpcReduction="20000"/>
          </a:bodyPr>
          <a:lstStyle/>
          <a:p>
            <a:pPr marL="0" indent="0" algn="l">
              <a:buNone/>
            </a:pPr>
            <a:r>
              <a:rPr lang="tr-TR" dirty="0">
                <a:highlight>
                  <a:srgbClr val="00FFFF"/>
                </a:highlight>
              </a:rPr>
              <a:t>1. </a:t>
            </a:r>
            <a:r>
              <a:rPr lang="tr-TR" dirty="0"/>
              <a:t>Ağız ve diş sağlığı muayenehanelerinde ikinci bir diş hekiminin çalışabilmesi sağlanmaktadır.</a:t>
            </a:r>
          </a:p>
          <a:p>
            <a:pPr marL="0" indent="0" algn="l">
              <a:buNone/>
            </a:pPr>
            <a:r>
              <a:rPr lang="tr-TR" dirty="0">
                <a:highlight>
                  <a:srgbClr val="00FFFF"/>
                </a:highlight>
              </a:rPr>
              <a:t>2. </a:t>
            </a:r>
            <a:r>
              <a:rPr lang="tr-TR" dirty="0"/>
              <a:t>Ebelik mesleğinin görev tanımı güncellenerek ebelerin yetkileri artırılmaktadır.</a:t>
            </a:r>
          </a:p>
          <a:p>
            <a:pPr marL="0" indent="0" algn="l">
              <a:buNone/>
            </a:pPr>
            <a:r>
              <a:rPr lang="tr-TR" dirty="0">
                <a:highlight>
                  <a:srgbClr val="00FFFF"/>
                </a:highlight>
              </a:rPr>
              <a:t>3. </a:t>
            </a:r>
            <a:r>
              <a:rPr lang="tr-TR" dirty="0"/>
              <a:t>Tıpta Uzmanlık Kurulunun görüşü doğrultusunda sosyal pediatri, çocuk sağlığı ve hastalıkları ana dalına bağlı yan dal olarak ihdas edilmiş ve ayrıca yoğun bakım yan dalının bağlı olduğu ana dallara acil tip ana dalı eklenmiştir.</a:t>
            </a:r>
          </a:p>
          <a:p>
            <a:pPr marL="0" indent="0" algn="l">
              <a:buNone/>
            </a:pPr>
            <a:r>
              <a:rPr lang="tr-TR" dirty="0">
                <a:highlight>
                  <a:srgbClr val="00FFFF"/>
                </a:highlight>
              </a:rPr>
              <a:t>4. </a:t>
            </a:r>
            <a:r>
              <a:rPr lang="tr-TR" dirty="0"/>
              <a:t>İlaçların ruhsatlandırılması ve denetim süreçlerinde düzenlemeler yapılmaktadır.</a:t>
            </a:r>
          </a:p>
          <a:p>
            <a:pPr marL="0" indent="0" algn="l">
              <a:buNone/>
            </a:pPr>
            <a:r>
              <a:rPr lang="tr-TR" dirty="0">
                <a:highlight>
                  <a:srgbClr val="00FFFF"/>
                </a:highlight>
              </a:rPr>
              <a:t>5. </a:t>
            </a:r>
            <a:r>
              <a:rPr lang="tr-TR" dirty="0"/>
              <a:t>İlaç ve tıbbi cihazlarla ilgili yapılacak klinik araştırmalar hakkında düzenlemeler yapılmaktadır.</a:t>
            </a:r>
          </a:p>
          <a:p>
            <a:pPr marL="0" indent="0" algn="l">
              <a:buNone/>
            </a:pPr>
            <a:r>
              <a:rPr lang="tr-TR" dirty="0">
                <a:highlight>
                  <a:srgbClr val="00FFFF"/>
                </a:highlight>
              </a:rPr>
              <a:t>6. </a:t>
            </a:r>
            <a:r>
              <a:rPr lang="tr-TR" dirty="0"/>
              <a:t>Yan dal uzmanlarının ek ödemelerinde iyileştirmeler yapılmaktadır.</a:t>
            </a:r>
          </a:p>
          <a:p>
            <a:endParaRPr lang="tr-TR" dirty="0"/>
          </a:p>
        </p:txBody>
      </p:sp>
      <p:sp>
        <p:nvSpPr>
          <p:cNvPr id="4" name="Alt Bilgi Yer Tutucusu 3">
            <a:extLst>
              <a:ext uri="{FF2B5EF4-FFF2-40B4-BE49-F238E27FC236}">
                <a16:creationId xmlns:a16="http://schemas.microsoft.com/office/drawing/2014/main" id="{E05CE24A-EE7B-CBF2-78ED-5FDD78DBCC41}"/>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13199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E1BCE5-957C-0F7E-6644-09FCB6FEFB00}"/>
              </a:ext>
            </a:extLst>
          </p:cNvPr>
          <p:cNvSpPr>
            <a:spLocks noGrp="1"/>
          </p:cNvSpPr>
          <p:nvPr>
            <p:ph type="title"/>
          </p:nvPr>
        </p:nvSpPr>
        <p:spPr/>
        <p:txBody>
          <a:bodyPr/>
          <a:lstStyle/>
          <a:p>
            <a:r>
              <a:rPr lang="tr-TR" dirty="0"/>
              <a:t>Sağlık alanında düzenlemeler</a:t>
            </a:r>
          </a:p>
        </p:txBody>
      </p:sp>
      <p:sp>
        <p:nvSpPr>
          <p:cNvPr id="3" name="İçerik Yer Tutucusu 2">
            <a:extLst>
              <a:ext uri="{FF2B5EF4-FFF2-40B4-BE49-F238E27FC236}">
                <a16:creationId xmlns:a16="http://schemas.microsoft.com/office/drawing/2014/main" id="{D432111A-1F48-D6BF-3E74-20A7AE4468CB}"/>
              </a:ext>
            </a:extLst>
          </p:cNvPr>
          <p:cNvSpPr>
            <a:spLocks noGrp="1"/>
          </p:cNvSpPr>
          <p:nvPr>
            <p:ph idx="1"/>
          </p:nvPr>
        </p:nvSpPr>
        <p:spPr/>
        <p:txBody>
          <a:bodyPr>
            <a:normAutofit fontScale="85000" lnSpcReduction="10000"/>
          </a:bodyPr>
          <a:lstStyle/>
          <a:p>
            <a:pPr marL="0" indent="0" algn="l">
              <a:buNone/>
            </a:pPr>
            <a:r>
              <a:rPr lang="tr-TR" dirty="0">
                <a:highlight>
                  <a:srgbClr val="00FFFF"/>
                </a:highlight>
              </a:rPr>
              <a:t>7. </a:t>
            </a:r>
            <a:r>
              <a:rPr lang="tr-TR" dirty="0"/>
              <a:t>Bilimsel araştırmaların teşviki amacıyla sağlık kurumlarından istenecek bilimsel görüş, proje, araştırma ve benzeri hizmetler kapsamında personele verilen ödeme %65'ten %85'e yükseltilmekte ve yükseköğretim kurumlarıyla uygulama birliği sağlanmaktadır.</a:t>
            </a:r>
          </a:p>
          <a:p>
            <a:pPr marL="0" indent="0" algn="l">
              <a:buNone/>
            </a:pPr>
            <a:r>
              <a:rPr lang="tr-TR" dirty="0">
                <a:highlight>
                  <a:srgbClr val="00FFFF"/>
                </a:highlight>
              </a:rPr>
              <a:t>8. </a:t>
            </a:r>
            <a:r>
              <a:rPr lang="tr-TR" dirty="0"/>
              <a:t>Sağlık Bilimleri Üniversitesi ile birlikte kullanılan Sağlık Bakanlığı hastanelerine yapılan atamalara ilişkin Bakanlık ve Üniversitenin yetkileri belirlenmiştir.</a:t>
            </a:r>
          </a:p>
          <a:p>
            <a:pPr marL="0" indent="0" algn="l">
              <a:buNone/>
            </a:pPr>
            <a:r>
              <a:rPr lang="tr-TR" dirty="0">
                <a:highlight>
                  <a:srgbClr val="00FFFF"/>
                </a:highlight>
              </a:rPr>
              <a:t>9. </a:t>
            </a:r>
            <a:r>
              <a:rPr lang="tr-TR" dirty="0"/>
              <a:t>Öğretim elemanlarının hizmet sözleşmesiyle ek ödeme ilişkilendirilerek sözleşme fesih koşulları belirlenmektedir.</a:t>
            </a:r>
          </a:p>
          <a:p>
            <a:pPr marL="0" indent="0" algn="l">
              <a:buNone/>
            </a:pPr>
            <a:r>
              <a:rPr lang="tr-TR" dirty="0">
                <a:highlight>
                  <a:srgbClr val="00FFFF"/>
                </a:highlight>
              </a:rPr>
              <a:t>10. </a:t>
            </a:r>
            <a:r>
              <a:rPr lang="tr-TR" dirty="0"/>
              <a:t>Sağlık turizmi faaliyeti yapan kuruluşlar Bakanlık denetimi altına alınmıştır.</a:t>
            </a:r>
          </a:p>
          <a:p>
            <a:endParaRPr lang="tr-TR" dirty="0"/>
          </a:p>
        </p:txBody>
      </p:sp>
      <p:sp>
        <p:nvSpPr>
          <p:cNvPr id="4" name="Alt Bilgi Yer Tutucusu 3">
            <a:extLst>
              <a:ext uri="{FF2B5EF4-FFF2-40B4-BE49-F238E27FC236}">
                <a16:creationId xmlns:a16="http://schemas.microsoft.com/office/drawing/2014/main" id="{13B16861-AADF-0E9E-018B-91DE22FB0C19}"/>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55840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482C66-A07C-AD3D-1E51-B71E866D547D}"/>
              </a:ext>
            </a:extLst>
          </p:cNvPr>
          <p:cNvSpPr>
            <a:spLocks noGrp="1"/>
          </p:cNvSpPr>
          <p:nvPr>
            <p:ph type="title"/>
          </p:nvPr>
        </p:nvSpPr>
        <p:spPr/>
        <p:txBody>
          <a:bodyPr/>
          <a:lstStyle/>
          <a:p>
            <a:r>
              <a:rPr lang="tr-TR" dirty="0"/>
              <a:t>Sağlık alanında düzenlemeler</a:t>
            </a:r>
          </a:p>
        </p:txBody>
      </p:sp>
      <p:sp>
        <p:nvSpPr>
          <p:cNvPr id="3" name="İçerik Yer Tutucusu 2">
            <a:extLst>
              <a:ext uri="{FF2B5EF4-FFF2-40B4-BE49-F238E27FC236}">
                <a16:creationId xmlns:a16="http://schemas.microsoft.com/office/drawing/2014/main" id="{54D36838-8086-5782-DF25-BC430886B233}"/>
              </a:ext>
            </a:extLst>
          </p:cNvPr>
          <p:cNvSpPr>
            <a:spLocks noGrp="1"/>
          </p:cNvSpPr>
          <p:nvPr>
            <p:ph idx="1"/>
          </p:nvPr>
        </p:nvSpPr>
        <p:spPr/>
        <p:txBody>
          <a:bodyPr>
            <a:normAutofit fontScale="92500" lnSpcReduction="20000"/>
          </a:bodyPr>
          <a:lstStyle/>
          <a:p>
            <a:pPr marL="0" indent="0">
              <a:buNone/>
            </a:pPr>
            <a:r>
              <a:rPr lang="tr-TR" dirty="0">
                <a:highlight>
                  <a:srgbClr val="00FFFF"/>
                </a:highlight>
              </a:rPr>
              <a:t>11. </a:t>
            </a:r>
            <a:r>
              <a:rPr lang="tr-TR" dirty="0"/>
              <a:t>Anayasa Mahkemesinin iptal kararı doğrultusunda Devlet üniversitelerinde çalışan sağlık meslek mensuplarına </a:t>
            </a:r>
            <a:r>
              <a:rPr lang="tr-TR" dirty="0" err="1"/>
              <a:t>rücuya</a:t>
            </a:r>
            <a:r>
              <a:rPr lang="tr-TR" dirty="0"/>
              <a:t> yönelik madde yeniden düzenlenmektedir. Böylece Devlet üniversitelerinde çalışan sağlık meslek mensupları, tıbbi </a:t>
            </a:r>
            <a:r>
              <a:rPr lang="tr-TR" dirty="0" err="1"/>
              <a:t>malpraktis</a:t>
            </a:r>
            <a:r>
              <a:rPr lang="tr-TR" dirty="0"/>
              <a:t> sonucu rücu yönünden diğer kamu kurum ve kuruluşlarında çalışanlarla aynı haklara sahip olmaya devam edecektir. Kasıt olmadıkça rücu olmayacaktır.</a:t>
            </a:r>
          </a:p>
          <a:p>
            <a:pPr marL="0" indent="0">
              <a:buNone/>
            </a:pPr>
            <a:r>
              <a:rPr lang="tr-TR" dirty="0">
                <a:highlight>
                  <a:srgbClr val="00FFFF"/>
                </a:highlight>
              </a:rPr>
              <a:t>12. </a:t>
            </a:r>
            <a:r>
              <a:rPr lang="tr-TR" dirty="0"/>
              <a:t>İdare tarafından ödenen </a:t>
            </a:r>
            <a:r>
              <a:rPr lang="tr-TR" dirty="0" err="1"/>
              <a:t>tibbi</a:t>
            </a:r>
            <a:r>
              <a:rPr lang="tr-TR" dirty="0"/>
              <a:t> </a:t>
            </a:r>
            <a:r>
              <a:rPr lang="tr-TR" dirty="0" err="1"/>
              <a:t>malpraktis</a:t>
            </a:r>
            <a:r>
              <a:rPr lang="tr-TR" dirty="0"/>
              <a:t> tazminatlarının sigorta şirketlerinden tahsili sağlanmaktadır. </a:t>
            </a:r>
          </a:p>
          <a:p>
            <a:pPr marL="0" indent="0">
              <a:buNone/>
            </a:pPr>
            <a:r>
              <a:rPr lang="tr-TR" dirty="0">
                <a:highlight>
                  <a:srgbClr val="00FFFF"/>
                </a:highlight>
              </a:rPr>
              <a:t>13. </a:t>
            </a:r>
            <a:r>
              <a:rPr lang="tr-TR" dirty="0"/>
              <a:t>4924 sayılı Kanun'a tabi atanabilecek sözleşmeli personel sayısı artırılmıştır.</a:t>
            </a:r>
          </a:p>
        </p:txBody>
      </p:sp>
      <p:sp>
        <p:nvSpPr>
          <p:cNvPr id="4" name="Alt Bilgi Yer Tutucusu 3">
            <a:extLst>
              <a:ext uri="{FF2B5EF4-FFF2-40B4-BE49-F238E27FC236}">
                <a16:creationId xmlns:a16="http://schemas.microsoft.com/office/drawing/2014/main" id="{CA5A0CE5-6CEB-8CC0-F322-0AE81D555F54}"/>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743527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5C68DF-D9DC-F89D-F7A0-C1CB53B3C347}"/>
              </a:ext>
            </a:extLst>
          </p:cNvPr>
          <p:cNvSpPr>
            <a:spLocks noGrp="1"/>
          </p:cNvSpPr>
          <p:nvPr>
            <p:ph type="title"/>
          </p:nvPr>
        </p:nvSpPr>
        <p:spPr/>
        <p:txBody>
          <a:bodyPr/>
          <a:lstStyle/>
          <a:p>
            <a:r>
              <a:rPr lang="tr-TR" dirty="0"/>
              <a:t>Sağlık alanında düzenlemeler</a:t>
            </a:r>
          </a:p>
        </p:txBody>
      </p:sp>
      <p:sp>
        <p:nvSpPr>
          <p:cNvPr id="3" name="İçerik Yer Tutucusu 2">
            <a:extLst>
              <a:ext uri="{FF2B5EF4-FFF2-40B4-BE49-F238E27FC236}">
                <a16:creationId xmlns:a16="http://schemas.microsoft.com/office/drawing/2014/main" id="{D451C75C-4FD4-F066-0D17-34D7099CFC11}"/>
              </a:ext>
            </a:extLst>
          </p:cNvPr>
          <p:cNvSpPr>
            <a:spLocks noGrp="1"/>
          </p:cNvSpPr>
          <p:nvPr>
            <p:ph idx="1"/>
          </p:nvPr>
        </p:nvSpPr>
        <p:spPr/>
        <p:txBody>
          <a:bodyPr/>
          <a:lstStyle/>
          <a:p>
            <a:pPr marL="0" indent="0" algn="l">
              <a:buNone/>
            </a:pPr>
            <a:r>
              <a:rPr lang="tr-TR" sz="2400" dirty="0">
                <a:highlight>
                  <a:srgbClr val="00FFFF"/>
                </a:highlight>
              </a:rPr>
              <a:t>14. </a:t>
            </a:r>
            <a:r>
              <a:rPr lang="tr-TR" sz="2400" dirty="0"/>
              <a:t>4924 sayılı Kanun'a tabi sözleşmeli personelin geçici görevlendirilme sınırları belirlenerek disiplin işlemleri, ek ödeme ve fesih durumunda kadrolarına dönüşleri ile ilgili düzenleme yapılmıştır.</a:t>
            </a:r>
          </a:p>
          <a:p>
            <a:pPr marL="0" indent="0" algn="l">
              <a:buNone/>
            </a:pPr>
            <a:r>
              <a:rPr lang="tr-TR" sz="2400" dirty="0">
                <a:highlight>
                  <a:srgbClr val="00FFFF"/>
                </a:highlight>
              </a:rPr>
              <a:t>15. </a:t>
            </a:r>
            <a:r>
              <a:rPr lang="tr-TR" sz="2400" dirty="0"/>
              <a:t>Aile hekimleri ve aile sağlığı çalışanlarına destek ödemesinin yapılmasının yasal dayanağı oluşturulmuş, sözleşme feshi keyfiliğe fırsat verilmeksizin belirli kriterlere bağlanmıştır.</a:t>
            </a:r>
          </a:p>
          <a:p>
            <a:pPr marL="0" indent="0" algn="l">
              <a:buNone/>
            </a:pPr>
            <a:r>
              <a:rPr lang="tr-TR" sz="2400" dirty="0">
                <a:highlight>
                  <a:srgbClr val="00FFFF"/>
                </a:highlight>
              </a:rPr>
              <a:t>16. </a:t>
            </a:r>
            <a:r>
              <a:rPr lang="tr-TR" sz="2400" dirty="0"/>
              <a:t>Hastane koordinasyon kurulu kurulmuştur. Böylece hastane hizmetlerinin daha verimli, etkin ve koordinasyon içerisinde sunulması temin edilmektedir.</a:t>
            </a:r>
          </a:p>
          <a:p>
            <a:endParaRPr lang="tr-TR" dirty="0"/>
          </a:p>
        </p:txBody>
      </p:sp>
      <p:sp>
        <p:nvSpPr>
          <p:cNvPr id="4" name="Alt Bilgi Yer Tutucusu 3">
            <a:extLst>
              <a:ext uri="{FF2B5EF4-FFF2-40B4-BE49-F238E27FC236}">
                <a16:creationId xmlns:a16="http://schemas.microsoft.com/office/drawing/2014/main" id="{A7BF4E47-F795-2FA9-7EBB-909C1DE32AAA}"/>
              </a:ext>
            </a:extLst>
          </p:cNvPr>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696683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7B7142-79A6-0C8C-3426-8EB2CAC5D413}"/>
              </a:ext>
            </a:extLst>
          </p:cNvPr>
          <p:cNvSpPr>
            <a:spLocks noGrp="1"/>
          </p:cNvSpPr>
          <p:nvPr>
            <p:ph type="title"/>
          </p:nvPr>
        </p:nvSpPr>
        <p:spPr/>
        <p:txBody>
          <a:bodyPr/>
          <a:lstStyle/>
          <a:p>
            <a:r>
              <a:rPr lang="tr-TR" dirty="0"/>
              <a:t>KIZAMIK</a:t>
            </a:r>
          </a:p>
        </p:txBody>
      </p:sp>
      <p:sp>
        <p:nvSpPr>
          <p:cNvPr id="3" name="İçerik Yer Tutucusu 2">
            <a:extLst>
              <a:ext uri="{FF2B5EF4-FFF2-40B4-BE49-F238E27FC236}">
                <a16:creationId xmlns:a16="http://schemas.microsoft.com/office/drawing/2014/main" id="{30F0E4C3-E0A7-626F-74B5-F0CCFC1CF37E}"/>
              </a:ext>
            </a:extLst>
          </p:cNvPr>
          <p:cNvSpPr>
            <a:spLocks noGrp="1"/>
          </p:cNvSpPr>
          <p:nvPr>
            <p:ph idx="1"/>
          </p:nvPr>
        </p:nvSpPr>
        <p:spPr/>
        <p:txBody>
          <a:bodyPr/>
          <a:lstStyle/>
          <a:p>
            <a:r>
              <a:rPr lang="tr-TR" dirty="0"/>
              <a:t>DSÖ EUROPE: 2023’te 53 üye ülkenin 41’nden 58 binden fazla kızamık vakası oldu.  (2022: 942) 10 ölüm tespit edildi.</a:t>
            </a:r>
          </a:p>
          <a:p>
            <a:r>
              <a:rPr lang="tr-TR" dirty="0"/>
              <a:t>2020-2022 pandemi döneminde 1.2milyon çocuk aşılamayı kaçırdı.</a:t>
            </a:r>
          </a:p>
          <a:p>
            <a:r>
              <a:rPr lang="tr-TR" dirty="0"/>
              <a:t>Küresel aşılama oranları yüzde 83’ düştü.</a:t>
            </a:r>
          </a:p>
        </p:txBody>
      </p:sp>
      <p:sp>
        <p:nvSpPr>
          <p:cNvPr id="4" name="Alt Bilgi Yer Tutucusu 3">
            <a:extLst>
              <a:ext uri="{FF2B5EF4-FFF2-40B4-BE49-F238E27FC236}">
                <a16:creationId xmlns:a16="http://schemas.microsoft.com/office/drawing/2014/main" id="{15B107E0-705B-BEB5-05DB-3A43380305C2}"/>
              </a:ext>
            </a:extLst>
          </p:cNvPr>
          <p:cNvSpPr>
            <a:spLocks noGrp="1"/>
          </p:cNvSpPr>
          <p:nvPr>
            <p:ph type="ftr" sz="quarter" idx="11"/>
          </p:nvPr>
        </p:nvSpPr>
        <p:spPr/>
        <p:txBody>
          <a:bodyPr/>
          <a:lstStyle/>
          <a:p>
            <a:endParaRPr lang="tr-TR"/>
          </a:p>
        </p:txBody>
      </p:sp>
      <p:pic>
        <p:nvPicPr>
          <p:cNvPr id="6" name="Resim 5">
            <a:extLst>
              <a:ext uri="{FF2B5EF4-FFF2-40B4-BE49-F238E27FC236}">
                <a16:creationId xmlns:a16="http://schemas.microsoft.com/office/drawing/2014/main" id="{176F024D-A319-FA4A-360E-5D96FC01A2A6}"/>
              </a:ext>
            </a:extLst>
          </p:cNvPr>
          <p:cNvPicPr>
            <a:picLocks noChangeAspect="1"/>
          </p:cNvPicPr>
          <p:nvPr/>
        </p:nvPicPr>
        <p:blipFill>
          <a:blip r:embed="rId2"/>
          <a:stretch>
            <a:fillRect/>
          </a:stretch>
        </p:blipFill>
        <p:spPr>
          <a:xfrm>
            <a:off x="9410007" y="4687933"/>
            <a:ext cx="1842857" cy="1489029"/>
          </a:xfrm>
          <a:prstGeom prst="rect">
            <a:avLst/>
          </a:prstGeom>
        </p:spPr>
      </p:pic>
    </p:spTree>
    <p:extLst>
      <p:ext uri="{BB962C8B-B14F-4D97-AF65-F5344CB8AC3E}">
        <p14:creationId xmlns:p14="http://schemas.microsoft.com/office/powerpoint/2010/main" val="4237035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B0235C-092C-8A09-32AF-07B6F60C175C}"/>
              </a:ext>
            </a:extLst>
          </p:cNvPr>
          <p:cNvSpPr>
            <a:spLocks noGrp="1"/>
          </p:cNvSpPr>
          <p:nvPr>
            <p:ph type="title"/>
          </p:nvPr>
        </p:nvSpPr>
        <p:spPr/>
        <p:txBody>
          <a:bodyPr/>
          <a:lstStyle/>
          <a:p>
            <a:endParaRPr lang="tr-TR" dirty="0"/>
          </a:p>
        </p:txBody>
      </p:sp>
      <p:pic>
        <p:nvPicPr>
          <p:cNvPr id="12" name="İçerik Yer Tutucusu 11">
            <a:extLst>
              <a:ext uri="{FF2B5EF4-FFF2-40B4-BE49-F238E27FC236}">
                <a16:creationId xmlns:a16="http://schemas.microsoft.com/office/drawing/2014/main" id="{B787FDE5-12E4-B9EE-7DD8-20CA1BE1AC6E}"/>
              </a:ext>
            </a:extLst>
          </p:cNvPr>
          <p:cNvPicPr>
            <a:picLocks noGrp="1" noChangeAspect="1"/>
          </p:cNvPicPr>
          <p:nvPr>
            <p:ph idx="1"/>
          </p:nvPr>
        </p:nvPicPr>
        <p:blipFill>
          <a:blip r:embed="rId2"/>
          <a:stretch>
            <a:fillRect/>
          </a:stretch>
        </p:blipFill>
        <p:spPr>
          <a:xfrm>
            <a:off x="589528" y="776748"/>
            <a:ext cx="10162382" cy="5579602"/>
          </a:xfrm>
        </p:spPr>
      </p:pic>
      <p:sp>
        <p:nvSpPr>
          <p:cNvPr id="4" name="Alt Bilgi Yer Tutucusu 3">
            <a:extLst>
              <a:ext uri="{FF2B5EF4-FFF2-40B4-BE49-F238E27FC236}">
                <a16:creationId xmlns:a16="http://schemas.microsoft.com/office/drawing/2014/main" id="{F3FB64FB-DFC8-D0DA-F72D-5E2FB1773A5F}"/>
              </a:ext>
            </a:extLst>
          </p:cNvPr>
          <p:cNvSpPr>
            <a:spLocks noGrp="1"/>
          </p:cNvSpPr>
          <p:nvPr>
            <p:ph type="ftr" sz="quarter" idx="11"/>
          </p:nvPr>
        </p:nvSpPr>
        <p:spPr/>
        <p:txBody>
          <a:bodyPr/>
          <a:lstStyle/>
          <a:p>
            <a:r>
              <a:rPr lang="tr-TR" dirty="0"/>
              <a:t>https://www.ecdc.europa.eu/sites/default/files/documents/measles-eu-threat-assessment-brief-february-2024.pdf</a:t>
            </a:r>
          </a:p>
        </p:txBody>
      </p:sp>
    </p:spTree>
    <p:extLst>
      <p:ext uri="{BB962C8B-B14F-4D97-AF65-F5344CB8AC3E}">
        <p14:creationId xmlns:p14="http://schemas.microsoft.com/office/powerpoint/2010/main" val="231431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8E29C5-72DA-EA89-3A28-06B2BA833337}"/>
              </a:ext>
            </a:extLst>
          </p:cNvPr>
          <p:cNvSpPr>
            <a:spLocks noGrp="1"/>
          </p:cNvSpPr>
          <p:nvPr>
            <p:ph type="title"/>
          </p:nvPr>
        </p:nvSpPr>
        <p:spPr>
          <a:xfrm>
            <a:off x="838200" y="41036"/>
            <a:ext cx="10515600" cy="1325563"/>
          </a:xfrm>
        </p:spPr>
        <p:txBody>
          <a:bodyPr/>
          <a:lstStyle/>
          <a:p>
            <a:r>
              <a:rPr lang="tr-TR" dirty="0"/>
              <a:t>Kızamık 2023</a:t>
            </a:r>
          </a:p>
        </p:txBody>
      </p:sp>
      <p:pic>
        <p:nvPicPr>
          <p:cNvPr id="9" name="İçerik Yer Tutucusu 5">
            <a:extLst>
              <a:ext uri="{FF2B5EF4-FFF2-40B4-BE49-F238E27FC236}">
                <a16:creationId xmlns:a16="http://schemas.microsoft.com/office/drawing/2014/main" id="{48F5A61B-6CB0-5493-A247-83F33E490871}"/>
              </a:ext>
            </a:extLst>
          </p:cNvPr>
          <p:cNvPicPr>
            <a:picLocks noGrp="1" noChangeAspect="1"/>
          </p:cNvPicPr>
          <p:nvPr>
            <p:ph idx="1"/>
          </p:nvPr>
        </p:nvPicPr>
        <p:blipFill>
          <a:blip r:embed="rId2"/>
          <a:stretch>
            <a:fillRect/>
          </a:stretch>
        </p:blipFill>
        <p:spPr>
          <a:xfrm>
            <a:off x="176981" y="2101083"/>
            <a:ext cx="12083845" cy="322693"/>
          </a:xfrm>
        </p:spPr>
      </p:pic>
      <p:sp>
        <p:nvSpPr>
          <p:cNvPr id="4" name="Alt Bilgi Yer Tutucusu 3">
            <a:extLst>
              <a:ext uri="{FF2B5EF4-FFF2-40B4-BE49-F238E27FC236}">
                <a16:creationId xmlns:a16="http://schemas.microsoft.com/office/drawing/2014/main" id="{FA1C2117-766C-DB42-A224-C0D04A4372B0}"/>
              </a:ext>
            </a:extLst>
          </p:cNvPr>
          <p:cNvSpPr>
            <a:spLocks noGrp="1"/>
          </p:cNvSpPr>
          <p:nvPr>
            <p:ph type="ftr" sz="quarter" idx="11"/>
          </p:nvPr>
        </p:nvSpPr>
        <p:spPr>
          <a:xfrm>
            <a:off x="1683099" y="6228065"/>
            <a:ext cx="7283920" cy="365125"/>
          </a:xfrm>
        </p:spPr>
        <p:txBody>
          <a:bodyPr/>
          <a:lstStyle/>
          <a:p>
            <a:r>
              <a:rPr lang="tr-TR" dirty="0"/>
              <a:t>https://cdn.who.int/media/docs/librariesprovider2/euro-health-topics/vaccines-and-immunization/2024-01-epi_data_en_january-2024.pdf?sfvrsn=ae23a466_2&amp;download=true</a:t>
            </a:r>
          </a:p>
        </p:txBody>
      </p:sp>
      <p:pic>
        <p:nvPicPr>
          <p:cNvPr id="11" name="Resim 10">
            <a:extLst>
              <a:ext uri="{FF2B5EF4-FFF2-40B4-BE49-F238E27FC236}">
                <a16:creationId xmlns:a16="http://schemas.microsoft.com/office/drawing/2014/main" id="{A1143926-3CB4-9337-2DFF-449937C05D43}"/>
              </a:ext>
            </a:extLst>
          </p:cNvPr>
          <p:cNvPicPr>
            <a:picLocks noChangeAspect="1"/>
          </p:cNvPicPr>
          <p:nvPr/>
        </p:nvPicPr>
        <p:blipFill>
          <a:blip r:embed="rId3"/>
          <a:stretch>
            <a:fillRect/>
          </a:stretch>
        </p:blipFill>
        <p:spPr>
          <a:xfrm>
            <a:off x="108156" y="1125734"/>
            <a:ext cx="12083844" cy="925561"/>
          </a:xfrm>
          <a:prstGeom prst="rect">
            <a:avLst/>
          </a:prstGeom>
        </p:spPr>
      </p:pic>
      <p:pic>
        <p:nvPicPr>
          <p:cNvPr id="13" name="Resim 12">
            <a:extLst>
              <a:ext uri="{FF2B5EF4-FFF2-40B4-BE49-F238E27FC236}">
                <a16:creationId xmlns:a16="http://schemas.microsoft.com/office/drawing/2014/main" id="{4D7928C3-7CA8-F3CA-BC93-E6550EFC88EE}"/>
              </a:ext>
            </a:extLst>
          </p:cNvPr>
          <p:cNvPicPr>
            <a:picLocks noChangeAspect="1"/>
          </p:cNvPicPr>
          <p:nvPr/>
        </p:nvPicPr>
        <p:blipFill rotWithShape="1">
          <a:blip r:embed="rId4"/>
          <a:srcRect t="15358"/>
          <a:stretch/>
        </p:blipFill>
        <p:spPr>
          <a:xfrm>
            <a:off x="176980" y="2373987"/>
            <a:ext cx="12083845" cy="360698"/>
          </a:xfrm>
          <a:prstGeom prst="rect">
            <a:avLst/>
          </a:prstGeom>
        </p:spPr>
      </p:pic>
      <p:pic>
        <p:nvPicPr>
          <p:cNvPr id="19" name="Resim 18">
            <a:extLst>
              <a:ext uri="{FF2B5EF4-FFF2-40B4-BE49-F238E27FC236}">
                <a16:creationId xmlns:a16="http://schemas.microsoft.com/office/drawing/2014/main" id="{0593ABA5-BE7F-4FA6-095B-EEF06826DD4A}"/>
              </a:ext>
            </a:extLst>
          </p:cNvPr>
          <p:cNvPicPr>
            <a:picLocks noChangeAspect="1"/>
          </p:cNvPicPr>
          <p:nvPr/>
        </p:nvPicPr>
        <p:blipFill>
          <a:blip r:embed="rId5"/>
          <a:stretch>
            <a:fillRect/>
          </a:stretch>
        </p:blipFill>
        <p:spPr>
          <a:xfrm>
            <a:off x="167823" y="4844433"/>
            <a:ext cx="11595798" cy="333505"/>
          </a:xfrm>
          <a:prstGeom prst="rect">
            <a:avLst/>
          </a:prstGeom>
        </p:spPr>
      </p:pic>
      <p:sp>
        <p:nvSpPr>
          <p:cNvPr id="20" name="Metin kutusu 19">
            <a:extLst>
              <a:ext uri="{FF2B5EF4-FFF2-40B4-BE49-F238E27FC236}">
                <a16:creationId xmlns:a16="http://schemas.microsoft.com/office/drawing/2014/main" id="{53E845AB-FF7B-C796-E8C2-5AC926BE550C}"/>
              </a:ext>
            </a:extLst>
          </p:cNvPr>
          <p:cNvSpPr txBox="1"/>
          <p:nvPr/>
        </p:nvSpPr>
        <p:spPr>
          <a:xfrm>
            <a:off x="786113" y="3673124"/>
            <a:ext cx="3849547" cy="769441"/>
          </a:xfrm>
          <a:prstGeom prst="rect">
            <a:avLst/>
          </a:prstGeom>
          <a:noFill/>
        </p:spPr>
        <p:txBody>
          <a:bodyPr wrap="square" rtlCol="0">
            <a:spAutoFit/>
          </a:bodyPr>
          <a:lstStyle/>
          <a:p>
            <a:r>
              <a:rPr lang="tr-TR" sz="4400" dirty="0">
                <a:latin typeface="+mj-lt"/>
              </a:rPr>
              <a:t>Kızamıkçık 2023 </a:t>
            </a:r>
          </a:p>
        </p:txBody>
      </p:sp>
      <p:pic>
        <p:nvPicPr>
          <p:cNvPr id="22" name="Resim 21">
            <a:extLst>
              <a:ext uri="{FF2B5EF4-FFF2-40B4-BE49-F238E27FC236}">
                <a16:creationId xmlns:a16="http://schemas.microsoft.com/office/drawing/2014/main" id="{63426336-377F-F27A-EB50-E91F2C7CE222}"/>
              </a:ext>
            </a:extLst>
          </p:cNvPr>
          <p:cNvPicPr>
            <a:picLocks noChangeAspect="1"/>
          </p:cNvPicPr>
          <p:nvPr/>
        </p:nvPicPr>
        <p:blipFill>
          <a:blip r:embed="rId6"/>
          <a:stretch>
            <a:fillRect/>
          </a:stretch>
        </p:blipFill>
        <p:spPr>
          <a:xfrm>
            <a:off x="1273256" y="2919897"/>
            <a:ext cx="7340273" cy="295186"/>
          </a:xfrm>
          <a:prstGeom prst="rect">
            <a:avLst/>
          </a:prstGeom>
        </p:spPr>
      </p:pic>
      <p:sp>
        <p:nvSpPr>
          <p:cNvPr id="23" name="Metin kutusu 22">
            <a:extLst>
              <a:ext uri="{FF2B5EF4-FFF2-40B4-BE49-F238E27FC236}">
                <a16:creationId xmlns:a16="http://schemas.microsoft.com/office/drawing/2014/main" id="{C8B9BABA-3B46-6F2B-6D88-D451C663A126}"/>
              </a:ext>
            </a:extLst>
          </p:cNvPr>
          <p:cNvSpPr txBox="1"/>
          <p:nvPr/>
        </p:nvSpPr>
        <p:spPr>
          <a:xfrm>
            <a:off x="263678" y="2870605"/>
            <a:ext cx="1858296" cy="369332"/>
          </a:xfrm>
          <a:prstGeom prst="rect">
            <a:avLst/>
          </a:prstGeom>
          <a:noFill/>
        </p:spPr>
        <p:txBody>
          <a:bodyPr wrap="square" rtlCol="0">
            <a:spAutoFit/>
          </a:bodyPr>
          <a:lstStyle/>
          <a:p>
            <a:r>
              <a:rPr lang="tr-TR" dirty="0"/>
              <a:t>2022 : </a:t>
            </a:r>
          </a:p>
        </p:txBody>
      </p:sp>
      <p:pic>
        <p:nvPicPr>
          <p:cNvPr id="25" name="Resim 24">
            <a:extLst>
              <a:ext uri="{FF2B5EF4-FFF2-40B4-BE49-F238E27FC236}">
                <a16:creationId xmlns:a16="http://schemas.microsoft.com/office/drawing/2014/main" id="{670ACD30-87B9-87A7-A0D3-E342EEB960A8}"/>
              </a:ext>
            </a:extLst>
          </p:cNvPr>
          <p:cNvPicPr>
            <a:picLocks noChangeAspect="1"/>
          </p:cNvPicPr>
          <p:nvPr/>
        </p:nvPicPr>
        <p:blipFill>
          <a:blip r:embed="rId7"/>
          <a:stretch>
            <a:fillRect/>
          </a:stretch>
        </p:blipFill>
        <p:spPr>
          <a:xfrm>
            <a:off x="1419840" y="5457558"/>
            <a:ext cx="6215690" cy="264123"/>
          </a:xfrm>
          <a:prstGeom prst="rect">
            <a:avLst/>
          </a:prstGeom>
        </p:spPr>
      </p:pic>
      <p:sp>
        <p:nvSpPr>
          <p:cNvPr id="26" name="Metin kutusu 25">
            <a:extLst>
              <a:ext uri="{FF2B5EF4-FFF2-40B4-BE49-F238E27FC236}">
                <a16:creationId xmlns:a16="http://schemas.microsoft.com/office/drawing/2014/main" id="{3E8D05A6-ADBB-54CD-5FCE-FFCC3FC4EC7C}"/>
              </a:ext>
            </a:extLst>
          </p:cNvPr>
          <p:cNvSpPr txBox="1"/>
          <p:nvPr/>
        </p:nvSpPr>
        <p:spPr>
          <a:xfrm>
            <a:off x="262747" y="5371710"/>
            <a:ext cx="1858296" cy="369332"/>
          </a:xfrm>
          <a:prstGeom prst="rect">
            <a:avLst/>
          </a:prstGeom>
          <a:noFill/>
        </p:spPr>
        <p:txBody>
          <a:bodyPr wrap="square" rtlCol="0">
            <a:spAutoFit/>
          </a:bodyPr>
          <a:lstStyle/>
          <a:p>
            <a:r>
              <a:rPr lang="tr-TR" dirty="0"/>
              <a:t>2022 : </a:t>
            </a:r>
          </a:p>
        </p:txBody>
      </p:sp>
      <p:pic>
        <p:nvPicPr>
          <p:cNvPr id="3" name="Resim 2">
            <a:extLst>
              <a:ext uri="{FF2B5EF4-FFF2-40B4-BE49-F238E27FC236}">
                <a16:creationId xmlns:a16="http://schemas.microsoft.com/office/drawing/2014/main" id="{4DBE56D8-76A7-D33A-AFE1-B76A8C6DAC24}"/>
              </a:ext>
            </a:extLst>
          </p:cNvPr>
          <p:cNvPicPr>
            <a:picLocks noChangeAspect="1"/>
          </p:cNvPicPr>
          <p:nvPr/>
        </p:nvPicPr>
        <p:blipFill>
          <a:blip r:embed="rId8"/>
          <a:stretch>
            <a:fillRect/>
          </a:stretch>
        </p:blipFill>
        <p:spPr>
          <a:xfrm>
            <a:off x="166902" y="4521741"/>
            <a:ext cx="11670889" cy="322692"/>
          </a:xfrm>
          <a:prstGeom prst="rect">
            <a:avLst/>
          </a:prstGeom>
        </p:spPr>
      </p:pic>
      <p:sp>
        <p:nvSpPr>
          <p:cNvPr id="5" name="Metin kutusu 4">
            <a:extLst>
              <a:ext uri="{FF2B5EF4-FFF2-40B4-BE49-F238E27FC236}">
                <a16:creationId xmlns:a16="http://schemas.microsoft.com/office/drawing/2014/main" id="{22B00AC8-AA1D-3207-ED66-98CA976AA88F}"/>
              </a:ext>
            </a:extLst>
          </p:cNvPr>
          <p:cNvSpPr txBox="1"/>
          <p:nvPr/>
        </p:nvSpPr>
        <p:spPr>
          <a:xfrm>
            <a:off x="838200" y="3579269"/>
            <a:ext cx="3849547" cy="769441"/>
          </a:xfrm>
          <a:prstGeom prst="rect">
            <a:avLst/>
          </a:prstGeom>
          <a:noFill/>
        </p:spPr>
        <p:txBody>
          <a:bodyPr wrap="square" rtlCol="0">
            <a:spAutoFit/>
          </a:bodyPr>
          <a:lstStyle/>
          <a:p>
            <a:r>
              <a:rPr lang="tr-TR" sz="4400" dirty="0">
                <a:latin typeface="+mj-lt"/>
              </a:rPr>
              <a:t> </a:t>
            </a:r>
          </a:p>
        </p:txBody>
      </p:sp>
    </p:spTree>
    <p:extLst>
      <p:ext uri="{BB962C8B-B14F-4D97-AF65-F5344CB8AC3E}">
        <p14:creationId xmlns:p14="http://schemas.microsoft.com/office/powerpoint/2010/main" val="122971560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TotalTime>
  <Words>1067</Words>
  <Application>Microsoft Office PowerPoint</Application>
  <PresentationFormat>Geniş ekran</PresentationFormat>
  <Paragraphs>88</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Aptos</vt:lpstr>
      <vt:lpstr>Aptos Display</vt:lpstr>
      <vt:lpstr>Arial</vt:lpstr>
      <vt:lpstr>Calibri</vt:lpstr>
      <vt:lpstr>GothamNarrow-Book</vt:lpstr>
      <vt:lpstr>Office Teması</vt:lpstr>
      <vt:lpstr>SAĞLIK GÜNDEMİ</vt:lpstr>
      <vt:lpstr>PowerPoint Sunusu</vt:lpstr>
      <vt:lpstr>Sağlık alanında düzenlemeler</vt:lpstr>
      <vt:lpstr>Sağlık alanında düzenlemeler</vt:lpstr>
      <vt:lpstr>Sağlık alanında düzenlemeler</vt:lpstr>
      <vt:lpstr>Sağlık alanında düzenlemeler</vt:lpstr>
      <vt:lpstr>KIZAMIK</vt:lpstr>
      <vt:lpstr>PowerPoint Sunusu</vt:lpstr>
      <vt:lpstr>Kızamık 2023</vt:lpstr>
      <vt:lpstr>WHO Avrupa bölgesi  2023 kızamık vaka sayısı ilk 10 ülke ile insidansa göre ilk 10 ülke</vt:lpstr>
      <vt:lpstr>2022</vt:lpstr>
      <vt:lpstr>CDC Europe Önerileri:</vt:lpstr>
      <vt:lpstr>PowerPoint Sunusu</vt:lpstr>
      <vt:lpstr>Erzincan Maden Kazası</vt:lpstr>
      <vt:lpstr>PowerPoint Sunusu</vt:lpstr>
      <vt:lpstr>TEMA Vakfı</vt:lpstr>
      <vt:lpstr>PowerPoint Sunusu</vt:lpstr>
      <vt:lpstr>Siyanür Zehirlenmesi</vt:lpstr>
      <vt:lpstr>Siyanür Zehirlenmesi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 GÜNDEMİ</dc:title>
  <dc:creator>melis uçar</dc:creator>
  <cp:lastModifiedBy>Derslik</cp:lastModifiedBy>
  <cp:revision>8</cp:revision>
  <dcterms:created xsi:type="dcterms:W3CDTF">2024-02-25T12:37:33Z</dcterms:created>
  <dcterms:modified xsi:type="dcterms:W3CDTF">2024-02-26T06:57:01Z</dcterms:modified>
</cp:coreProperties>
</file>