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375" r:id="rId2"/>
    <p:sldId id="613" r:id="rId3"/>
    <p:sldId id="617" r:id="rId4"/>
    <p:sldId id="645" r:id="rId5"/>
    <p:sldId id="616" r:id="rId6"/>
    <p:sldId id="338" r:id="rId7"/>
    <p:sldId id="339" r:id="rId8"/>
    <p:sldId id="546" r:id="rId9"/>
    <p:sldId id="547" r:id="rId10"/>
    <p:sldId id="548" r:id="rId11"/>
    <p:sldId id="549" r:id="rId12"/>
    <p:sldId id="615" r:id="rId13"/>
    <p:sldId id="550" r:id="rId14"/>
    <p:sldId id="551" r:id="rId15"/>
    <p:sldId id="552" r:id="rId16"/>
    <p:sldId id="553" r:id="rId17"/>
    <p:sldId id="554" r:id="rId18"/>
    <p:sldId id="555" r:id="rId19"/>
    <p:sldId id="541" r:id="rId20"/>
    <p:sldId id="542" r:id="rId21"/>
    <p:sldId id="558" r:id="rId22"/>
    <p:sldId id="543" r:id="rId23"/>
    <p:sldId id="618" r:id="rId24"/>
    <p:sldId id="619" r:id="rId25"/>
    <p:sldId id="263" r:id="rId26"/>
    <p:sldId id="269" r:id="rId27"/>
    <p:sldId id="621" r:id="rId28"/>
    <p:sldId id="663" r:id="rId29"/>
    <p:sldId id="561" r:id="rId30"/>
    <p:sldId id="306" r:id="rId31"/>
    <p:sldId id="307" r:id="rId32"/>
    <p:sldId id="296" r:id="rId33"/>
    <p:sldId id="334" r:id="rId34"/>
    <p:sldId id="335" r:id="rId35"/>
    <p:sldId id="336" r:id="rId36"/>
    <p:sldId id="340" r:id="rId37"/>
    <p:sldId id="266" r:id="rId38"/>
    <p:sldId id="623" r:id="rId39"/>
    <p:sldId id="664" r:id="rId40"/>
    <p:sldId id="624" r:id="rId41"/>
    <p:sldId id="625" r:id="rId42"/>
    <p:sldId id="665" r:id="rId43"/>
    <p:sldId id="626" r:id="rId44"/>
    <p:sldId id="627" r:id="rId45"/>
    <p:sldId id="666" r:id="rId46"/>
    <p:sldId id="628" r:id="rId47"/>
    <p:sldId id="610" r:id="rId48"/>
    <p:sldId id="611" r:id="rId49"/>
    <p:sldId id="630" r:id="rId50"/>
    <p:sldId id="612" r:id="rId51"/>
    <p:sldId id="562" r:id="rId52"/>
    <p:sldId id="563" r:id="rId53"/>
    <p:sldId id="564" r:id="rId54"/>
    <p:sldId id="261" r:id="rId55"/>
    <p:sldId id="565" r:id="rId56"/>
    <p:sldId id="567" r:id="rId57"/>
    <p:sldId id="264" r:id="rId58"/>
    <p:sldId id="569" r:id="rId59"/>
    <p:sldId id="570" r:id="rId60"/>
    <p:sldId id="571" r:id="rId61"/>
    <p:sldId id="283" r:id="rId62"/>
    <p:sldId id="284" r:id="rId63"/>
    <p:sldId id="285" r:id="rId64"/>
    <p:sldId id="286" r:id="rId65"/>
    <p:sldId id="287" r:id="rId66"/>
    <p:sldId id="288" r:id="rId67"/>
    <p:sldId id="631" r:id="rId68"/>
    <p:sldId id="632" r:id="rId69"/>
    <p:sldId id="262" r:id="rId70"/>
    <p:sldId id="257" r:id="rId71"/>
    <p:sldId id="258" r:id="rId72"/>
    <p:sldId id="259" r:id="rId73"/>
    <p:sldId id="573" r:id="rId74"/>
    <p:sldId id="574" r:id="rId75"/>
    <p:sldId id="575" r:id="rId76"/>
    <p:sldId id="576" r:id="rId77"/>
    <p:sldId id="577" r:id="rId78"/>
    <p:sldId id="578" r:id="rId79"/>
    <p:sldId id="580" r:id="rId80"/>
    <p:sldId id="583" r:id="rId81"/>
    <p:sldId id="584" r:id="rId82"/>
    <p:sldId id="277" r:id="rId83"/>
    <p:sldId id="587" r:id="rId84"/>
    <p:sldId id="598" r:id="rId85"/>
    <p:sldId id="294" r:id="rId86"/>
    <p:sldId id="295" r:id="rId87"/>
    <p:sldId id="600" r:id="rId88"/>
    <p:sldId id="298" r:id="rId89"/>
    <p:sldId id="328" r:id="rId90"/>
    <p:sldId id="601" r:id="rId91"/>
    <p:sldId id="602" r:id="rId92"/>
    <p:sldId id="606" r:id="rId93"/>
    <p:sldId id="608" r:id="rId94"/>
    <p:sldId id="633" r:id="rId95"/>
    <p:sldId id="634" r:id="rId96"/>
    <p:sldId id="635" r:id="rId97"/>
    <p:sldId id="637" r:id="rId98"/>
    <p:sldId id="638" r:id="rId99"/>
    <p:sldId id="639" r:id="rId100"/>
    <p:sldId id="643" r:id="rId101"/>
    <p:sldId id="640" r:id="rId102"/>
    <p:sldId id="641" r:id="rId103"/>
    <p:sldId id="642" r:id="rId104"/>
    <p:sldId id="668" r:id="rId105"/>
    <p:sldId id="669" r:id="rId106"/>
    <p:sldId id="670" r:id="rId107"/>
    <p:sldId id="671" r:id="rId108"/>
    <p:sldId id="672" r:id="rId109"/>
    <p:sldId id="673" r:id="rId110"/>
    <p:sldId id="674" r:id="rId111"/>
    <p:sldId id="675" r:id="rId112"/>
    <p:sldId id="676" r:id="rId113"/>
    <p:sldId id="677" r:id="rId114"/>
    <p:sldId id="678" r:id="rId115"/>
    <p:sldId id="679" r:id="rId116"/>
    <p:sldId id="680" r:id="rId117"/>
    <p:sldId id="681" r:id="rId118"/>
    <p:sldId id="682" r:id="rId1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8143B-ADD9-41F9-B3BC-062C8D0678D1}" v="59" dt="2023-10-21T20:22:13.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şra Hancan" userId="0af87d754d062c3b" providerId="LiveId" clId="{7168143B-ADD9-41F9-B3BC-062C8D0678D1}"/>
    <pc:docChg chg="undo custSel addSld delSld modSld sldOrd">
      <pc:chgData name="Büşra Hancan" userId="0af87d754d062c3b" providerId="LiveId" clId="{7168143B-ADD9-41F9-B3BC-062C8D0678D1}" dt="2023-10-21T20:23:33.838" v="1768" actId="1076"/>
      <pc:docMkLst>
        <pc:docMk/>
      </pc:docMkLst>
      <pc:sldChg chg="modSp mod">
        <pc:chgData name="Büşra Hancan" userId="0af87d754d062c3b" providerId="LiveId" clId="{7168143B-ADD9-41F9-B3BC-062C8D0678D1}" dt="2023-10-21T17:57:30.205" v="775" actId="1076"/>
        <pc:sldMkLst>
          <pc:docMk/>
          <pc:sldMk cId="2170824595" sldId="258"/>
        </pc:sldMkLst>
        <pc:spChg chg="mod">
          <ac:chgData name="Büşra Hancan" userId="0af87d754d062c3b" providerId="LiveId" clId="{7168143B-ADD9-41F9-B3BC-062C8D0678D1}" dt="2023-10-21T17:57:30.205" v="775" actId="1076"/>
          <ac:spMkLst>
            <pc:docMk/>
            <pc:sldMk cId="2170824595" sldId="258"/>
            <ac:spMk id="5" creationId="{10B3BB1B-F358-453A-8208-F912A49D46D9}"/>
          </ac:spMkLst>
        </pc:spChg>
      </pc:sldChg>
      <pc:sldChg chg="modSp mod">
        <pc:chgData name="Büşra Hancan" userId="0af87d754d062c3b" providerId="LiveId" clId="{7168143B-ADD9-41F9-B3BC-062C8D0678D1}" dt="2023-10-21T17:57:20.393" v="773" actId="255"/>
        <pc:sldMkLst>
          <pc:docMk/>
          <pc:sldMk cId="1054118547" sldId="259"/>
        </pc:sldMkLst>
        <pc:spChg chg="mod">
          <ac:chgData name="Büşra Hancan" userId="0af87d754d062c3b" providerId="LiveId" clId="{7168143B-ADD9-41F9-B3BC-062C8D0678D1}" dt="2023-10-21T17:57:20.393" v="773" actId="255"/>
          <ac:spMkLst>
            <pc:docMk/>
            <pc:sldMk cId="1054118547" sldId="259"/>
            <ac:spMk id="3" creationId="{16503A3F-D250-419D-AC9A-707449C2440E}"/>
          </ac:spMkLst>
        </pc:spChg>
      </pc:sldChg>
      <pc:sldChg chg="modSp mod">
        <pc:chgData name="Büşra Hancan" userId="0af87d754d062c3b" providerId="LiveId" clId="{7168143B-ADD9-41F9-B3BC-062C8D0678D1}" dt="2023-10-21T16:55:54.386" v="576" actId="1076"/>
        <pc:sldMkLst>
          <pc:docMk/>
          <pc:sldMk cId="1730977736" sldId="261"/>
        </pc:sldMkLst>
        <pc:spChg chg="mod">
          <ac:chgData name="Büşra Hancan" userId="0af87d754d062c3b" providerId="LiveId" clId="{7168143B-ADD9-41F9-B3BC-062C8D0678D1}" dt="2023-10-21T16:55:28.860" v="574" actId="403"/>
          <ac:spMkLst>
            <pc:docMk/>
            <pc:sldMk cId="1730977736" sldId="261"/>
            <ac:spMk id="2" creationId="{00000000-0000-0000-0000-000000000000}"/>
          </ac:spMkLst>
        </pc:spChg>
        <pc:spChg chg="mod">
          <ac:chgData name="Büşra Hancan" userId="0af87d754d062c3b" providerId="LiveId" clId="{7168143B-ADD9-41F9-B3BC-062C8D0678D1}" dt="2023-10-21T16:55:13.823" v="569" actId="13926"/>
          <ac:spMkLst>
            <pc:docMk/>
            <pc:sldMk cId="1730977736" sldId="261"/>
            <ac:spMk id="3" creationId="{00000000-0000-0000-0000-000000000000}"/>
          </ac:spMkLst>
        </pc:spChg>
        <pc:spChg chg="mod">
          <ac:chgData name="Büşra Hancan" userId="0af87d754d062c3b" providerId="LiveId" clId="{7168143B-ADD9-41F9-B3BC-062C8D0678D1}" dt="2023-10-21T16:55:54.386" v="576" actId="1076"/>
          <ac:spMkLst>
            <pc:docMk/>
            <pc:sldMk cId="1730977736" sldId="261"/>
            <ac:spMk id="4" creationId="{00000000-0000-0000-0000-000000000000}"/>
          </ac:spMkLst>
        </pc:spChg>
      </pc:sldChg>
      <pc:sldChg chg="modSp mod">
        <pc:chgData name="Büşra Hancan" userId="0af87d754d062c3b" providerId="LiveId" clId="{7168143B-ADD9-41F9-B3BC-062C8D0678D1}" dt="2023-10-21T20:12:29.983" v="1425" actId="207"/>
        <pc:sldMkLst>
          <pc:docMk/>
          <pc:sldMk cId="2541446955" sldId="262"/>
        </pc:sldMkLst>
        <pc:spChg chg="mod">
          <ac:chgData name="Büşra Hancan" userId="0af87d754d062c3b" providerId="LiveId" clId="{7168143B-ADD9-41F9-B3BC-062C8D0678D1}" dt="2023-10-21T20:12:29.983" v="1425" actId="207"/>
          <ac:spMkLst>
            <pc:docMk/>
            <pc:sldMk cId="2541446955" sldId="262"/>
            <ac:spMk id="6" creationId="{62039AF7-A2AD-403F-9300-2CBFA451709A}"/>
          </ac:spMkLst>
        </pc:spChg>
      </pc:sldChg>
      <pc:sldChg chg="addSp delSp modSp mod">
        <pc:chgData name="Büşra Hancan" userId="0af87d754d062c3b" providerId="LiveId" clId="{7168143B-ADD9-41F9-B3BC-062C8D0678D1}" dt="2023-10-21T17:04:41.993" v="655" actId="13926"/>
        <pc:sldMkLst>
          <pc:docMk/>
          <pc:sldMk cId="4078451186" sldId="264"/>
        </pc:sldMkLst>
        <pc:spChg chg="del mod">
          <ac:chgData name="Büşra Hancan" userId="0af87d754d062c3b" providerId="LiveId" clId="{7168143B-ADD9-41F9-B3BC-062C8D0678D1}" dt="2023-10-21T17:03:01.739" v="640" actId="478"/>
          <ac:spMkLst>
            <pc:docMk/>
            <pc:sldMk cId="4078451186" sldId="264"/>
            <ac:spMk id="2" creationId="{00000000-0000-0000-0000-000000000000}"/>
          </ac:spMkLst>
        </pc:spChg>
        <pc:spChg chg="del mod">
          <ac:chgData name="Büşra Hancan" userId="0af87d754d062c3b" providerId="LiveId" clId="{7168143B-ADD9-41F9-B3BC-062C8D0678D1}" dt="2023-10-21T17:03:17.584" v="642" actId="478"/>
          <ac:spMkLst>
            <pc:docMk/>
            <pc:sldMk cId="4078451186" sldId="264"/>
            <ac:spMk id="3" creationId="{00000000-0000-0000-0000-000000000000}"/>
          </ac:spMkLst>
        </pc:spChg>
        <pc:spChg chg="add mod">
          <ac:chgData name="Büşra Hancan" userId="0af87d754d062c3b" providerId="LiveId" clId="{7168143B-ADD9-41F9-B3BC-062C8D0678D1}" dt="2023-10-21T17:04:41.993" v="655" actId="13926"/>
          <ac:spMkLst>
            <pc:docMk/>
            <pc:sldMk cId="4078451186" sldId="264"/>
            <ac:spMk id="5" creationId="{528955EA-259F-A56F-CFD6-9CF1F503B622}"/>
          </ac:spMkLst>
        </pc:spChg>
        <pc:spChg chg="add mod">
          <ac:chgData name="Büşra Hancan" userId="0af87d754d062c3b" providerId="LiveId" clId="{7168143B-ADD9-41F9-B3BC-062C8D0678D1}" dt="2023-10-21T17:04:21.666" v="653" actId="13926"/>
          <ac:spMkLst>
            <pc:docMk/>
            <pc:sldMk cId="4078451186" sldId="264"/>
            <ac:spMk id="6" creationId="{7C82D413-74BC-5BB7-967D-D5F3188FC88B}"/>
          </ac:spMkLst>
        </pc:spChg>
      </pc:sldChg>
      <pc:sldChg chg="del">
        <pc:chgData name="Büşra Hancan" userId="0af87d754d062c3b" providerId="LiveId" clId="{7168143B-ADD9-41F9-B3BC-062C8D0678D1}" dt="2023-10-21T17:01:43.202" v="639" actId="47"/>
        <pc:sldMkLst>
          <pc:docMk/>
          <pc:sldMk cId="2206326808" sldId="265"/>
        </pc:sldMkLst>
      </pc:sldChg>
      <pc:sldChg chg="addSp delSp modSp mod">
        <pc:chgData name="Büşra Hancan" userId="0af87d754d062c3b" providerId="LiveId" clId="{7168143B-ADD9-41F9-B3BC-062C8D0678D1}" dt="2023-10-21T20:09:20.936" v="1361"/>
        <pc:sldMkLst>
          <pc:docMk/>
          <pc:sldMk cId="3429060582" sldId="266"/>
        </pc:sldMkLst>
        <pc:spChg chg="add mod">
          <ac:chgData name="Büşra Hancan" userId="0af87d754d062c3b" providerId="LiveId" clId="{7168143B-ADD9-41F9-B3BC-062C8D0678D1}" dt="2023-10-21T20:09:20.936" v="1361"/>
          <ac:spMkLst>
            <pc:docMk/>
            <pc:sldMk cId="3429060582" sldId="266"/>
            <ac:spMk id="3" creationId="{6E3FDE6A-3C09-0859-353B-AABAE030735F}"/>
          </ac:spMkLst>
        </pc:spChg>
        <pc:spChg chg="mod">
          <ac:chgData name="Büşra Hancan" userId="0af87d754d062c3b" providerId="LiveId" clId="{7168143B-ADD9-41F9-B3BC-062C8D0678D1}" dt="2023-10-21T16:32:43.729" v="391" actId="13926"/>
          <ac:spMkLst>
            <pc:docMk/>
            <pc:sldMk cId="3429060582" sldId="266"/>
            <ac:spMk id="7" creationId="{E3B9BFD6-0AEE-4A6B-A43D-28D754D355F7}"/>
          </ac:spMkLst>
        </pc:spChg>
        <pc:spChg chg="del">
          <ac:chgData name="Büşra Hancan" userId="0af87d754d062c3b" providerId="LiveId" clId="{7168143B-ADD9-41F9-B3BC-062C8D0678D1}" dt="2023-10-21T20:09:20.527" v="1360" actId="478"/>
          <ac:spMkLst>
            <pc:docMk/>
            <pc:sldMk cId="3429060582" sldId="266"/>
            <ac:spMk id="11" creationId="{4F71DA3D-512D-4D9E-95BD-5E064C4A9394}"/>
          </ac:spMkLst>
        </pc:spChg>
      </pc:sldChg>
      <pc:sldChg chg="addSp delSp modSp mod">
        <pc:chgData name="Büşra Hancan" userId="0af87d754d062c3b" providerId="LiveId" clId="{7168143B-ADD9-41F9-B3BC-062C8D0678D1}" dt="2023-10-21T20:04:50.504" v="1269"/>
        <pc:sldMkLst>
          <pc:docMk/>
          <pc:sldMk cId="2592952479" sldId="269"/>
        </pc:sldMkLst>
        <pc:spChg chg="add mod">
          <ac:chgData name="Büşra Hancan" userId="0af87d754d062c3b" providerId="LiveId" clId="{7168143B-ADD9-41F9-B3BC-062C8D0678D1}" dt="2023-10-21T20:04:50.504" v="1269"/>
          <ac:spMkLst>
            <pc:docMk/>
            <pc:sldMk cId="2592952479" sldId="269"/>
            <ac:spMk id="3" creationId="{4E1305C4-1FC0-C44D-0A20-FDAED1900590}"/>
          </ac:spMkLst>
        </pc:spChg>
        <pc:spChg chg="del">
          <ac:chgData name="Büşra Hancan" userId="0af87d754d062c3b" providerId="LiveId" clId="{7168143B-ADD9-41F9-B3BC-062C8D0678D1}" dt="2023-10-21T20:04:49.971" v="1268" actId="478"/>
          <ac:spMkLst>
            <pc:docMk/>
            <pc:sldMk cId="2592952479" sldId="269"/>
            <ac:spMk id="7" creationId="{2BD6FC9B-FC86-4BBA-8127-3A59B405874D}"/>
          </ac:spMkLst>
        </pc:spChg>
        <pc:spChg chg="mod">
          <ac:chgData name="Büşra Hancan" userId="0af87d754d062c3b" providerId="LiveId" clId="{7168143B-ADD9-41F9-B3BC-062C8D0678D1}" dt="2023-10-21T16:20:06.104" v="315" actId="14100"/>
          <ac:spMkLst>
            <pc:docMk/>
            <pc:sldMk cId="2592952479" sldId="269"/>
            <ac:spMk id="9" creationId="{99FB108E-FA65-4B11-99A7-34296674B86E}"/>
          </ac:spMkLst>
        </pc:spChg>
        <pc:picChg chg="mod">
          <ac:chgData name="Büşra Hancan" userId="0af87d754d062c3b" providerId="LiveId" clId="{7168143B-ADD9-41F9-B3BC-062C8D0678D1}" dt="2023-10-21T16:19:49.947" v="312" actId="1076"/>
          <ac:picMkLst>
            <pc:docMk/>
            <pc:sldMk cId="2592952479" sldId="269"/>
            <ac:picMk id="51" creationId="{85171D1F-ECEE-427C-ADB2-96929310165D}"/>
          </ac:picMkLst>
        </pc:picChg>
      </pc:sldChg>
      <pc:sldChg chg="modSp del mod">
        <pc:chgData name="Büşra Hancan" userId="0af87d754d062c3b" providerId="LiveId" clId="{7168143B-ADD9-41F9-B3BC-062C8D0678D1}" dt="2023-10-21T18:06:12.735" v="857" actId="47"/>
        <pc:sldMkLst>
          <pc:docMk/>
          <pc:sldMk cId="2551841899" sldId="273"/>
        </pc:sldMkLst>
        <pc:spChg chg="mod">
          <ac:chgData name="Büşra Hancan" userId="0af87d754d062c3b" providerId="LiveId" clId="{7168143B-ADD9-41F9-B3BC-062C8D0678D1}" dt="2023-10-21T18:06:10.762" v="856" actId="6549"/>
          <ac:spMkLst>
            <pc:docMk/>
            <pc:sldMk cId="2551841899" sldId="273"/>
            <ac:spMk id="3" creationId="{5DB8047B-9737-4B89-BDBA-123E11B9ED1D}"/>
          </ac:spMkLst>
        </pc:spChg>
      </pc:sldChg>
      <pc:sldChg chg="del">
        <pc:chgData name="Büşra Hancan" userId="0af87d754d062c3b" providerId="LiveId" clId="{7168143B-ADD9-41F9-B3BC-062C8D0678D1}" dt="2023-10-21T17:04:52.981" v="656" actId="47"/>
        <pc:sldMkLst>
          <pc:docMk/>
          <pc:sldMk cId="1640380340" sldId="274"/>
        </pc:sldMkLst>
      </pc:sldChg>
      <pc:sldChg chg="del">
        <pc:chgData name="Büşra Hancan" userId="0af87d754d062c3b" providerId="LiveId" clId="{7168143B-ADD9-41F9-B3BC-062C8D0678D1}" dt="2023-10-21T18:07:52.760" v="870" actId="47"/>
        <pc:sldMkLst>
          <pc:docMk/>
          <pc:sldMk cId="834683789" sldId="275"/>
        </pc:sldMkLst>
      </pc:sldChg>
      <pc:sldChg chg="del">
        <pc:chgData name="Büşra Hancan" userId="0af87d754d062c3b" providerId="LiveId" clId="{7168143B-ADD9-41F9-B3BC-062C8D0678D1}" dt="2023-10-21T18:07:55.998" v="871" actId="47"/>
        <pc:sldMkLst>
          <pc:docMk/>
          <pc:sldMk cId="3453455710" sldId="276"/>
        </pc:sldMkLst>
      </pc:sldChg>
      <pc:sldChg chg="modSp mod">
        <pc:chgData name="Büşra Hancan" userId="0af87d754d062c3b" providerId="LiveId" clId="{7168143B-ADD9-41F9-B3BC-062C8D0678D1}" dt="2023-10-21T18:09:06.814" v="885" actId="1076"/>
        <pc:sldMkLst>
          <pc:docMk/>
          <pc:sldMk cId="3520453834" sldId="277"/>
        </pc:sldMkLst>
        <pc:spChg chg="mod">
          <ac:chgData name="Büşra Hancan" userId="0af87d754d062c3b" providerId="LiveId" clId="{7168143B-ADD9-41F9-B3BC-062C8D0678D1}" dt="2023-10-21T18:09:06.814" v="885" actId="1076"/>
          <ac:spMkLst>
            <pc:docMk/>
            <pc:sldMk cId="3520453834" sldId="277"/>
            <ac:spMk id="3" creationId="{8B617EA3-543C-47AC-A29C-55BF19791E3F}"/>
          </ac:spMkLst>
        </pc:spChg>
      </pc:sldChg>
      <pc:sldChg chg="del">
        <pc:chgData name="Büşra Hancan" userId="0af87d754d062c3b" providerId="LiveId" clId="{7168143B-ADD9-41F9-B3BC-062C8D0678D1}" dt="2023-10-21T18:08:13.821" v="872" actId="47"/>
        <pc:sldMkLst>
          <pc:docMk/>
          <pc:sldMk cId="3713635048" sldId="278"/>
        </pc:sldMkLst>
      </pc:sldChg>
      <pc:sldChg chg="del">
        <pc:chgData name="Büşra Hancan" userId="0af87d754d062c3b" providerId="LiveId" clId="{7168143B-ADD9-41F9-B3BC-062C8D0678D1}" dt="2023-10-21T17:45:50.472" v="695" actId="47"/>
        <pc:sldMkLst>
          <pc:docMk/>
          <pc:sldMk cId="1474990010" sldId="279"/>
        </pc:sldMkLst>
      </pc:sldChg>
      <pc:sldChg chg="del">
        <pc:chgData name="Büşra Hancan" userId="0af87d754d062c3b" providerId="LiveId" clId="{7168143B-ADD9-41F9-B3BC-062C8D0678D1}" dt="2023-10-21T17:46:16.936" v="696" actId="47"/>
        <pc:sldMkLst>
          <pc:docMk/>
          <pc:sldMk cId="2705043981" sldId="280"/>
        </pc:sldMkLst>
      </pc:sldChg>
      <pc:sldChg chg="del">
        <pc:chgData name="Büşra Hancan" userId="0af87d754d062c3b" providerId="LiveId" clId="{7168143B-ADD9-41F9-B3BC-062C8D0678D1}" dt="2023-10-21T17:46:50.775" v="698" actId="47"/>
        <pc:sldMkLst>
          <pc:docMk/>
          <pc:sldMk cId="2728522195" sldId="281"/>
        </pc:sldMkLst>
      </pc:sldChg>
      <pc:sldChg chg="del">
        <pc:chgData name="Büşra Hancan" userId="0af87d754d062c3b" providerId="LiveId" clId="{7168143B-ADD9-41F9-B3BC-062C8D0678D1}" dt="2023-10-21T17:46:49.271" v="697" actId="47"/>
        <pc:sldMkLst>
          <pc:docMk/>
          <pc:sldMk cId="366026955" sldId="282"/>
        </pc:sldMkLst>
      </pc:sldChg>
      <pc:sldChg chg="modSp mod">
        <pc:chgData name="Büşra Hancan" userId="0af87d754d062c3b" providerId="LiveId" clId="{7168143B-ADD9-41F9-B3BC-062C8D0678D1}" dt="2023-10-21T17:47:21.431" v="706" actId="13926"/>
        <pc:sldMkLst>
          <pc:docMk/>
          <pc:sldMk cId="2023145569" sldId="283"/>
        </pc:sldMkLst>
        <pc:spChg chg="mod">
          <ac:chgData name="Büşra Hancan" userId="0af87d754d062c3b" providerId="LiveId" clId="{7168143B-ADD9-41F9-B3BC-062C8D0678D1}" dt="2023-10-21T17:47:21.431" v="706" actId="13926"/>
          <ac:spMkLst>
            <pc:docMk/>
            <pc:sldMk cId="2023145569" sldId="283"/>
            <ac:spMk id="2" creationId="{00000000-0000-0000-0000-000000000000}"/>
          </ac:spMkLst>
        </pc:spChg>
      </pc:sldChg>
      <pc:sldChg chg="modSp mod">
        <pc:chgData name="Büşra Hancan" userId="0af87d754d062c3b" providerId="LiveId" clId="{7168143B-ADD9-41F9-B3BC-062C8D0678D1}" dt="2023-10-21T17:48:27.837" v="713" actId="13926"/>
        <pc:sldMkLst>
          <pc:docMk/>
          <pc:sldMk cId="452773010" sldId="284"/>
        </pc:sldMkLst>
        <pc:spChg chg="mod">
          <ac:chgData name="Büşra Hancan" userId="0af87d754d062c3b" providerId="LiveId" clId="{7168143B-ADD9-41F9-B3BC-062C8D0678D1}" dt="2023-10-21T17:48:27.837" v="713" actId="13926"/>
          <ac:spMkLst>
            <pc:docMk/>
            <pc:sldMk cId="452773010" sldId="284"/>
            <ac:spMk id="2" creationId="{00000000-0000-0000-0000-000000000000}"/>
          </ac:spMkLst>
        </pc:spChg>
      </pc:sldChg>
      <pc:sldChg chg="modSp mod">
        <pc:chgData name="Büşra Hancan" userId="0af87d754d062c3b" providerId="LiveId" clId="{7168143B-ADD9-41F9-B3BC-062C8D0678D1}" dt="2023-10-21T17:50:19.866" v="729" actId="20577"/>
        <pc:sldMkLst>
          <pc:docMk/>
          <pc:sldMk cId="1696005283" sldId="285"/>
        </pc:sldMkLst>
        <pc:spChg chg="mod">
          <ac:chgData name="Büşra Hancan" userId="0af87d754d062c3b" providerId="LiveId" clId="{7168143B-ADD9-41F9-B3BC-062C8D0678D1}" dt="2023-10-21T17:50:19.866" v="729" actId="20577"/>
          <ac:spMkLst>
            <pc:docMk/>
            <pc:sldMk cId="1696005283" sldId="285"/>
            <ac:spMk id="2" creationId="{00000000-0000-0000-0000-000000000000}"/>
          </ac:spMkLst>
        </pc:spChg>
        <pc:spChg chg="mod">
          <ac:chgData name="Büşra Hancan" userId="0af87d754d062c3b" providerId="LiveId" clId="{7168143B-ADD9-41F9-B3BC-062C8D0678D1}" dt="2023-10-21T17:49:22.504" v="720" actId="1076"/>
          <ac:spMkLst>
            <pc:docMk/>
            <pc:sldMk cId="1696005283" sldId="285"/>
            <ac:spMk id="3" creationId="{7A76F84F-796F-4DE1-BC0F-AB97E7B741AA}"/>
          </ac:spMkLst>
        </pc:spChg>
      </pc:sldChg>
      <pc:sldChg chg="modSp mod">
        <pc:chgData name="Büşra Hancan" userId="0af87d754d062c3b" providerId="LiveId" clId="{7168143B-ADD9-41F9-B3BC-062C8D0678D1}" dt="2023-10-21T17:51:34.891" v="744" actId="13926"/>
        <pc:sldMkLst>
          <pc:docMk/>
          <pc:sldMk cId="2324828408" sldId="286"/>
        </pc:sldMkLst>
        <pc:spChg chg="mod">
          <ac:chgData name="Büşra Hancan" userId="0af87d754d062c3b" providerId="LiveId" clId="{7168143B-ADD9-41F9-B3BC-062C8D0678D1}" dt="2023-10-21T17:51:34.891" v="744" actId="13926"/>
          <ac:spMkLst>
            <pc:docMk/>
            <pc:sldMk cId="2324828408" sldId="286"/>
            <ac:spMk id="2" creationId="{00000000-0000-0000-0000-000000000000}"/>
          </ac:spMkLst>
        </pc:spChg>
      </pc:sldChg>
      <pc:sldChg chg="modSp mod">
        <pc:chgData name="Büşra Hancan" userId="0af87d754d062c3b" providerId="LiveId" clId="{7168143B-ADD9-41F9-B3BC-062C8D0678D1}" dt="2023-10-21T17:53:29.330" v="758" actId="13926"/>
        <pc:sldMkLst>
          <pc:docMk/>
          <pc:sldMk cId="2245370894" sldId="287"/>
        </pc:sldMkLst>
        <pc:spChg chg="mod">
          <ac:chgData name="Büşra Hancan" userId="0af87d754d062c3b" providerId="LiveId" clId="{7168143B-ADD9-41F9-B3BC-062C8D0678D1}" dt="2023-10-21T17:53:29.330" v="758" actId="13926"/>
          <ac:spMkLst>
            <pc:docMk/>
            <pc:sldMk cId="2245370894" sldId="287"/>
            <ac:spMk id="3" creationId="{7D9B924F-8B1A-4D1A-A7CE-D5CBF758AAB5}"/>
          </ac:spMkLst>
        </pc:spChg>
      </pc:sldChg>
      <pc:sldChg chg="modSp mod">
        <pc:chgData name="Büşra Hancan" userId="0af87d754d062c3b" providerId="LiveId" clId="{7168143B-ADD9-41F9-B3BC-062C8D0678D1}" dt="2023-10-21T17:54:45.226" v="767" actId="13926"/>
        <pc:sldMkLst>
          <pc:docMk/>
          <pc:sldMk cId="3974772292" sldId="288"/>
        </pc:sldMkLst>
        <pc:spChg chg="mod">
          <ac:chgData name="Büşra Hancan" userId="0af87d754d062c3b" providerId="LiveId" clId="{7168143B-ADD9-41F9-B3BC-062C8D0678D1}" dt="2023-10-21T17:54:45.226" v="767" actId="13926"/>
          <ac:spMkLst>
            <pc:docMk/>
            <pc:sldMk cId="3974772292" sldId="288"/>
            <ac:spMk id="2" creationId="{00000000-0000-0000-0000-000000000000}"/>
          </ac:spMkLst>
        </pc:spChg>
      </pc:sldChg>
      <pc:sldChg chg="modSp del mod">
        <pc:chgData name="Büşra Hancan" userId="0af87d754d062c3b" providerId="LiveId" clId="{7168143B-ADD9-41F9-B3BC-062C8D0678D1}" dt="2023-10-21T17:55:00.227" v="769" actId="47"/>
        <pc:sldMkLst>
          <pc:docMk/>
          <pc:sldMk cId="3954130808" sldId="289"/>
        </pc:sldMkLst>
        <pc:spChg chg="mod">
          <ac:chgData name="Büşra Hancan" userId="0af87d754d062c3b" providerId="LiveId" clId="{7168143B-ADD9-41F9-B3BC-062C8D0678D1}" dt="2023-10-21T17:54:57.782" v="768" actId="6549"/>
          <ac:spMkLst>
            <pc:docMk/>
            <pc:sldMk cId="3954130808" sldId="289"/>
            <ac:spMk id="2" creationId="{00000000-0000-0000-0000-000000000000}"/>
          </ac:spMkLst>
        </pc:spChg>
      </pc:sldChg>
      <pc:sldChg chg="add del">
        <pc:chgData name="Büşra Hancan" userId="0af87d754d062c3b" providerId="LiveId" clId="{7168143B-ADD9-41F9-B3BC-062C8D0678D1}" dt="2023-10-21T17:52:27.558" v="751" actId="47"/>
        <pc:sldMkLst>
          <pc:docMk/>
          <pc:sldMk cId="2869237465" sldId="290"/>
        </pc:sldMkLst>
      </pc:sldChg>
      <pc:sldChg chg="del">
        <pc:chgData name="Büşra Hancan" userId="0af87d754d062c3b" providerId="LiveId" clId="{7168143B-ADD9-41F9-B3BC-062C8D0678D1}" dt="2023-10-21T17:52:01.333" v="746" actId="47"/>
        <pc:sldMkLst>
          <pc:docMk/>
          <pc:sldMk cId="1742253996" sldId="291"/>
        </pc:sldMkLst>
      </pc:sldChg>
      <pc:sldChg chg="del">
        <pc:chgData name="Büşra Hancan" userId="0af87d754d062c3b" providerId="LiveId" clId="{7168143B-ADD9-41F9-B3BC-062C8D0678D1}" dt="2023-10-21T17:51:58.351" v="745" actId="47"/>
        <pc:sldMkLst>
          <pc:docMk/>
          <pc:sldMk cId="2193615663" sldId="292"/>
        </pc:sldMkLst>
      </pc:sldChg>
      <pc:sldChg chg="modSp mod">
        <pc:chgData name="Büşra Hancan" userId="0af87d754d062c3b" providerId="LiveId" clId="{7168143B-ADD9-41F9-B3BC-062C8D0678D1}" dt="2023-10-21T18:12:56.935" v="919" actId="13926"/>
        <pc:sldMkLst>
          <pc:docMk/>
          <pc:sldMk cId="4227055652" sldId="294"/>
        </pc:sldMkLst>
        <pc:spChg chg="mod">
          <ac:chgData name="Büşra Hancan" userId="0af87d754d062c3b" providerId="LiveId" clId="{7168143B-ADD9-41F9-B3BC-062C8D0678D1}" dt="2023-10-21T18:12:56.935" v="919" actId="13926"/>
          <ac:spMkLst>
            <pc:docMk/>
            <pc:sldMk cId="4227055652" sldId="294"/>
            <ac:spMk id="3" creationId="{6709B5FD-ABDF-4DB6-87D2-BDB63AACB7A2}"/>
          </ac:spMkLst>
        </pc:spChg>
      </pc:sldChg>
      <pc:sldChg chg="modSp mod">
        <pc:chgData name="Büşra Hancan" userId="0af87d754d062c3b" providerId="LiveId" clId="{7168143B-ADD9-41F9-B3BC-062C8D0678D1}" dt="2023-10-21T18:13:37.628" v="921" actId="13926"/>
        <pc:sldMkLst>
          <pc:docMk/>
          <pc:sldMk cId="1544728460" sldId="295"/>
        </pc:sldMkLst>
        <pc:spChg chg="mod">
          <ac:chgData name="Büşra Hancan" userId="0af87d754d062c3b" providerId="LiveId" clId="{7168143B-ADD9-41F9-B3BC-062C8D0678D1}" dt="2023-10-21T18:13:37.628" v="921" actId="13926"/>
          <ac:spMkLst>
            <pc:docMk/>
            <pc:sldMk cId="1544728460" sldId="295"/>
            <ac:spMk id="3" creationId="{A8AA70E5-8E07-4BBF-AD7E-B53A32F6AAB6}"/>
          </ac:spMkLst>
        </pc:spChg>
      </pc:sldChg>
      <pc:sldChg chg="modSp mod">
        <pc:chgData name="Büşra Hancan" userId="0af87d754d062c3b" providerId="LiveId" clId="{7168143B-ADD9-41F9-B3BC-062C8D0678D1}" dt="2023-10-21T20:07:15.144" v="1325" actId="207"/>
        <pc:sldMkLst>
          <pc:docMk/>
          <pc:sldMk cId="3056112972" sldId="296"/>
        </pc:sldMkLst>
        <pc:spChg chg="mod">
          <ac:chgData name="Büşra Hancan" userId="0af87d754d062c3b" providerId="LiveId" clId="{7168143B-ADD9-41F9-B3BC-062C8D0678D1}" dt="2023-10-21T20:07:15.144" v="1325" actId="207"/>
          <ac:spMkLst>
            <pc:docMk/>
            <pc:sldMk cId="3056112972" sldId="296"/>
            <ac:spMk id="7" creationId="{EF828F98-32DF-468F-8F1F-6AB8150EDF14}"/>
          </ac:spMkLst>
        </pc:spChg>
      </pc:sldChg>
      <pc:sldChg chg="modSp del mod">
        <pc:chgData name="Büşra Hancan" userId="0af87d754d062c3b" providerId="LiveId" clId="{7168143B-ADD9-41F9-B3BC-062C8D0678D1}" dt="2023-10-21T18:15:12.427" v="931" actId="47"/>
        <pc:sldMkLst>
          <pc:docMk/>
          <pc:sldMk cId="1141566389" sldId="297"/>
        </pc:sldMkLst>
        <pc:spChg chg="mod">
          <ac:chgData name="Büşra Hancan" userId="0af87d754d062c3b" providerId="LiveId" clId="{7168143B-ADD9-41F9-B3BC-062C8D0678D1}" dt="2023-10-21T18:14:58.040" v="930" actId="27636"/>
          <ac:spMkLst>
            <pc:docMk/>
            <pc:sldMk cId="1141566389" sldId="297"/>
            <ac:spMk id="3" creationId="{2A00D14D-0296-4ECB-994B-1C8692147F60}"/>
          </ac:spMkLst>
        </pc:spChg>
      </pc:sldChg>
      <pc:sldChg chg="modSp mod">
        <pc:chgData name="Büşra Hancan" userId="0af87d754d062c3b" providerId="LiveId" clId="{7168143B-ADD9-41F9-B3BC-062C8D0678D1}" dt="2023-10-21T18:15:35.175" v="937" actId="403"/>
        <pc:sldMkLst>
          <pc:docMk/>
          <pc:sldMk cId="394778312" sldId="298"/>
        </pc:sldMkLst>
        <pc:spChg chg="mod">
          <ac:chgData name="Büşra Hancan" userId="0af87d754d062c3b" providerId="LiveId" clId="{7168143B-ADD9-41F9-B3BC-062C8D0678D1}" dt="2023-10-21T18:15:35.175" v="937" actId="403"/>
          <ac:spMkLst>
            <pc:docMk/>
            <pc:sldMk cId="394778312" sldId="298"/>
            <ac:spMk id="3" creationId="{FC936F9D-A7F2-409A-A741-15C1BC1FCCED}"/>
          </ac:spMkLst>
        </pc:spChg>
      </pc:sldChg>
      <pc:sldChg chg="modSp mod">
        <pc:chgData name="Büşra Hancan" userId="0af87d754d062c3b" providerId="LiveId" clId="{7168143B-ADD9-41F9-B3BC-062C8D0678D1}" dt="2023-10-21T20:06:21.860" v="1301" actId="207"/>
        <pc:sldMkLst>
          <pc:docMk/>
          <pc:sldMk cId="1245659600" sldId="306"/>
        </pc:sldMkLst>
        <pc:spChg chg="mod">
          <ac:chgData name="Büşra Hancan" userId="0af87d754d062c3b" providerId="LiveId" clId="{7168143B-ADD9-41F9-B3BC-062C8D0678D1}" dt="2023-10-21T20:06:21.860" v="1301" actId="207"/>
          <ac:spMkLst>
            <pc:docMk/>
            <pc:sldMk cId="1245659600" sldId="306"/>
            <ac:spMk id="7" creationId="{58F2CFEA-EE2E-4603-826F-3BDCBEC429DD}"/>
          </ac:spMkLst>
        </pc:spChg>
      </pc:sldChg>
      <pc:sldChg chg="modSp mod">
        <pc:chgData name="Büşra Hancan" userId="0af87d754d062c3b" providerId="LiveId" clId="{7168143B-ADD9-41F9-B3BC-062C8D0678D1}" dt="2023-10-21T20:06:57.243" v="1318" actId="207"/>
        <pc:sldMkLst>
          <pc:docMk/>
          <pc:sldMk cId="2168071821" sldId="307"/>
        </pc:sldMkLst>
        <pc:spChg chg="mod">
          <ac:chgData name="Büşra Hancan" userId="0af87d754d062c3b" providerId="LiveId" clId="{7168143B-ADD9-41F9-B3BC-062C8D0678D1}" dt="2023-10-21T16:26:25.715" v="356" actId="13926"/>
          <ac:spMkLst>
            <pc:docMk/>
            <pc:sldMk cId="2168071821" sldId="307"/>
            <ac:spMk id="3" creationId="{4246DC17-9BE1-4852-AFCF-8149D357B041}"/>
          </ac:spMkLst>
        </pc:spChg>
        <pc:spChg chg="mod">
          <ac:chgData name="Büşra Hancan" userId="0af87d754d062c3b" providerId="LiveId" clId="{7168143B-ADD9-41F9-B3BC-062C8D0678D1}" dt="2023-10-21T20:06:57.243" v="1318" actId="207"/>
          <ac:spMkLst>
            <pc:docMk/>
            <pc:sldMk cId="2168071821" sldId="307"/>
            <ac:spMk id="6" creationId="{E43FCFE3-D12E-4111-B96A-491BAAF15B53}"/>
          </ac:spMkLst>
        </pc:spChg>
      </pc:sldChg>
      <pc:sldChg chg="del">
        <pc:chgData name="Büşra Hancan" userId="0af87d754d062c3b" providerId="LiveId" clId="{7168143B-ADD9-41F9-B3BC-062C8D0678D1}" dt="2023-10-21T19:29:46.414" v="988" actId="47"/>
        <pc:sldMkLst>
          <pc:docMk/>
          <pc:sldMk cId="1588180768" sldId="309"/>
        </pc:sldMkLst>
      </pc:sldChg>
      <pc:sldChg chg="del">
        <pc:chgData name="Büşra Hancan" userId="0af87d754d062c3b" providerId="LiveId" clId="{7168143B-ADD9-41F9-B3BC-062C8D0678D1}" dt="2023-10-21T19:29:54.058" v="990" actId="47"/>
        <pc:sldMkLst>
          <pc:docMk/>
          <pc:sldMk cId="1848058066" sldId="311"/>
        </pc:sldMkLst>
      </pc:sldChg>
      <pc:sldChg chg="del">
        <pc:chgData name="Büşra Hancan" userId="0af87d754d062c3b" providerId="LiveId" clId="{7168143B-ADD9-41F9-B3BC-062C8D0678D1}" dt="2023-10-21T19:30:05.535" v="991" actId="47"/>
        <pc:sldMkLst>
          <pc:docMk/>
          <pc:sldMk cId="2528699802" sldId="312"/>
        </pc:sldMkLst>
      </pc:sldChg>
      <pc:sldChg chg="del">
        <pc:chgData name="Büşra Hancan" userId="0af87d754d062c3b" providerId="LiveId" clId="{7168143B-ADD9-41F9-B3BC-062C8D0678D1}" dt="2023-10-21T19:30:10.594" v="992" actId="47"/>
        <pc:sldMkLst>
          <pc:docMk/>
          <pc:sldMk cId="1369135540" sldId="313"/>
        </pc:sldMkLst>
      </pc:sldChg>
      <pc:sldChg chg="del">
        <pc:chgData name="Büşra Hancan" userId="0af87d754d062c3b" providerId="LiveId" clId="{7168143B-ADD9-41F9-B3BC-062C8D0678D1}" dt="2023-10-21T19:30:16.975" v="993" actId="47"/>
        <pc:sldMkLst>
          <pc:docMk/>
          <pc:sldMk cId="1358034757" sldId="314"/>
        </pc:sldMkLst>
      </pc:sldChg>
      <pc:sldChg chg="del">
        <pc:chgData name="Büşra Hancan" userId="0af87d754d062c3b" providerId="LiveId" clId="{7168143B-ADD9-41F9-B3BC-062C8D0678D1}" dt="2023-10-21T19:30:22.113" v="994" actId="47"/>
        <pc:sldMkLst>
          <pc:docMk/>
          <pc:sldMk cId="3783951392" sldId="315"/>
        </pc:sldMkLst>
      </pc:sldChg>
      <pc:sldChg chg="del">
        <pc:chgData name="Büşra Hancan" userId="0af87d754d062c3b" providerId="LiveId" clId="{7168143B-ADD9-41F9-B3BC-062C8D0678D1}" dt="2023-10-21T19:30:44.206" v="995" actId="47"/>
        <pc:sldMkLst>
          <pc:docMk/>
          <pc:sldMk cId="2839261954" sldId="316"/>
        </pc:sldMkLst>
      </pc:sldChg>
      <pc:sldChg chg="del">
        <pc:chgData name="Büşra Hancan" userId="0af87d754d062c3b" providerId="LiveId" clId="{7168143B-ADD9-41F9-B3BC-062C8D0678D1}" dt="2023-10-21T19:30:55.502" v="996" actId="47"/>
        <pc:sldMkLst>
          <pc:docMk/>
          <pc:sldMk cId="3123310565" sldId="317"/>
        </pc:sldMkLst>
      </pc:sldChg>
      <pc:sldChg chg="del">
        <pc:chgData name="Büşra Hancan" userId="0af87d754d062c3b" providerId="LiveId" clId="{7168143B-ADD9-41F9-B3BC-062C8D0678D1}" dt="2023-10-21T19:30:58.996" v="997" actId="47"/>
        <pc:sldMkLst>
          <pc:docMk/>
          <pc:sldMk cId="442891454" sldId="318"/>
        </pc:sldMkLst>
      </pc:sldChg>
      <pc:sldChg chg="del">
        <pc:chgData name="Büşra Hancan" userId="0af87d754d062c3b" providerId="LiveId" clId="{7168143B-ADD9-41F9-B3BC-062C8D0678D1}" dt="2023-10-21T19:31:01.334" v="998" actId="47"/>
        <pc:sldMkLst>
          <pc:docMk/>
          <pc:sldMk cId="3129548727" sldId="319"/>
        </pc:sldMkLst>
      </pc:sldChg>
      <pc:sldChg chg="del">
        <pc:chgData name="Büşra Hancan" userId="0af87d754d062c3b" providerId="LiveId" clId="{7168143B-ADD9-41F9-B3BC-062C8D0678D1}" dt="2023-10-21T19:31:05.695" v="999" actId="47"/>
        <pc:sldMkLst>
          <pc:docMk/>
          <pc:sldMk cId="1322468198" sldId="320"/>
        </pc:sldMkLst>
      </pc:sldChg>
      <pc:sldChg chg="del">
        <pc:chgData name="Büşra Hancan" userId="0af87d754d062c3b" providerId="LiveId" clId="{7168143B-ADD9-41F9-B3BC-062C8D0678D1}" dt="2023-10-21T19:31:11.794" v="1000" actId="47"/>
        <pc:sldMkLst>
          <pc:docMk/>
          <pc:sldMk cId="1498835433" sldId="321"/>
        </pc:sldMkLst>
      </pc:sldChg>
      <pc:sldChg chg="modSp mod">
        <pc:chgData name="Büşra Hancan" userId="0af87d754d062c3b" providerId="LiveId" clId="{7168143B-ADD9-41F9-B3BC-062C8D0678D1}" dt="2023-10-21T18:15:47.531" v="942" actId="207"/>
        <pc:sldMkLst>
          <pc:docMk/>
          <pc:sldMk cId="2150626457" sldId="328"/>
        </pc:sldMkLst>
        <pc:spChg chg="mod">
          <ac:chgData name="Büşra Hancan" userId="0af87d754d062c3b" providerId="LiveId" clId="{7168143B-ADD9-41F9-B3BC-062C8D0678D1}" dt="2023-10-21T18:15:47.531" v="942" actId="207"/>
          <ac:spMkLst>
            <pc:docMk/>
            <pc:sldMk cId="2150626457" sldId="328"/>
            <ac:spMk id="3" creationId="{E7E81482-F977-478C-AA91-1486B3657A51}"/>
          </ac:spMkLst>
        </pc:spChg>
      </pc:sldChg>
      <pc:sldChg chg="modSp mod">
        <pc:chgData name="Büşra Hancan" userId="0af87d754d062c3b" providerId="LiveId" clId="{7168143B-ADD9-41F9-B3BC-062C8D0678D1}" dt="2023-10-21T20:07:36.382" v="1336" actId="207"/>
        <pc:sldMkLst>
          <pc:docMk/>
          <pc:sldMk cId="2856351024" sldId="334"/>
        </pc:sldMkLst>
        <pc:spChg chg="mod">
          <ac:chgData name="Büşra Hancan" userId="0af87d754d062c3b" providerId="LiveId" clId="{7168143B-ADD9-41F9-B3BC-062C8D0678D1}" dt="2023-10-21T16:26:52.622" v="365" actId="13926"/>
          <ac:spMkLst>
            <pc:docMk/>
            <pc:sldMk cId="2856351024" sldId="334"/>
            <ac:spMk id="3" creationId="{30A396C0-64B6-4CD7-966D-32A6BC5C3F26}"/>
          </ac:spMkLst>
        </pc:spChg>
        <pc:spChg chg="mod">
          <ac:chgData name="Büşra Hancan" userId="0af87d754d062c3b" providerId="LiveId" clId="{7168143B-ADD9-41F9-B3BC-062C8D0678D1}" dt="2023-10-21T20:07:36.382" v="1336" actId="207"/>
          <ac:spMkLst>
            <pc:docMk/>
            <pc:sldMk cId="2856351024" sldId="334"/>
            <ac:spMk id="6" creationId="{10AC5F2F-1566-48B3-AF1D-5D442949187A}"/>
          </ac:spMkLst>
        </pc:spChg>
      </pc:sldChg>
      <pc:sldChg chg="modSp mod">
        <pc:chgData name="Büşra Hancan" userId="0af87d754d062c3b" providerId="LiveId" clId="{7168143B-ADD9-41F9-B3BC-062C8D0678D1}" dt="2023-10-21T20:08:11.238" v="1343" actId="207"/>
        <pc:sldMkLst>
          <pc:docMk/>
          <pc:sldMk cId="2433477789" sldId="335"/>
        </pc:sldMkLst>
        <pc:spChg chg="mod">
          <ac:chgData name="Büşra Hancan" userId="0af87d754d062c3b" providerId="LiveId" clId="{7168143B-ADD9-41F9-B3BC-062C8D0678D1}" dt="2023-10-21T20:08:11.238" v="1343" actId="207"/>
          <ac:spMkLst>
            <pc:docMk/>
            <pc:sldMk cId="2433477789" sldId="335"/>
            <ac:spMk id="7" creationId="{1042AA46-04D6-4E3D-B86F-83BE6E007EF8}"/>
          </ac:spMkLst>
        </pc:spChg>
      </pc:sldChg>
      <pc:sldChg chg="modSp mod">
        <pc:chgData name="Büşra Hancan" userId="0af87d754d062c3b" providerId="LiveId" clId="{7168143B-ADD9-41F9-B3BC-062C8D0678D1}" dt="2023-10-21T20:08:42.658" v="1355" actId="207"/>
        <pc:sldMkLst>
          <pc:docMk/>
          <pc:sldMk cId="2286960870" sldId="336"/>
        </pc:sldMkLst>
        <pc:spChg chg="mod">
          <ac:chgData name="Büşra Hancan" userId="0af87d754d062c3b" providerId="LiveId" clId="{7168143B-ADD9-41F9-B3BC-062C8D0678D1}" dt="2023-10-21T16:29:01.709" v="383" actId="13926"/>
          <ac:spMkLst>
            <pc:docMk/>
            <pc:sldMk cId="2286960870" sldId="336"/>
            <ac:spMk id="3" creationId="{DF11123B-94E9-46BB-96EE-F3896546AD8F}"/>
          </ac:spMkLst>
        </pc:spChg>
        <pc:spChg chg="mod">
          <ac:chgData name="Büşra Hancan" userId="0af87d754d062c3b" providerId="LiveId" clId="{7168143B-ADD9-41F9-B3BC-062C8D0678D1}" dt="2023-10-21T20:08:42.658" v="1355" actId="207"/>
          <ac:spMkLst>
            <pc:docMk/>
            <pc:sldMk cId="2286960870" sldId="336"/>
            <ac:spMk id="7" creationId="{651681C5-81B7-4EF5-86DD-70CD4CC052EE}"/>
          </ac:spMkLst>
        </pc:spChg>
      </pc:sldChg>
      <pc:sldChg chg="modSp mod">
        <pc:chgData name="Büşra Hancan" userId="0af87d754d062c3b" providerId="LiveId" clId="{7168143B-ADD9-41F9-B3BC-062C8D0678D1}" dt="2023-10-21T13:00:33.675" v="71" actId="20577"/>
        <pc:sldMkLst>
          <pc:docMk/>
          <pc:sldMk cId="34493954" sldId="338"/>
        </pc:sldMkLst>
        <pc:spChg chg="mod">
          <ac:chgData name="Büşra Hancan" userId="0af87d754d062c3b" providerId="LiveId" clId="{7168143B-ADD9-41F9-B3BC-062C8D0678D1}" dt="2023-10-21T13:00:33.675" v="71" actId="20577"/>
          <ac:spMkLst>
            <pc:docMk/>
            <pc:sldMk cId="34493954" sldId="338"/>
            <ac:spMk id="2" creationId="{DE4DAEA8-42DB-4AAB-8167-048A0512D308}"/>
          </ac:spMkLst>
        </pc:spChg>
      </pc:sldChg>
      <pc:sldChg chg="modSp mod">
        <pc:chgData name="Büşra Hancan" userId="0af87d754d062c3b" providerId="LiveId" clId="{7168143B-ADD9-41F9-B3BC-062C8D0678D1}" dt="2023-10-21T12:57:22.311" v="47" actId="13926"/>
        <pc:sldMkLst>
          <pc:docMk/>
          <pc:sldMk cId="3686491839" sldId="339"/>
        </pc:sldMkLst>
        <pc:spChg chg="mod">
          <ac:chgData name="Büşra Hancan" userId="0af87d754d062c3b" providerId="LiveId" clId="{7168143B-ADD9-41F9-B3BC-062C8D0678D1}" dt="2023-10-21T12:57:22.311" v="47" actId="13926"/>
          <ac:spMkLst>
            <pc:docMk/>
            <pc:sldMk cId="3686491839" sldId="339"/>
            <ac:spMk id="3" creationId="{C42D4A63-D29F-40BB-9CFC-5489DF17A2E7}"/>
          </ac:spMkLst>
        </pc:spChg>
      </pc:sldChg>
      <pc:sldChg chg="addSp delSp modSp mod">
        <pc:chgData name="Büşra Hancan" userId="0af87d754d062c3b" providerId="LiveId" clId="{7168143B-ADD9-41F9-B3BC-062C8D0678D1}" dt="2023-10-21T20:09:09.053" v="1357"/>
        <pc:sldMkLst>
          <pc:docMk/>
          <pc:sldMk cId="4007015609" sldId="340"/>
        </pc:sldMkLst>
        <pc:spChg chg="add mod">
          <ac:chgData name="Büşra Hancan" userId="0af87d754d062c3b" providerId="LiveId" clId="{7168143B-ADD9-41F9-B3BC-062C8D0678D1}" dt="2023-10-21T20:09:09.053" v="1357"/>
          <ac:spMkLst>
            <pc:docMk/>
            <pc:sldMk cId="4007015609" sldId="340"/>
            <ac:spMk id="3" creationId="{D0B092AA-B991-DE5B-E0A2-8E3A4379BDB5}"/>
          </ac:spMkLst>
        </pc:spChg>
        <pc:spChg chg="del">
          <ac:chgData name="Büşra Hancan" userId="0af87d754d062c3b" providerId="LiveId" clId="{7168143B-ADD9-41F9-B3BC-062C8D0678D1}" dt="2023-10-21T20:09:07.688" v="1356" actId="478"/>
          <ac:spMkLst>
            <pc:docMk/>
            <pc:sldMk cId="4007015609" sldId="340"/>
            <ac:spMk id="18" creationId="{BD44C247-FE1B-4A83-A343-4A2ACF4E0679}"/>
          </ac:spMkLst>
        </pc:spChg>
      </pc:sldChg>
      <pc:sldChg chg="modSp mod">
        <pc:chgData name="Büşra Hancan" userId="0af87d754d062c3b" providerId="LiveId" clId="{7168143B-ADD9-41F9-B3BC-062C8D0678D1}" dt="2023-10-21T20:03:41.052" v="1252" actId="207"/>
        <pc:sldMkLst>
          <pc:docMk/>
          <pc:sldMk cId="1884378532" sldId="541"/>
        </pc:sldMkLst>
        <pc:spChg chg="mod">
          <ac:chgData name="Büşra Hancan" userId="0af87d754d062c3b" providerId="LiveId" clId="{7168143B-ADD9-41F9-B3BC-062C8D0678D1}" dt="2023-10-21T20:03:41.052" v="1252" actId="207"/>
          <ac:spMkLst>
            <pc:docMk/>
            <pc:sldMk cId="1884378532" sldId="541"/>
            <ac:spMk id="4" creationId="{34270119-26F1-412A-AAC5-613B5FBEE737}"/>
          </ac:spMkLst>
        </pc:spChg>
      </pc:sldChg>
      <pc:sldChg chg="addSp delSp modSp mod">
        <pc:chgData name="Büşra Hancan" userId="0af87d754d062c3b" providerId="LiveId" clId="{7168143B-ADD9-41F9-B3BC-062C8D0678D1}" dt="2023-10-21T20:03:50.142" v="1256" actId="1076"/>
        <pc:sldMkLst>
          <pc:docMk/>
          <pc:sldMk cId="1623823479" sldId="542"/>
        </pc:sldMkLst>
        <pc:spChg chg="add mod">
          <ac:chgData name="Büşra Hancan" userId="0af87d754d062c3b" providerId="LiveId" clId="{7168143B-ADD9-41F9-B3BC-062C8D0678D1}" dt="2023-10-21T20:03:50.142" v="1256" actId="1076"/>
          <ac:spMkLst>
            <pc:docMk/>
            <pc:sldMk cId="1623823479" sldId="542"/>
            <ac:spMk id="5" creationId="{3EA798CA-0DC8-14A9-79A0-8FCCA3491B36}"/>
          </ac:spMkLst>
        </pc:spChg>
        <pc:spChg chg="del mod">
          <ac:chgData name="Büşra Hancan" userId="0af87d754d062c3b" providerId="LiveId" clId="{7168143B-ADD9-41F9-B3BC-062C8D0678D1}" dt="2023-10-21T20:03:48.233" v="1255" actId="478"/>
          <ac:spMkLst>
            <pc:docMk/>
            <pc:sldMk cId="1623823479" sldId="542"/>
            <ac:spMk id="7" creationId="{9A44AF8A-4BF8-4DD3-8E1B-47A4FBD554EF}"/>
          </ac:spMkLst>
        </pc:spChg>
        <pc:picChg chg="mod">
          <ac:chgData name="Büşra Hancan" userId="0af87d754d062c3b" providerId="LiveId" clId="{7168143B-ADD9-41F9-B3BC-062C8D0678D1}" dt="2023-10-21T16:02:48.758" v="274" actId="14100"/>
          <ac:picMkLst>
            <pc:docMk/>
            <pc:sldMk cId="1623823479" sldId="542"/>
            <ac:picMk id="3" creationId="{9E300303-3CDD-4015-AD1D-92E3ACE49344}"/>
          </ac:picMkLst>
        </pc:picChg>
        <pc:inkChg chg="mod">
          <ac:chgData name="Büşra Hancan" userId="0af87d754d062c3b" providerId="LiveId" clId="{7168143B-ADD9-41F9-B3BC-062C8D0678D1}" dt="2023-10-21T16:02:54.296" v="276" actId="14100"/>
          <ac:inkMkLst>
            <pc:docMk/>
            <pc:sldMk cId="1623823479" sldId="542"/>
            <ac:inkMk id="9" creationId="{967ADC03-428E-46C0-B2E4-2003B2A76A5A}"/>
          </ac:inkMkLst>
        </pc:inkChg>
      </pc:sldChg>
      <pc:sldChg chg="addSp delSp modSp mod">
        <pc:chgData name="Büşra Hancan" userId="0af87d754d062c3b" providerId="LiveId" clId="{7168143B-ADD9-41F9-B3BC-062C8D0678D1}" dt="2023-10-21T20:04:07.443" v="1260"/>
        <pc:sldMkLst>
          <pc:docMk/>
          <pc:sldMk cId="926944812" sldId="543"/>
        </pc:sldMkLst>
        <pc:spChg chg="del">
          <ac:chgData name="Büşra Hancan" userId="0af87d754d062c3b" providerId="LiveId" clId="{7168143B-ADD9-41F9-B3BC-062C8D0678D1}" dt="2023-10-21T20:04:06.757" v="1259" actId="478"/>
          <ac:spMkLst>
            <pc:docMk/>
            <pc:sldMk cId="926944812" sldId="543"/>
            <ac:spMk id="8" creationId="{19BD856C-2C8A-4AB1-9D23-6B03292754D5}"/>
          </ac:spMkLst>
        </pc:spChg>
        <pc:spChg chg="add mod">
          <ac:chgData name="Büşra Hancan" userId="0af87d754d062c3b" providerId="LiveId" clId="{7168143B-ADD9-41F9-B3BC-062C8D0678D1}" dt="2023-10-21T20:04:07.443" v="1260"/>
          <ac:spMkLst>
            <pc:docMk/>
            <pc:sldMk cId="926944812" sldId="543"/>
            <ac:spMk id="10" creationId="{497F717E-F8A7-F786-1704-6017699D74AB}"/>
          </ac:spMkLst>
        </pc:spChg>
        <pc:picChg chg="mod">
          <ac:chgData name="Büşra Hancan" userId="0af87d754d062c3b" providerId="LiveId" clId="{7168143B-ADD9-41F9-B3BC-062C8D0678D1}" dt="2023-10-21T16:15:40.828" v="289" actId="14100"/>
          <ac:picMkLst>
            <pc:docMk/>
            <pc:sldMk cId="926944812" sldId="543"/>
            <ac:picMk id="7" creationId="{C16886E9-3BEE-4B16-ADFE-B7347A6AB760}"/>
          </ac:picMkLst>
        </pc:picChg>
        <pc:picChg chg="mod">
          <ac:chgData name="Büşra Hancan" userId="0af87d754d062c3b" providerId="LiveId" clId="{7168143B-ADD9-41F9-B3BC-062C8D0678D1}" dt="2023-10-21T16:16:06.725" v="295" actId="14100"/>
          <ac:picMkLst>
            <pc:docMk/>
            <pc:sldMk cId="926944812" sldId="543"/>
            <ac:picMk id="11" creationId="{93A96FE2-34F9-4248-A741-94B20E86AD05}"/>
          </ac:picMkLst>
        </pc:picChg>
        <pc:inkChg chg="mod">
          <ac:chgData name="Büşra Hancan" userId="0af87d754d062c3b" providerId="LiveId" clId="{7168143B-ADD9-41F9-B3BC-062C8D0678D1}" dt="2023-10-21T16:16:18.309" v="297" actId="1076"/>
          <ac:inkMkLst>
            <pc:docMk/>
            <pc:sldMk cId="926944812" sldId="543"/>
            <ac:inkMk id="2" creationId="{5AAA711A-302A-4DA0-ABBE-E39B1B0DF0A1}"/>
          </ac:inkMkLst>
        </pc:inkChg>
        <pc:inkChg chg="add">
          <ac:chgData name="Büşra Hancan" userId="0af87d754d062c3b" providerId="LiveId" clId="{7168143B-ADD9-41F9-B3BC-062C8D0678D1}" dt="2023-10-21T16:17:58.274" v="298" actId="9405"/>
          <ac:inkMkLst>
            <pc:docMk/>
            <pc:sldMk cId="926944812" sldId="543"/>
            <ac:inkMk id="5" creationId="{9D42A14A-4F77-CA9D-919C-B1477D649827}"/>
          </ac:inkMkLst>
        </pc:inkChg>
        <pc:inkChg chg="add">
          <ac:chgData name="Büşra Hancan" userId="0af87d754d062c3b" providerId="LiveId" clId="{7168143B-ADD9-41F9-B3BC-062C8D0678D1}" dt="2023-10-21T16:18:01.476" v="299" actId="9405"/>
          <ac:inkMkLst>
            <pc:docMk/>
            <pc:sldMk cId="926944812" sldId="543"/>
            <ac:inkMk id="6" creationId="{9D620F7A-D833-3C78-F8E0-AD344B155787}"/>
          </ac:inkMkLst>
        </pc:inkChg>
        <pc:inkChg chg="add">
          <ac:chgData name="Büşra Hancan" userId="0af87d754d062c3b" providerId="LiveId" clId="{7168143B-ADD9-41F9-B3BC-062C8D0678D1}" dt="2023-10-21T16:18:03.435" v="300" actId="9405"/>
          <ac:inkMkLst>
            <pc:docMk/>
            <pc:sldMk cId="926944812" sldId="543"/>
            <ac:inkMk id="9" creationId="{0B65AC06-7273-EF32-222F-1F0C1351F050}"/>
          </ac:inkMkLst>
        </pc:inkChg>
      </pc:sldChg>
      <pc:sldChg chg="modSp mod">
        <pc:chgData name="Büşra Hancan" userId="0af87d754d062c3b" providerId="LiveId" clId="{7168143B-ADD9-41F9-B3BC-062C8D0678D1}" dt="2023-10-21T13:02:21.231" v="113" actId="20577"/>
        <pc:sldMkLst>
          <pc:docMk/>
          <pc:sldMk cId="2054337381" sldId="546"/>
        </pc:sldMkLst>
        <pc:spChg chg="mod">
          <ac:chgData name="Büşra Hancan" userId="0af87d754d062c3b" providerId="LiveId" clId="{7168143B-ADD9-41F9-B3BC-062C8D0678D1}" dt="2023-10-21T13:02:21.231" v="113" actId="20577"/>
          <ac:spMkLst>
            <pc:docMk/>
            <pc:sldMk cId="2054337381" sldId="546"/>
            <ac:spMk id="3" creationId="{358AA734-4E11-4438-82D5-A40858ADEC99}"/>
          </ac:spMkLst>
        </pc:spChg>
      </pc:sldChg>
      <pc:sldChg chg="modSp mod">
        <pc:chgData name="Büşra Hancan" userId="0af87d754d062c3b" providerId="LiveId" clId="{7168143B-ADD9-41F9-B3BC-062C8D0678D1}" dt="2023-10-21T20:00:20.555" v="1228" actId="207"/>
        <pc:sldMkLst>
          <pc:docMk/>
          <pc:sldMk cId="1394255185" sldId="547"/>
        </pc:sldMkLst>
        <pc:spChg chg="mod">
          <ac:chgData name="Büşra Hancan" userId="0af87d754d062c3b" providerId="LiveId" clId="{7168143B-ADD9-41F9-B3BC-062C8D0678D1}" dt="2023-10-21T12:59:01.625" v="60" actId="1076"/>
          <ac:spMkLst>
            <pc:docMk/>
            <pc:sldMk cId="1394255185" sldId="547"/>
            <ac:spMk id="3" creationId="{BD9B5E45-200B-4D13-B88B-5D9F2A0BCDE0}"/>
          </ac:spMkLst>
        </pc:spChg>
        <pc:spChg chg="mod">
          <ac:chgData name="Büşra Hancan" userId="0af87d754d062c3b" providerId="LiveId" clId="{7168143B-ADD9-41F9-B3BC-062C8D0678D1}" dt="2023-10-21T12:59:49.327" v="64" actId="13926"/>
          <ac:spMkLst>
            <pc:docMk/>
            <pc:sldMk cId="1394255185" sldId="547"/>
            <ac:spMk id="6" creationId="{1ACA3F62-BBFF-436D-8FCC-50082B9029AC}"/>
          </ac:spMkLst>
        </pc:spChg>
        <pc:spChg chg="mod">
          <ac:chgData name="Büşra Hancan" userId="0af87d754d062c3b" providerId="LiveId" clId="{7168143B-ADD9-41F9-B3BC-062C8D0678D1}" dt="2023-10-21T12:59:28.869" v="61" actId="1076"/>
          <ac:spMkLst>
            <pc:docMk/>
            <pc:sldMk cId="1394255185" sldId="547"/>
            <ac:spMk id="7" creationId="{4FB087F4-34B6-4303-B95A-8D540082F3E6}"/>
          </ac:spMkLst>
        </pc:spChg>
        <pc:spChg chg="mod">
          <ac:chgData name="Büşra Hancan" userId="0af87d754d062c3b" providerId="LiveId" clId="{7168143B-ADD9-41F9-B3BC-062C8D0678D1}" dt="2023-10-21T20:00:20.555" v="1228" actId="207"/>
          <ac:spMkLst>
            <pc:docMk/>
            <pc:sldMk cId="1394255185" sldId="547"/>
            <ac:spMk id="10" creationId="{8C89AD10-EA88-4A63-90EB-E815542A277E}"/>
          </ac:spMkLst>
        </pc:spChg>
      </pc:sldChg>
      <pc:sldChg chg="modSp mod">
        <pc:chgData name="Büşra Hancan" userId="0af87d754d062c3b" providerId="LiveId" clId="{7168143B-ADD9-41F9-B3BC-062C8D0678D1}" dt="2023-10-21T20:00:25.139" v="1229" actId="207"/>
        <pc:sldMkLst>
          <pc:docMk/>
          <pc:sldMk cId="135028976" sldId="548"/>
        </pc:sldMkLst>
        <pc:spChg chg="mod">
          <ac:chgData name="Büşra Hancan" userId="0af87d754d062c3b" providerId="LiveId" clId="{7168143B-ADD9-41F9-B3BC-062C8D0678D1}" dt="2023-10-21T15:01:44.855" v="116" actId="14100"/>
          <ac:spMkLst>
            <pc:docMk/>
            <pc:sldMk cId="135028976" sldId="548"/>
            <ac:spMk id="2" creationId="{99A3828B-CBE0-41E2-9ED5-3DDF2E8B661E}"/>
          </ac:spMkLst>
        </pc:spChg>
        <pc:spChg chg="mod">
          <ac:chgData name="Büşra Hancan" userId="0af87d754d062c3b" providerId="LiveId" clId="{7168143B-ADD9-41F9-B3BC-062C8D0678D1}" dt="2023-10-21T15:10:21.728" v="132" actId="13926"/>
          <ac:spMkLst>
            <pc:docMk/>
            <pc:sldMk cId="135028976" sldId="548"/>
            <ac:spMk id="4" creationId="{B1359D8C-EB98-497A-8EA7-2DB8B70C6282}"/>
          </ac:spMkLst>
        </pc:spChg>
        <pc:spChg chg="mod">
          <ac:chgData name="Büşra Hancan" userId="0af87d754d062c3b" providerId="LiveId" clId="{7168143B-ADD9-41F9-B3BC-062C8D0678D1}" dt="2023-10-21T15:02:35.300" v="127" actId="1076"/>
          <ac:spMkLst>
            <pc:docMk/>
            <pc:sldMk cId="135028976" sldId="548"/>
            <ac:spMk id="6" creationId="{69F0902B-ECDA-FC82-8190-28DDC69B6642}"/>
          </ac:spMkLst>
        </pc:spChg>
        <pc:spChg chg="mod">
          <ac:chgData name="Büşra Hancan" userId="0af87d754d062c3b" providerId="LiveId" clId="{7168143B-ADD9-41F9-B3BC-062C8D0678D1}" dt="2023-10-21T20:00:25.139" v="1229" actId="207"/>
          <ac:spMkLst>
            <pc:docMk/>
            <pc:sldMk cId="135028976" sldId="548"/>
            <ac:spMk id="8" creationId="{9921CDFE-4725-4E23-BB2D-54F22255285C}"/>
          </ac:spMkLst>
        </pc:spChg>
        <pc:spChg chg="mod">
          <ac:chgData name="Büşra Hancan" userId="0af87d754d062c3b" providerId="LiveId" clId="{7168143B-ADD9-41F9-B3BC-062C8D0678D1}" dt="2023-10-21T15:10:40.586" v="134" actId="13926"/>
          <ac:spMkLst>
            <pc:docMk/>
            <pc:sldMk cId="135028976" sldId="548"/>
            <ac:spMk id="9" creationId="{F14F3D3B-45E3-B88C-C7C8-1592C1113D29}"/>
          </ac:spMkLst>
        </pc:spChg>
      </pc:sldChg>
      <pc:sldChg chg="modSp mod">
        <pc:chgData name="Büşra Hancan" userId="0af87d754d062c3b" providerId="LiveId" clId="{7168143B-ADD9-41F9-B3BC-062C8D0678D1}" dt="2023-10-21T20:00:29.213" v="1230" actId="207"/>
        <pc:sldMkLst>
          <pc:docMk/>
          <pc:sldMk cId="1168758234" sldId="549"/>
        </pc:sldMkLst>
        <pc:spChg chg="mod">
          <ac:chgData name="Büşra Hancan" userId="0af87d754d062c3b" providerId="LiveId" clId="{7168143B-ADD9-41F9-B3BC-062C8D0678D1}" dt="2023-10-21T15:19:21.795" v="136" actId="403"/>
          <ac:spMkLst>
            <pc:docMk/>
            <pc:sldMk cId="1168758234" sldId="549"/>
            <ac:spMk id="5" creationId="{305A92D2-CA7B-44A2-BAA5-0FB03353A2A9}"/>
          </ac:spMkLst>
        </pc:spChg>
        <pc:spChg chg="mod">
          <ac:chgData name="Büşra Hancan" userId="0af87d754d062c3b" providerId="LiveId" clId="{7168143B-ADD9-41F9-B3BC-062C8D0678D1}" dt="2023-10-21T15:43:06.712" v="138" actId="13926"/>
          <ac:spMkLst>
            <pc:docMk/>
            <pc:sldMk cId="1168758234" sldId="549"/>
            <ac:spMk id="7" creationId="{C99E1384-5F04-4173-B62A-0B7574FBE331}"/>
          </ac:spMkLst>
        </pc:spChg>
        <pc:spChg chg="mod">
          <ac:chgData name="Büşra Hancan" userId="0af87d754d062c3b" providerId="LiveId" clId="{7168143B-ADD9-41F9-B3BC-062C8D0678D1}" dt="2023-10-21T20:00:29.213" v="1230" actId="207"/>
          <ac:spMkLst>
            <pc:docMk/>
            <pc:sldMk cId="1168758234" sldId="549"/>
            <ac:spMk id="8" creationId="{CC913A4C-CC19-434F-AC56-25B8795A7C75}"/>
          </ac:spMkLst>
        </pc:spChg>
      </pc:sldChg>
      <pc:sldChg chg="modSp mod">
        <pc:chgData name="Büşra Hancan" userId="0af87d754d062c3b" providerId="LiveId" clId="{7168143B-ADD9-41F9-B3BC-062C8D0678D1}" dt="2023-10-21T20:00:37.708" v="1232" actId="207"/>
        <pc:sldMkLst>
          <pc:docMk/>
          <pc:sldMk cId="943206995" sldId="550"/>
        </pc:sldMkLst>
        <pc:spChg chg="mod">
          <ac:chgData name="Büşra Hancan" userId="0af87d754d062c3b" providerId="LiveId" clId="{7168143B-ADD9-41F9-B3BC-062C8D0678D1}" dt="2023-10-21T15:46:32.854" v="158" actId="14100"/>
          <ac:spMkLst>
            <pc:docMk/>
            <pc:sldMk cId="943206995" sldId="550"/>
            <ac:spMk id="2" creationId="{DE7316BB-0FEB-46C2-9D7E-942DD9900B7D}"/>
          </ac:spMkLst>
        </pc:spChg>
        <pc:spChg chg="mod">
          <ac:chgData name="Büşra Hancan" userId="0af87d754d062c3b" providerId="LiveId" clId="{7168143B-ADD9-41F9-B3BC-062C8D0678D1}" dt="2023-10-21T15:52:33.482" v="221" actId="255"/>
          <ac:spMkLst>
            <pc:docMk/>
            <pc:sldMk cId="943206995" sldId="550"/>
            <ac:spMk id="4" creationId="{115F21AF-808E-43D9-91C0-A465D5839AA6}"/>
          </ac:spMkLst>
        </pc:spChg>
        <pc:spChg chg="mod">
          <ac:chgData name="Büşra Hancan" userId="0af87d754d062c3b" providerId="LiveId" clId="{7168143B-ADD9-41F9-B3BC-062C8D0678D1}" dt="2023-10-21T20:00:37.708" v="1232" actId="207"/>
          <ac:spMkLst>
            <pc:docMk/>
            <pc:sldMk cId="943206995" sldId="550"/>
            <ac:spMk id="5" creationId="{12B2268B-B189-4215-8E79-BA7909149E70}"/>
          </ac:spMkLst>
        </pc:spChg>
      </pc:sldChg>
      <pc:sldChg chg="modSp mod">
        <pc:chgData name="Büşra Hancan" userId="0af87d754d062c3b" providerId="LiveId" clId="{7168143B-ADD9-41F9-B3BC-062C8D0678D1}" dt="2023-10-21T20:00:53.202" v="1233" actId="207"/>
        <pc:sldMkLst>
          <pc:docMk/>
          <pc:sldMk cId="3185665950" sldId="551"/>
        </pc:sldMkLst>
        <pc:spChg chg="mod">
          <ac:chgData name="Büşra Hancan" userId="0af87d754d062c3b" providerId="LiveId" clId="{7168143B-ADD9-41F9-B3BC-062C8D0678D1}" dt="2023-10-21T15:53:55.880" v="228" actId="13926"/>
          <ac:spMkLst>
            <pc:docMk/>
            <pc:sldMk cId="3185665950" sldId="551"/>
            <ac:spMk id="5" creationId="{0D7C8836-3893-4FFF-A2D2-EB538802D65D}"/>
          </ac:spMkLst>
        </pc:spChg>
        <pc:spChg chg="mod">
          <ac:chgData name="Büşra Hancan" userId="0af87d754d062c3b" providerId="LiveId" clId="{7168143B-ADD9-41F9-B3BC-062C8D0678D1}" dt="2023-10-21T20:00:53.202" v="1233" actId="207"/>
          <ac:spMkLst>
            <pc:docMk/>
            <pc:sldMk cId="3185665950" sldId="551"/>
            <ac:spMk id="7" creationId="{BEECF012-496B-4E25-BF5F-F3BF875E1D11}"/>
          </ac:spMkLst>
        </pc:spChg>
      </pc:sldChg>
      <pc:sldChg chg="modSp mod">
        <pc:chgData name="Büşra Hancan" userId="0af87d754d062c3b" providerId="LiveId" clId="{7168143B-ADD9-41F9-B3BC-062C8D0678D1}" dt="2023-10-21T20:01:13.158" v="1238" actId="207"/>
        <pc:sldMkLst>
          <pc:docMk/>
          <pc:sldMk cId="574989686" sldId="552"/>
        </pc:sldMkLst>
        <pc:spChg chg="mod">
          <ac:chgData name="Büşra Hancan" userId="0af87d754d062c3b" providerId="LiveId" clId="{7168143B-ADD9-41F9-B3BC-062C8D0678D1}" dt="2023-10-21T15:55:00.858" v="235" actId="13926"/>
          <ac:spMkLst>
            <pc:docMk/>
            <pc:sldMk cId="574989686" sldId="552"/>
            <ac:spMk id="3" creationId="{D1A7F4BD-1B7F-4DEE-94D4-934DACA84D3C}"/>
          </ac:spMkLst>
        </pc:spChg>
        <pc:spChg chg="mod">
          <ac:chgData name="Büşra Hancan" userId="0af87d754d062c3b" providerId="LiveId" clId="{7168143B-ADD9-41F9-B3BC-062C8D0678D1}" dt="2023-10-21T15:54:07.754" v="231" actId="404"/>
          <ac:spMkLst>
            <pc:docMk/>
            <pc:sldMk cId="574989686" sldId="552"/>
            <ac:spMk id="5" creationId="{9B16DCB9-067D-4B8E-AABD-DA9D369BC689}"/>
          </ac:spMkLst>
        </pc:spChg>
        <pc:spChg chg="mod">
          <ac:chgData name="Büşra Hancan" userId="0af87d754d062c3b" providerId="LiveId" clId="{7168143B-ADD9-41F9-B3BC-062C8D0678D1}" dt="2023-10-21T20:01:13.158" v="1238" actId="207"/>
          <ac:spMkLst>
            <pc:docMk/>
            <pc:sldMk cId="574989686" sldId="552"/>
            <ac:spMk id="9" creationId="{8A97F782-953D-4C04-B04C-329A8023999A}"/>
          </ac:spMkLst>
        </pc:spChg>
      </pc:sldChg>
      <pc:sldChg chg="modSp mod">
        <pc:chgData name="Büşra Hancan" userId="0af87d754d062c3b" providerId="LiveId" clId="{7168143B-ADD9-41F9-B3BC-062C8D0678D1}" dt="2023-10-21T20:01:08.874" v="1237" actId="207"/>
        <pc:sldMkLst>
          <pc:docMk/>
          <pc:sldMk cId="2019439590" sldId="553"/>
        </pc:sldMkLst>
        <pc:spChg chg="mod">
          <ac:chgData name="Büşra Hancan" userId="0af87d754d062c3b" providerId="LiveId" clId="{7168143B-ADD9-41F9-B3BC-062C8D0678D1}" dt="2023-10-21T15:55:49.330" v="240" actId="13926"/>
          <ac:spMkLst>
            <pc:docMk/>
            <pc:sldMk cId="2019439590" sldId="553"/>
            <ac:spMk id="6" creationId="{154AE3B8-CD1B-4968-AA98-A7AA5AAD9B60}"/>
          </ac:spMkLst>
        </pc:spChg>
        <pc:spChg chg="mod">
          <ac:chgData name="Büşra Hancan" userId="0af87d754d062c3b" providerId="LiveId" clId="{7168143B-ADD9-41F9-B3BC-062C8D0678D1}" dt="2023-10-21T15:55:18.305" v="236" actId="403"/>
          <ac:spMkLst>
            <pc:docMk/>
            <pc:sldMk cId="2019439590" sldId="553"/>
            <ac:spMk id="7" creationId="{EE3D2DEB-2487-4FCC-927F-119E9106E0FF}"/>
          </ac:spMkLst>
        </pc:spChg>
        <pc:spChg chg="mod">
          <ac:chgData name="Büşra Hancan" userId="0af87d754d062c3b" providerId="LiveId" clId="{7168143B-ADD9-41F9-B3BC-062C8D0678D1}" dt="2023-10-21T20:01:08.874" v="1237" actId="207"/>
          <ac:spMkLst>
            <pc:docMk/>
            <pc:sldMk cId="2019439590" sldId="553"/>
            <ac:spMk id="8" creationId="{C10592D0-F5BF-42E7-B66E-B0153966132B}"/>
          </ac:spMkLst>
        </pc:spChg>
      </pc:sldChg>
      <pc:sldChg chg="modSp mod">
        <pc:chgData name="Büşra Hancan" userId="0af87d754d062c3b" providerId="LiveId" clId="{7168143B-ADD9-41F9-B3BC-062C8D0678D1}" dt="2023-10-21T20:01:04.960" v="1236" actId="207"/>
        <pc:sldMkLst>
          <pc:docMk/>
          <pc:sldMk cId="4064013240" sldId="554"/>
        </pc:sldMkLst>
        <pc:spChg chg="mod">
          <ac:chgData name="Büşra Hancan" userId="0af87d754d062c3b" providerId="LiveId" clId="{7168143B-ADD9-41F9-B3BC-062C8D0678D1}" dt="2023-10-21T15:56:15.557" v="244" actId="403"/>
          <ac:spMkLst>
            <pc:docMk/>
            <pc:sldMk cId="4064013240" sldId="554"/>
            <ac:spMk id="4" creationId="{DC992643-857E-43F2-BDA8-A392E1B80287}"/>
          </ac:spMkLst>
        </pc:spChg>
        <pc:spChg chg="mod">
          <ac:chgData name="Büşra Hancan" userId="0af87d754d062c3b" providerId="LiveId" clId="{7168143B-ADD9-41F9-B3BC-062C8D0678D1}" dt="2023-10-21T20:01:04.960" v="1236" actId="207"/>
          <ac:spMkLst>
            <pc:docMk/>
            <pc:sldMk cId="4064013240" sldId="554"/>
            <ac:spMk id="5" creationId="{70E37683-E677-420F-9518-3901D8BAB77B}"/>
          </ac:spMkLst>
        </pc:spChg>
        <pc:spChg chg="mod">
          <ac:chgData name="Büşra Hancan" userId="0af87d754d062c3b" providerId="LiveId" clId="{7168143B-ADD9-41F9-B3BC-062C8D0678D1}" dt="2023-10-21T15:57:40.874" v="257" actId="1076"/>
          <ac:spMkLst>
            <pc:docMk/>
            <pc:sldMk cId="4064013240" sldId="554"/>
            <ac:spMk id="6" creationId="{90BD96AC-7CBE-4ACD-9DCA-628DE40E42EC}"/>
          </ac:spMkLst>
        </pc:spChg>
      </pc:sldChg>
      <pc:sldChg chg="modSp mod">
        <pc:chgData name="Büşra Hancan" userId="0af87d754d062c3b" providerId="LiveId" clId="{7168143B-ADD9-41F9-B3BC-062C8D0678D1}" dt="2023-10-21T20:01:24.615" v="1241" actId="207"/>
        <pc:sldMkLst>
          <pc:docMk/>
          <pc:sldMk cId="589031146" sldId="555"/>
        </pc:sldMkLst>
        <pc:spChg chg="mod">
          <ac:chgData name="Büşra Hancan" userId="0af87d754d062c3b" providerId="LiveId" clId="{7168143B-ADD9-41F9-B3BC-062C8D0678D1}" dt="2023-10-21T16:02:30.520" v="271" actId="403"/>
          <ac:spMkLst>
            <pc:docMk/>
            <pc:sldMk cId="589031146" sldId="555"/>
            <ac:spMk id="3" creationId="{3ECB72F9-9406-4F8E-9AB4-DA6A4C9DA007}"/>
          </ac:spMkLst>
        </pc:spChg>
        <pc:spChg chg="mod">
          <ac:chgData name="Büşra Hancan" userId="0af87d754d062c3b" providerId="LiveId" clId="{7168143B-ADD9-41F9-B3BC-062C8D0678D1}" dt="2023-10-21T20:01:24.615" v="1241" actId="207"/>
          <ac:spMkLst>
            <pc:docMk/>
            <pc:sldMk cId="589031146" sldId="555"/>
            <ac:spMk id="4" creationId="{A8DDBC68-132C-42DE-8FEB-75D466234FB2}"/>
          </ac:spMkLst>
        </pc:spChg>
      </pc:sldChg>
      <pc:sldChg chg="del">
        <pc:chgData name="Büşra Hancan" userId="0af87d754d062c3b" providerId="LiveId" clId="{7168143B-ADD9-41F9-B3BC-062C8D0678D1}" dt="2023-10-21T20:21:48.318" v="1668" actId="47"/>
        <pc:sldMkLst>
          <pc:docMk/>
          <pc:sldMk cId="4134781992" sldId="556"/>
        </pc:sldMkLst>
      </pc:sldChg>
      <pc:sldChg chg="addSp delSp modSp mod">
        <pc:chgData name="Büşra Hancan" userId="0af87d754d062c3b" providerId="LiveId" clId="{7168143B-ADD9-41F9-B3BC-062C8D0678D1}" dt="2023-10-21T20:03:54.219" v="1258"/>
        <pc:sldMkLst>
          <pc:docMk/>
          <pc:sldMk cId="4124517683" sldId="558"/>
        </pc:sldMkLst>
        <pc:spChg chg="del">
          <ac:chgData name="Büşra Hancan" userId="0af87d754d062c3b" providerId="LiveId" clId="{7168143B-ADD9-41F9-B3BC-062C8D0678D1}" dt="2023-10-21T20:03:53.625" v="1257" actId="478"/>
          <ac:spMkLst>
            <pc:docMk/>
            <pc:sldMk cId="4124517683" sldId="558"/>
            <ac:spMk id="5" creationId="{BE41C466-56EE-4A05-B990-C1080A9828D4}"/>
          </ac:spMkLst>
        </pc:spChg>
        <pc:spChg chg="add mod">
          <ac:chgData name="Büşra Hancan" userId="0af87d754d062c3b" providerId="LiveId" clId="{7168143B-ADD9-41F9-B3BC-062C8D0678D1}" dt="2023-10-21T20:03:54.219" v="1258"/>
          <ac:spMkLst>
            <pc:docMk/>
            <pc:sldMk cId="4124517683" sldId="558"/>
            <ac:spMk id="6" creationId="{694FD7F5-36F9-D6E2-02AD-8728CA210470}"/>
          </ac:spMkLst>
        </pc:spChg>
        <pc:picChg chg="mod">
          <ac:chgData name="Büşra Hancan" userId="0af87d754d062c3b" providerId="LiveId" clId="{7168143B-ADD9-41F9-B3BC-062C8D0678D1}" dt="2023-10-21T16:13:41.069" v="279" actId="14100"/>
          <ac:picMkLst>
            <pc:docMk/>
            <pc:sldMk cId="4124517683" sldId="558"/>
            <ac:picMk id="3" creationId="{E2C8D71F-F7F7-417F-B8EA-B1EAC8CBDB76}"/>
          </ac:picMkLst>
        </pc:picChg>
        <pc:inkChg chg="add">
          <ac:chgData name="Büşra Hancan" userId="0af87d754d062c3b" providerId="LiveId" clId="{7168143B-ADD9-41F9-B3BC-062C8D0678D1}" dt="2023-10-21T16:14:40.296" v="280" actId="9405"/>
          <ac:inkMkLst>
            <pc:docMk/>
            <pc:sldMk cId="4124517683" sldId="558"/>
            <ac:inkMk id="4" creationId="{E2BFC8B1-C7EC-75FF-8FCE-600B1A319320}"/>
          </ac:inkMkLst>
        </pc:inkChg>
        <pc:inkChg chg="add del">
          <ac:chgData name="Büşra Hancan" userId="0af87d754d062c3b" providerId="LiveId" clId="{7168143B-ADD9-41F9-B3BC-062C8D0678D1}" dt="2023-10-21T16:14:50.191" v="282" actId="9405"/>
          <ac:inkMkLst>
            <pc:docMk/>
            <pc:sldMk cId="4124517683" sldId="558"/>
            <ac:inkMk id="6" creationId="{6B160C23-BAB7-743E-A107-AB3FDB652967}"/>
          </ac:inkMkLst>
        </pc:inkChg>
        <pc:inkChg chg="add">
          <ac:chgData name="Büşra Hancan" userId="0af87d754d062c3b" providerId="LiveId" clId="{7168143B-ADD9-41F9-B3BC-062C8D0678D1}" dt="2023-10-21T16:14:58.344" v="283" actId="9405"/>
          <ac:inkMkLst>
            <pc:docMk/>
            <pc:sldMk cId="4124517683" sldId="558"/>
            <ac:inkMk id="7" creationId="{ACE795E2-7C00-D6EC-6EA5-DED8F0A7FBA6}"/>
          </ac:inkMkLst>
        </pc:inkChg>
        <pc:inkChg chg="add">
          <ac:chgData name="Büşra Hancan" userId="0af87d754d062c3b" providerId="LiveId" clId="{7168143B-ADD9-41F9-B3BC-062C8D0678D1}" dt="2023-10-21T16:15:00.535" v="284" actId="9405"/>
          <ac:inkMkLst>
            <pc:docMk/>
            <pc:sldMk cId="4124517683" sldId="558"/>
            <ac:inkMk id="8" creationId="{BB450760-DC04-4E99-E8DF-14A094B77DD9}"/>
          </ac:inkMkLst>
        </pc:inkChg>
        <pc:inkChg chg="add">
          <ac:chgData name="Büşra Hancan" userId="0af87d754d062c3b" providerId="LiveId" clId="{7168143B-ADD9-41F9-B3BC-062C8D0678D1}" dt="2023-10-21T16:15:05.053" v="285" actId="9405"/>
          <ac:inkMkLst>
            <pc:docMk/>
            <pc:sldMk cId="4124517683" sldId="558"/>
            <ac:inkMk id="9" creationId="{D2670F23-919B-545C-CC99-413CB21AD830}"/>
          </ac:inkMkLst>
        </pc:inkChg>
        <pc:inkChg chg="add">
          <ac:chgData name="Büşra Hancan" userId="0af87d754d062c3b" providerId="LiveId" clId="{7168143B-ADD9-41F9-B3BC-062C8D0678D1}" dt="2023-10-21T16:15:08.597" v="286" actId="9405"/>
          <ac:inkMkLst>
            <pc:docMk/>
            <pc:sldMk cId="4124517683" sldId="558"/>
            <ac:inkMk id="10" creationId="{76080A94-1B7D-8219-651F-57CA00848083}"/>
          </ac:inkMkLst>
        </pc:inkChg>
      </pc:sldChg>
      <pc:sldChg chg="modSp mod">
        <pc:chgData name="Büşra Hancan" userId="0af87d754d062c3b" providerId="LiveId" clId="{7168143B-ADD9-41F9-B3BC-062C8D0678D1}" dt="2023-10-21T20:05:36.307" v="1283" actId="20577"/>
        <pc:sldMkLst>
          <pc:docMk/>
          <pc:sldMk cId="4137664494" sldId="561"/>
        </pc:sldMkLst>
        <pc:spChg chg="mod">
          <ac:chgData name="Büşra Hancan" userId="0af87d754d062c3b" providerId="LiveId" clId="{7168143B-ADD9-41F9-B3BC-062C8D0678D1}" dt="2023-10-21T16:24:37.740" v="343" actId="14100"/>
          <ac:spMkLst>
            <pc:docMk/>
            <pc:sldMk cId="4137664494" sldId="561"/>
            <ac:spMk id="2" creationId="{9D1FD185-1E8E-4E37-A5B8-D08845CD064E}"/>
          </ac:spMkLst>
        </pc:spChg>
        <pc:spChg chg="mod">
          <ac:chgData name="Büşra Hancan" userId="0af87d754d062c3b" providerId="LiveId" clId="{7168143B-ADD9-41F9-B3BC-062C8D0678D1}" dt="2023-10-21T16:24:09.775" v="337" actId="1076"/>
          <ac:spMkLst>
            <pc:docMk/>
            <pc:sldMk cId="4137664494" sldId="561"/>
            <ac:spMk id="5" creationId="{0B0B95E5-84F1-4B88-BAF1-2EB71E9875CF}"/>
          </ac:spMkLst>
        </pc:spChg>
        <pc:spChg chg="mod">
          <ac:chgData name="Büşra Hancan" userId="0af87d754d062c3b" providerId="LiveId" clId="{7168143B-ADD9-41F9-B3BC-062C8D0678D1}" dt="2023-10-21T20:05:36.307" v="1283" actId="20577"/>
          <ac:spMkLst>
            <pc:docMk/>
            <pc:sldMk cId="4137664494" sldId="561"/>
            <ac:spMk id="6" creationId="{E42854BE-E08F-44C9-AF7C-64EE083EB3F1}"/>
          </ac:spMkLst>
        </pc:spChg>
      </pc:sldChg>
      <pc:sldChg chg="modSp mod">
        <pc:chgData name="Büşra Hancan" userId="0af87d754d062c3b" providerId="LiveId" clId="{7168143B-ADD9-41F9-B3BC-062C8D0678D1}" dt="2023-10-21T20:11:42.897" v="1409" actId="207"/>
        <pc:sldMkLst>
          <pc:docMk/>
          <pc:sldMk cId="1214722639" sldId="562"/>
        </pc:sldMkLst>
        <pc:spChg chg="mod">
          <ac:chgData name="Büşra Hancan" userId="0af87d754d062c3b" providerId="LiveId" clId="{7168143B-ADD9-41F9-B3BC-062C8D0678D1}" dt="2023-10-21T20:11:42.897" v="1409" actId="207"/>
          <ac:spMkLst>
            <pc:docMk/>
            <pc:sldMk cId="1214722639" sldId="562"/>
            <ac:spMk id="6" creationId="{20AC26D8-C44E-4AF6-9D70-4D8AF275E8F4}"/>
          </ac:spMkLst>
        </pc:spChg>
      </pc:sldChg>
      <pc:sldChg chg="modSp mod">
        <pc:chgData name="Büşra Hancan" userId="0af87d754d062c3b" providerId="LiveId" clId="{7168143B-ADD9-41F9-B3BC-062C8D0678D1}" dt="2023-10-21T16:52:22.816" v="546" actId="1076"/>
        <pc:sldMkLst>
          <pc:docMk/>
          <pc:sldMk cId="1585458765" sldId="563"/>
        </pc:sldMkLst>
        <pc:spChg chg="mod">
          <ac:chgData name="Büşra Hancan" userId="0af87d754d062c3b" providerId="LiveId" clId="{7168143B-ADD9-41F9-B3BC-062C8D0678D1}" dt="2023-10-21T16:52:22.816" v="546" actId="1076"/>
          <ac:spMkLst>
            <pc:docMk/>
            <pc:sldMk cId="1585458765" sldId="563"/>
            <ac:spMk id="3" creationId="{AC66F7E6-035C-42D0-92E6-C1C7C9B8A00A}"/>
          </ac:spMkLst>
        </pc:spChg>
      </pc:sldChg>
      <pc:sldChg chg="modSp mod">
        <pc:chgData name="Büşra Hancan" userId="0af87d754d062c3b" providerId="LiveId" clId="{7168143B-ADD9-41F9-B3BC-062C8D0678D1}" dt="2023-10-21T16:53:51.779" v="562" actId="13926"/>
        <pc:sldMkLst>
          <pc:docMk/>
          <pc:sldMk cId="2595285558" sldId="564"/>
        </pc:sldMkLst>
        <pc:spChg chg="mod">
          <ac:chgData name="Büşra Hancan" userId="0af87d754d062c3b" providerId="LiveId" clId="{7168143B-ADD9-41F9-B3BC-062C8D0678D1}" dt="2023-10-21T16:53:34.051" v="560" actId="13926"/>
          <ac:spMkLst>
            <pc:docMk/>
            <pc:sldMk cId="2595285558" sldId="564"/>
            <ac:spMk id="3" creationId="{71443CC4-E366-4936-AB3C-43A498B87148}"/>
          </ac:spMkLst>
        </pc:spChg>
        <pc:spChg chg="mod">
          <ac:chgData name="Büşra Hancan" userId="0af87d754d062c3b" providerId="LiveId" clId="{7168143B-ADD9-41F9-B3BC-062C8D0678D1}" dt="2023-10-21T16:53:51.779" v="562" actId="13926"/>
          <ac:spMkLst>
            <pc:docMk/>
            <pc:sldMk cId="2595285558" sldId="564"/>
            <ac:spMk id="5" creationId="{4F1F4394-AE6B-448C-8221-4791A62496D2}"/>
          </ac:spMkLst>
        </pc:spChg>
      </pc:sldChg>
      <pc:sldChg chg="addSp modSp mod">
        <pc:chgData name="Büşra Hancan" userId="0af87d754d062c3b" providerId="LiveId" clId="{7168143B-ADD9-41F9-B3BC-062C8D0678D1}" dt="2023-10-21T16:58:56.756" v="602" actId="14100"/>
        <pc:sldMkLst>
          <pc:docMk/>
          <pc:sldMk cId="1575963999" sldId="565"/>
        </pc:sldMkLst>
        <pc:spChg chg="mod">
          <ac:chgData name="Büşra Hancan" userId="0af87d754d062c3b" providerId="LiveId" clId="{7168143B-ADD9-41F9-B3BC-062C8D0678D1}" dt="2023-10-21T16:57:17.541" v="592" actId="255"/>
          <ac:spMkLst>
            <pc:docMk/>
            <pc:sldMk cId="1575963999" sldId="565"/>
            <ac:spMk id="2" creationId="{00000000-0000-0000-0000-000000000000}"/>
          </ac:spMkLst>
        </pc:spChg>
        <pc:spChg chg="add mod">
          <ac:chgData name="Büşra Hancan" userId="0af87d754d062c3b" providerId="LiveId" clId="{7168143B-ADD9-41F9-B3BC-062C8D0678D1}" dt="2023-10-21T16:58:35.456" v="597" actId="13926"/>
          <ac:spMkLst>
            <pc:docMk/>
            <pc:sldMk cId="1575963999" sldId="565"/>
            <ac:spMk id="4" creationId="{444AABDF-017C-5BED-7EDF-D93938459962}"/>
          </ac:spMkLst>
        </pc:spChg>
        <pc:spChg chg="add mod">
          <ac:chgData name="Büşra Hancan" userId="0af87d754d062c3b" providerId="LiveId" clId="{7168143B-ADD9-41F9-B3BC-062C8D0678D1}" dt="2023-10-21T16:58:56.756" v="602" actId="14100"/>
          <ac:spMkLst>
            <pc:docMk/>
            <pc:sldMk cId="1575963999" sldId="565"/>
            <ac:spMk id="5" creationId="{F1106408-0339-EAA0-7753-29E1454E31B8}"/>
          </ac:spMkLst>
        </pc:spChg>
      </pc:sldChg>
      <pc:sldChg chg="modSp del mod">
        <pc:chgData name="Büşra Hancan" userId="0af87d754d062c3b" providerId="LiveId" clId="{7168143B-ADD9-41F9-B3BC-062C8D0678D1}" dt="2023-10-21T16:59:00.172" v="603" actId="47"/>
        <pc:sldMkLst>
          <pc:docMk/>
          <pc:sldMk cId="1290589462" sldId="566"/>
        </pc:sldMkLst>
        <pc:spChg chg="mod">
          <ac:chgData name="Büşra Hancan" userId="0af87d754d062c3b" providerId="LiveId" clId="{7168143B-ADD9-41F9-B3BC-062C8D0678D1}" dt="2023-10-21T16:56:35.083" v="582" actId="207"/>
          <ac:spMkLst>
            <pc:docMk/>
            <pc:sldMk cId="1290589462" sldId="566"/>
            <ac:spMk id="2" creationId="{00000000-0000-0000-0000-000000000000}"/>
          </ac:spMkLst>
        </pc:spChg>
      </pc:sldChg>
      <pc:sldChg chg="modSp mod">
        <pc:chgData name="Büşra Hancan" userId="0af87d754d062c3b" providerId="LiveId" clId="{7168143B-ADD9-41F9-B3BC-062C8D0678D1}" dt="2023-10-21T17:00:31.442" v="619" actId="13926"/>
        <pc:sldMkLst>
          <pc:docMk/>
          <pc:sldMk cId="1235916329" sldId="567"/>
        </pc:sldMkLst>
        <pc:spChg chg="mod">
          <ac:chgData name="Büşra Hancan" userId="0af87d754d062c3b" providerId="LiveId" clId="{7168143B-ADD9-41F9-B3BC-062C8D0678D1}" dt="2023-10-21T17:00:31.442" v="619" actId="13926"/>
          <ac:spMkLst>
            <pc:docMk/>
            <pc:sldMk cId="1235916329" sldId="567"/>
            <ac:spMk id="2" creationId="{00000000-0000-0000-0000-000000000000}"/>
          </ac:spMkLst>
        </pc:spChg>
        <pc:spChg chg="mod">
          <ac:chgData name="Büşra Hancan" userId="0af87d754d062c3b" providerId="LiveId" clId="{7168143B-ADD9-41F9-B3BC-062C8D0678D1}" dt="2023-10-21T16:59:30.253" v="615" actId="1076"/>
          <ac:spMkLst>
            <pc:docMk/>
            <pc:sldMk cId="1235916329" sldId="567"/>
            <ac:spMk id="3" creationId="{00000000-0000-0000-0000-000000000000}"/>
          </ac:spMkLst>
        </pc:spChg>
      </pc:sldChg>
      <pc:sldChg chg="del">
        <pc:chgData name="Büşra Hancan" userId="0af87d754d062c3b" providerId="LiveId" clId="{7168143B-ADD9-41F9-B3BC-062C8D0678D1}" dt="2023-10-21T17:40:49.069" v="657" actId="47"/>
        <pc:sldMkLst>
          <pc:docMk/>
          <pc:sldMk cId="512083822" sldId="568"/>
        </pc:sldMkLst>
      </pc:sldChg>
      <pc:sldChg chg="modSp mod">
        <pc:chgData name="Büşra Hancan" userId="0af87d754d062c3b" providerId="LiveId" clId="{7168143B-ADD9-41F9-B3BC-062C8D0678D1}" dt="2023-10-21T17:41:47.511" v="666" actId="13926"/>
        <pc:sldMkLst>
          <pc:docMk/>
          <pc:sldMk cId="1047681690" sldId="569"/>
        </pc:sldMkLst>
        <pc:spChg chg="mod">
          <ac:chgData name="Büşra Hancan" userId="0af87d754d062c3b" providerId="LiveId" clId="{7168143B-ADD9-41F9-B3BC-062C8D0678D1}" dt="2023-10-21T17:41:47.511" v="666" actId="13926"/>
          <ac:spMkLst>
            <pc:docMk/>
            <pc:sldMk cId="1047681690" sldId="569"/>
            <ac:spMk id="2" creationId="{00000000-0000-0000-0000-000000000000}"/>
          </ac:spMkLst>
        </pc:spChg>
        <pc:spChg chg="mod">
          <ac:chgData name="Büşra Hancan" userId="0af87d754d062c3b" providerId="LiveId" clId="{7168143B-ADD9-41F9-B3BC-062C8D0678D1}" dt="2023-10-21T17:41:19.894" v="664" actId="1076"/>
          <ac:spMkLst>
            <pc:docMk/>
            <pc:sldMk cId="1047681690" sldId="569"/>
            <ac:spMk id="3" creationId="{00000000-0000-0000-0000-000000000000}"/>
          </ac:spMkLst>
        </pc:spChg>
        <pc:spChg chg="mod">
          <ac:chgData name="Büşra Hancan" userId="0af87d754d062c3b" providerId="LiveId" clId="{7168143B-ADD9-41F9-B3BC-062C8D0678D1}" dt="2023-10-21T17:41:16.813" v="663" actId="1076"/>
          <ac:spMkLst>
            <pc:docMk/>
            <pc:sldMk cId="1047681690" sldId="569"/>
            <ac:spMk id="4" creationId="{00000000-0000-0000-0000-000000000000}"/>
          </ac:spMkLst>
        </pc:spChg>
      </pc:sldChg>
      <pc:sldChg chg="modSp mod">
        <pc:chgData name="Büşra Hancan" userId="0af87d754d062c3b" providerId="LiveId" clId="{7168143B-ADD9-41F9-B3BC-062C8D0678D1}" dt="2023-10-21T17:42:42.913" v="674" actId="13926"/>
        <pc:sldMkLst>
          <pc:docMk/>
          <pc:sldMk cId="1782441435" sldId="570"/>
        </pc:sldMkLst>
        <pc:spChg chg="mod">
          <ac:chgData name="Büşra Hancan" userId="0af87d754d062c3b" providerId="LiveId" clId="{7168143B-ADD9-41F9-B3BC-062C8D0678D1}" dt="2023-10-21T17:42:42.913" v="674" actId="13926"/>
          <ac:spMkLst>
            <pc:docMk/>
            <pc:sldMk cId="1782441435" sldId="570"/>
            <ac:spMk id="2" creationId="{00000000-0000-0000-0000-000000000000}"/>
          </ac:spMkLst>
        </pc:spChg>
      </pc:sldChg>
      <pc:sldChg chg="addSp modSp mod">
        <pc:chgData name="Büşra Hancan" userId="0af87d754d062c3b" providerId="LiveId" clId="{7168143B-ADD9-41F9-B3BC-062C8D0678D1}" dt="2023-10-21T17:45:16.832" v="693" actId="13926"/>
        <pc:sldMkLst>
          <pc:docMk/>
          <pc:sldMk cId="172578548" sldId="571"/>
        </pc:sldMkLst>
        <pc:spChg chg="mod">
          <ac:chgData name="Büşra Hancan" userId="0af87d754d062c3b" providerId="LiveId" clId="{7168143B-ADD9-41F9-B3BC-062C8D0678D1}" dt="2023-10-21T17:44:30.261" v="690" actId="13926"/>
          <ac:spMkLst>
            <pc:docMk/>
            <pc:sldMk cId="172578548" sldId="571"/>
            <ac:spMk id="2" creationId="{00000000-0000-0000-0000-000000000000}"/>
          </ac:spMkLst>
        </pc:spChg>
        <pc:spChg chg="add mod">
          <ac:chgData name="Büşra Hancan" userId="0af87d754d062c3b" providerId="LiveId" clId="{7168143B-ADD9-41F9-B3BC-062C8D0678D1}" dt="2023-10-21T17:45:16.832" v="693" actId="13926"/>
          <ac:spMkLst>
            <pc:docMk/>
            <pc:sldMk cId="172578548" sldId="571"/>
            <ac:spMk id="4" creationId="{3C5CEA9F-708D-92CA-770F-3EB5FC85A0B2}"/>
          </ac:spMkLst>
        </pc:spChg>
        <pc:spChg chg="add mod">
          <ac:chgData name="Büşra Hancan" userId="0af87d754d062c3b" providerId="LiveId" clId="{7168143B-ADD9-41F9-B3BC-062C8D0678D1}" dt="2023-10-21T17:44:02.353" v="687" actId="1076"/>
          <ac:spMkLst>
            <pc:docMk/>
            <pc:sldMk cId="172578548" sldId="571"/>
            <ac:spMk id="5" creationId="{A8DFF1E4-31FB-4205-8FB7-006083A9586A}"/>
          </ac:spMkLst>
        </pc:spChg>
      </pc:sldChg>
      <pc:sldChg chg="del">
        <pc:chgData name="Büşra Hancan" userId="0af87d754d062c3b" providerId="LiveId" clId="{7168143B-ADD9-41F9-B3BC-062C8D0678D1}" dt="2023-10-21T17:45:21.403" v="694" actId="47"/>
        <pc:sldMkLst>
          <pc:docMk/>
          <pc:sldMk cId="1585597768" sldId="572"/>
        </pc:sldMkLst>
      </pc:sldChg>
      <pc:sldChg chg="modSp mod">
        <pc:chgData name="Büşra Hancan" userId="0af87d754d062c3b" providerId="LiveId" clId="{7168143B-ADD9-41F9-B3BC-062C8D0678D1}" dt="2023-10-21T17:58:15.342" v="776" actId="13926"/>
        <pc:sldMkLst>
          <pc:docMk/>
          <pc:sldMk cId="4249391563" sldId="575"/>
        </pc:sldMkLst>
        <pc:spChg chg="mod">
          <ac:chgData name="Büşra Hancan" userId="0af87d754d062c3b" providerId="LiveId" clId="{7168143B-ADD9-41F9-B3BC-062C8D0678D1}" dt="2023-10-21T17:58:15.342" v="776" actId="13926"/>
          <ac:spMkLst>
            <pc:docMk/>
            <pc:sldMk cId="4249391563" sldId="575"/>
            <ac:spMk id="3" creationId="{52F21C70-4962-4F9C-9EBE-F4AEB5D2658B}"/>
          </ac:spMkLst>
        </pc:spChg>
      </pc:sldChg>
      <pc:sldChg chg="modSp mod">
        <pc:chgData name="Büşra Hancan" userId="0af87d754d062c3b" providerId="LiveId" clId="{7168143B-ADD9-41F9-B3BC-062C8D0678D1}" dt="2023-10-21T17:58:47.310" v="778" actId="13926"/>
        <pc:sldMkLst>
          <pc:docMk/>
          <pc:sldMk cId="1792816439" sldId="576"/>
        </pc:sldMkLst>
        <pc:spChg chg="mod">
          <ac:chgData name="Büşra Hancan" userId="0af87d754d062c3b" providerId="LiveId" clId="{7168143B-ADD9-41F9-B3BC-062C8D0678D1}" dt="2023-10-21T17:58:47.310" v="778" actId="13926"/>
          <ac:spMkLst>
            <pc:docMk/>
            <pc:sldMk cId="1792816439" sldId="576"/>
            <ac:spMk id="6" creationId="{BC2219C5-4B96-4366-BFC9-07054516D022}"/>
          </ac:spMkLst>
        </pc:spChg>
      </pc:sldChg>
      <pc:sldChg chg="modSp mod">
        <pc:chgData name="Büşra Hancan" userId="0af87d754d062c3b" providerId="LiveId" clId="{7168143B-ADD9-41F9-B3BC-062C8D0678D1}" dt="2023-10-21T17:59:04.142" v="783" actId="1076"/>
        <pc:sldMkLst>
          <pc:docMk/>
          <pc:sldMk cId="2669260680" sldId="577"/>
        </pc:sldMkLst>
        <pc:spChg chg="mod">
          <ac:chgData name="Büşra Hancan" userId="0af87d754d062c3b" providerId="LiveId" clId="{7168143B-ADD9-41F9-B3BC-062C8D0678D1}" dt="2023-10-21T17:59:04.142" v="783" actId="1076"/>
          <ac:spMkLst>
            <pc:docMk/>
            <pc:sldMk cId="2669260680" sldId="577"/>
            <ac:spMk id="3" creationId="{4F8FA5C1-08DA-4D02-AFCA-51A411AE7289}"/>
          </ac:spMkLst>
        </pc:spChg>
      </pc:sldChg>
      <pc:sldChg chg="modSp mod">
        <pc:chgData name="Büşra Hancan" userId="0af87d754d062c3b" providerId="LiveId" clId="{7168143B-ADD9-41F9-B3BC-062C8D0678D1}" dt="2023-10-21T18:00:32.404" v="804" actId="14100"/>
        <pc:sldMkLst>
          <pc:docMk/>
          <pc:sldMk cId="3822317429" sldId="578"/>
        </pc:sldMkLst>
        <pc:spChg chg="mod">
          <ac:chgData name="Büşra Hancan" userId="0af87d754d062c3b" providerId="LiveId" clId="{7168143B-ADD9-41F9-B3BC-062C8D0678D1}" dt="2023-10-21T18:00:32.404" v="804" actId="14100"/>
          <ac:spMkLst>
            <pc:docMk/>
            <pc:sldMk cId="3822317429" sldId="578"/>
            <ac:spMk id="2" creationId="{918E390D-D7B3-4009-AF11-E79B778088CE}"/>
          </ac:spMkLst>
        </pc:spChg>
        <pc:spChg chg="mod">
          <ac:chgData name="Büşra Hancan" userId="0af87d754d062c3b" providerId="LiveId" clId="{7168143B-ADD9-41F9-B3BC-062C8D0678D1}" dt="2023-10-21T18:00:22.263" v="803" actId="255"/>
          <ac:spMkLst>
            <pc:docMk/>
            <pc:sldMk cId="3822317429" sldId="578"/>
            <ac:spMk id="3" creationId="{777EF487-F7F4-4449-A4CA-40EE12E94E3A}"/>
          </ac:spMkLst>
        </pc:spChg>
      </pc:sldChg>
      <pc:sldChg chg="del">
        <pc:chgData name="Büşra Hancan" userId="0af87d754d062c3b" providerId="LiveId" clId="{7168143B-ADD9-41F9-B3BC-062C8D0678D1}" dt="2023-10-21T18:00:38.091" v="805" actId="47"/>
        <pc:sldMkLst>
          <pc:docMk/>
          <pc:sldMk cId="3181601294" sldId="579"/>
        </pc:sldMkLst>
      </pc:sldChg>
      <pc:sldChg chg="modSp mod">
        <pc:chgData name="Büşra Hancan" userId="0af87d754d062c3b" providerId="LiveId" clId="{7168143B-ADD9-41F9-B3BC-062C8D0678D1}" dt="2023-10-21T18:02:29.471" v="822" actId="1076"/>
        <pc:sldMkLst>
          <pc:docMk/>
          <pc:sldMk cId="3474951360" sldId="580"/>
        </pc:sldMkLst>
        <pc:spChg chg="mod">
          <ac:chgData name="Büşra Hancan" userId="0af87d754d062c3b" providerId="LiveId" clId="{7168143B-ADD9-41F9-B3BC-062C8D0678D1}" dt="2023-10-21T18:02:29.471" v="822" actId="1076"/>
          <ac:spMkLst>
            <pc:docMk/>
            <pc:sldMk cId="3474951360" sldId="580"/>
            <ac:spMk id="3" creationId="{0D59E626-B647-4F13-94ED-4CE8341DAE0B}"/>
          </ac:spMkLst>
        </pc:spChg>
      </pc:sldChg>
      <pc:sldChg chg="del">
        <pc:chgData name="Büşra Hancan" userId="0af87d754d062c3b" providerId="LiveId" clId="{7168143B-ADD9-41F9-B3BC-062C8D0678D1}" dt="2023-10-21T18:02:32.445" v="823" actId="47"/>
        <pc:sldMkLst>
          <pc:docMk/>
          <pc:sldMk cId="2751977773" sldId="581"/>
        </pc:sldMkLst>
      </pc:sldChg>
      <pc:sldChg chg="del">
        <pc:chgData name="Büşra Hancan" userId="0af87d754d062c3b" providerId="LiveId" clId="{7168143B-ADD9-41F9-B3BC-062C8D0678D1}" dt="2023-10-21T18:02:36.233" v="824" actId="47"/>
        <pc:sldMkLst>
          <pc:docMk/>
          <pc:sldMk cId="3654240416" sldId="582"/>
        </pc:sldMkLst>
      </pc:sldChg>
      <pc:sldChg chg="modSp mod">
        <pc:chgData name="Büşra Hancan" userId="0af87d754d062c3b" providerId="LiveId" clId="{7168143B-ADD9-41F9-B3BC-062C8D0678D1}" dt="2023-10-21T18:03:37.183" v="836" actId="13926"/>
        <pc:sldMkLst>
          <pc:docMk/>
          <pc:sldMk cId="658075782" sldId="583"/>
        </pc:sldMkLst>
        <pc:spChg chg="mod">
          <ac:chgData name="Büşra Hancan" userId="0af87d754d062c3b" providerId="LiveId" clId="{7168143B-ADD9-41F9-B3BC-062C8D0678D1}" dt="2023-10-21T18:03:37.183" v="836" actId="13926"/>
          <ac:spMkLst>
            <pc:docMk/>
            <pc:sldMk cId="658075782" sldId="583"/>
            <ac:spMk id="3" creationId="{8F53A256-19B8-4CD0-83F8-6013868AF5E5}"/>
          </ac:spMkLst>
        </pc:spChg>
      </pc:sldChg>
      <pc:sldChg chg="addSp modSp mod">
        <pc:chgData name="Büşra Hancan" userId="0af87d754d062c3b" providerId="LiveId" clId="{7168143B-ADD9-41F9-B3BC-062C8D0678D1}" dt="2023-10-21T18:07:34.591" v="868" actId="1076"/>
        <pc:sldMkLst>
          <pc:docMk/>
          <pc:sldMk cId="180407779" sldId="584"/>
        </pc:sldMkLst>
        <pc:spChg chg="mod">
          <ac:chgData name="Büşra Hancan" userId="0af87d754d062c3b" providerId="LiveId" clId="{7168143B-ADD9-41F9-B3BC-062C8D0678D1}" dt="2023-10-21T18:07:26.821" v="866" actId="14100"/>
          <ac:spMkLst>
            <pc:docMk/>
            <pc:sldMk cId="180407779" sldId="584"/>
            <ac:spMk id="3" creationId="{3903DFC9-D6DA-4CFA-836F-D803CF1AF69F}"/>
          </ac:spMkLst>
        </pc:spChg>
        <pc:spChg chg="add mod">
          <ac:chgData name="Büşra Hancan" userId="0af87d754d062c3b" providerId="LiveId" clId="{7168143B-ADD9-41F9-B3BC-062C8D0678D1}" dt="2023-10-21T18:07:34.591" v="868" actId="1076"/>
          <ac:spMkLst>
            <pc:docMk/>
            <pc:sldMk cId="180407779" sldId="584"/>
            <ac:spMk id="5" creationId="{FFC34929-638C-6016-B5AE-72F91A62193A}"/>
          </ac:spMkLst>
        </pc:spChg>
      </pc:sldChg>
      <pc:sldChg chg="modSp del mod">
        <pc:chgData name="Büşra Hancan" userId="0af87d754d062c3b" providerId="LiveId" clId="{7168143B-ADD9-41F9-B3BC-062C8D0678D1}" dt="2023-10-21T18:07:41.829" v="869" actId="47"/>
        <pc:sldMkLst>
          <pc:docMk/>
          <pc:sldMk cId="1464520926" sldId="585"/>
        </pc:sldMkLst>
        <pc:spChg chg="mod">
          <ac:chgData name="Büşra Hancan" userId="0af87d754d062c3b" providerId="LiveId" clId="{7168143B-ADD9-41F9-B3BC-062C8D0678D1}" dt="2023-10-21T18:07:15.734" v="864" actId="14100"/>
          <ac:spMkLst>
            <pc:docMk/>
            <pc:sldMk cId="1464520926" sldId="585"/>
            <ac:spMk id="3" creationId="{B44EF13F-525A-401C-B059-F61A4984866E}"/>
          </ac:spMkLst>
        </pc:spChg>
      </pc:sldChg>
      <pc:sldChg chg="del">
        <pc:chgData name="Büşra Hancan" userId="0af87d754d062c3b" providerId="LiveId" clId="{7168143B-ADD9-41F9-B3BC-062C8D0678D1}" dt="2023-10-21T18:09:29.340" v="886" actId="47"/>
        <pc:sldMkLst>
          <pc:docMk/>
          <pc:sldMk cId="2596870949" sldId="586"/>
        </pc:sldMkLst>
      </pc:sldChg>
      <pc:sldChg chg="modSp mod">
        <pc:chgData name="Büşra Hancan" userId="0af87d754d062c3b" providerId="LiveId" clId="{7168143B-ADD9-41F9-B3BC-062C8D0678D1}" dt="2023-10-21T18:10:07.270" v="892" actId="403"/>
        <pc:sldMkLst>
          <pc:docMk/>
          <pc:sldMk cId="3985597135" sldId="587"/>
        </pc:sldMkLst>
        <pc:spChg chg="mod">
          <ac:chgData name="Büşra Hancan" userId="0af87d754d062c3b" providerId="LiveId" clId="{7168143B-ADD9-41F9-B3BC-062C8D0678D1}" dt="2023-10-21T18:10:07.270" v="892" actId="403"/>
          <ac:spMkLst>
            <pc:docMk/>
            <pc:sldMk cId="3985597135" sldId="587"/>
            <ac:spMk id="3" creationId="{85946E8C-8DC6-41C5-B143-A07EF1DD4059}"/>
          </ac:spMkLst>
        </pc:spChg>
      </pc:sldChg>
      <pc:sldChg chg="del">
        <pc:chgData name="Büşra Hancan" userId="0af87d754d062c3b" providerId="LiveId" clId="{7168143B-ADD9-41F9-B3BC-062C8D0678D1}" dt="2023-10-21T18:10:14.459" v="893" actId="47"/>
        <pc:sldMkLst>
          <pc:docMk/>
          <pc:sldMk cId="664814986" sldId="588"/>
        </pc:sldMkLst>
      </pc:sldChg>
      <pc:sldChg chg="del">
        <pc:chgData name="Büşra Hancan" userId="0af87d754d062c3b" providerId="LiveId" clId="{7168143B-ADD9-41F9-B3BC-062C8D0678D1}" dt="2023-10-21T18:10:17.864" v="894" actId="47"/>
        <pc:sldMkLst>
          <pc:docMk/>
          <pc:sldMk cId="2612079721" sldId="589"/>
        </pc:sldMkLst>
      </pc:sldChg>
      <pc:sldChg chg="del">
        <pc:chgData name="Büşra Hancan" userId="0af87d754d062c3b" providerId="LiveId" clId="{7168143B-ADD9-41F9-B3BC-062C8D0678D1}" dt="2023-10-21T18:10:20.196" v="895" actId="47"/>
        <pc:sldMkLst>
          <pc:docMk/>
          <pc:sldMk cId="2634721139" sldId="590"/>
        </pc:sldMkLst>
      </pc:sldChg>
      <pc:sldChg chg="del">
        <pc:chgData name="Büşra Hancan" userId="0af87d754d062c3b" providerId="LiveId" clId="{7168143B-ADD9-41F9-B3BC-062C8D0678D1}" dt="2023-10-21T18:10:20.901" v="896" actId="47"/>
        <pc:sldMkLst>
          <pc:docMk/>
          <pc:sldMk cId="2932437882" sldId="591"/>
        </pc:sldMkLst>
      </pc:sldChg>
      <pc:sldChg chg="del">
        <pc:chgData name="Büşra Hancan" userId="0af87d754d062c3b" providerId="LiveId" clId="{7168143B-ADD9-41F9-B3BC-062C8D0678D1}" dt="2023-10-21T18:10:22.646" v="897" actId="47"/>
        <pc:sldMkLst>
          <pc:docMk/>
          <pc:sldMk cId="3389743453" sldId="592"/>
        </pc:sldMkLst>
      </pc:sldChg>
      <pc:sldChg chg="del">
        <pc:chgData name="Büşra Hancan" userId="0af87d754d062c3b" providerId="LiveId" clId="{7168143B-ADD9-41F9-B3BC-062C8D0678D1}" dt="2023-10-21T18:10:24.132" v="898" actId="47"/>
        <pc:sldMkLst>
          <pc:docMk/>
          <pc:sldMk cId="3076626316" sldId="593"/>
        </pc:sldMkLst>
      </pc:sldChg>
      <pc:sldChg chg="del">
        <pc:chgData name="Büşra Hancan" userId="0af87d754d062c3b" providerId="LiveId" clId="{7168143B-ADD9-41F9-B3BC-062C8D0678D1}" dt="2023-10-21T18:10:27.963" v="899" actId="47"/>
        <pc:sldMkLst>
          <pc:docMk/>
          <pc:sldMk cId="1882865574" sldId="594"/>
        </pc:sldMkLst>
      </pc:sldChg>
      <pc:sldChg chg="del">
        <pc:chgData name="Büşra Hancan" userId="0af87d754d062c3b" providerId="LiveId" clId="{7168143B-ADD9-41F9-B3BC-062C8D0678D1}" dt="2023-10-21T18:10:28.854" v="900" actId="47"/>
        <pc:sldMkLst>
          <pc:docMk/>
          <pc:sldMk cId="2074563906" sldId="595"/>
        </pc:sldMkLst>
      </pc:sldChg>
      <pc:sldChg chg="del">
        <pc:chgData name="Büşra Hancan" userId="0af87d754d062c3b" providerId="LiveId" clId="{7168143B-ADD9-41F9-B3BC-062C8D0678D1}" dt="2023-10-21T18:10:35.962" v="901" actId="47"/>
        <pc:sldMkLst>
          <pc:docMk/>
          <pc:sldMk cId="904608525" sldId="596"/>
        </pc:sldMkLst>
      </pc:sldChg>
      <pc:sldChg chg="del">
        <pc:chgData name="Büşra Hancan" userId="0af87d754d062c3b" providerId="LiveId" clId="{7168143B-ADD9-41F9-B3BC-062C8D0678D1}" dt="2023-10-21T18:10:37.803" v="902" actId="47"/>
        <pc:sldMkLst>
          <pc:docMk/>
          <pc:sldMk cId="2232641340" sldId="597"/>
        </pc:sldMkLst>
      </pc:sldChg>
      <pc:sldChg chg="modSp mod">
        <pc:chgData name="Büşra Hancan" userId="0af87d754d062c3b" providerId="LiveId" clId="{7168143B-ADD9-41F9-B3BC-062C8D0678D1}" dt="2023-10-21T18:11:48.103" v="914" actId="13926"/>
        <pc:sldMkLst>
          <pc:docMk/>
          <pc:sldMk cId="1859657729" sldId="598"/>
        </pc:sldMkLst>
        <pc:spChg chg="mod">
          <ac:chgData name="Büşra Hancan" userId="0af87d754d062c3b" providerId="LiveId" clId="{7168143B-ADD9-41F9-B3BC-062C8D0678D1}" dt="2023-10-21T18:11:48.103" v="914" actId="13926"/>
          <ac:spMkLst>
            <pc:docMk/>
            <pc:sldMk cId="1859657729" sldId="598"/>
            <ac:spMk id="3" creationId="{60ACB5C9-77BB-45CB-89E3-0EC2A6C9CD13}"/>
          </ac:spMkLst>
        </pc:spChg>
      </pc:sldChg>
      <pc:sldChg chg="del">
        <pc:chgData name="Büşra Hancan" userId="0af87d754d062c3b" providerId="LiveId" clId="{7168143B-ADD9-41F9-B3BC-062C8D0678D1}" dt="2023-10-21T18:12:14.524" v="915" actId="47"/>
        <pc:sldMkLst>
          <pc:docMk/>
          <pc:sldMk cId="3309218178" sldId="599"/>
        </pc:sldMkLst>
      </pc:sldChg>
      <pc:sldChg chg="modSp mod">
        <pc:chgData name="Büşra Hancan" userId="0af87d754d062c3b" providerId="LiveId" clId="{7168143B-ADD9-41F9-B3BC-062C8D0678D1}" dt="2023-10-21T18:14:36.506" v="927" actId="13926"/>
        <pc:sldMkLst>
          <pc:docMk/>
          <pc:sldMk cId="2374428690" sldId="600"/>
        </pc:sldMkLst>
        <pc:spChg chg="mod">
          <ac:chgData name="Büşra Hancan" userId="0af87d754d062c3b" providerId="LiveId" clId="{7168143B-ADD9-41F9-B3BC-062C8D0678D1}" dt="2023-10-21T18:14:36.506" v="927" actId="13926"/>
          <ac:spMkLst>
            <pc:docMk/>
            <pc:sldMk cId="2374428690" sldId="600"/>
            <ac:spMk id="3" creationId="{ABF2B97E-7F3A-4DCE-9071-55003704C29F}"/>
          </ac:spMkLst>
        </pc:spChg>
      </pc:sldChg>
      <pc:sldChg chg="modSp mod">
        <pc:chgData name="Büşra Hancan" userId="0af87d754d062c3b" providerId="LiveId" clId="{7168143B-ADD9-41F9-B3BC-062C8D0678D1}" dt="2023-10-21T18:17:19.200" v="956" actId="13926"/>
        <pc:sldMkLst>
          <pc:docMk/>
          <pc:sldMk cId="802545774" sldId="602"/>
        </pc:sldMkLst>
        <pc:spChg chg="mod">
          <ac:chgData name="Büşra Hancan" userId="0af87d754d062c3b" providerId="LiveId" clId="{7168143B-ADD9-41F9-B3BC-062C8D0678D1}" dt="2023-10-21T18:17:19.200" v="956" actId="13926"/>
          <ac:spMkLst>
            <pc:docMk/>
            <pc:sldMk cId="802545774" sldId="602"/>
            <ac:spMk id="3" creationId="{BE81D4E1-5C6E-4649-AEBE-DB6115A0CE10}"/>
          </ac:spMkLst>
        </pc:spChg>
      </pc:sldChg>
      <pc:sldChg chg="del">
        <pc:chgData name="Büşra Hancan" userId="0af87d754d062c3b" providerId="LiveId" clId="{7168143B-ADD9-41F9-B3BC-062C8D0678D1}" dt="2023-10-21T18:17:24.552" v="957" actId="47"/>
        <pc:sldMkLst>
          <pc:docMk/>
          <pc:sldMk cId="3672106610" sldId="603"/>
        </pc:sldMkLst>
      </pc:sldChg>
      <pc:sldChg chg="del">
        <pc:chgData name="Büşra Hancan" userId="0af87d754d062c3b" providerId="LiveId" clId="{7168143B-ADD9-41F9-B3BC-062C8D0678D1}" dt="2023-10-21T18:17:34.958" v="958" actId="47"/>
        <pc:sldMkLst>
          <pc:docMk/>
          <pc:sldMk cId="2035185213" sldId="604"/>
        </pc:sldMkLst>
      </pc:sldChg>
      <pc:sldChg chg="del">
        <pc:chgData name="Büşra Hancan" userId="0af87d754d062c3b" providerId="LiveId" clId="{7168143B-ADD9-41F9-B3BC-062C8D0678D1}" dt="2023-10-21T18:17:45.200" v="959" actId="47"/>
        <pc:sldMkLst>
          <pc:docMk/>
          <pc:sldMk cId="2180475780" sldId="605"/>
        </pc:sldMkLst>
      </pc:sldChg>
      <pc:sldChg chg="modSp add del mod">
        <pc:chgData name="Büşra Hancan" userId="0af87d754d062c3b" providerId="LiveId" clId="{7168143B-ADD9-41F9-B3BC-062C8D0678D1}" dt="2023-10-21T19:26:19.757" v="969" actId="13926"/>
        <pc:sldMkLst>
          <pc:docMk/>
          <pc:sldMk cId="3923227874" sldId="606"/>
        </pc:sldMkLst>
        <pc:spChg chg="mod">
          <ac:chgData name="Büşra Hancan" userId="0af87d754d062c3b" providerId="LiveId" clId="{7168143B-ADD9-41F9-B3BC-062C8D0678D1}" dt="2023-10-21T19:26:19.757" v="969" actId="13926"/>
          <ac:spMkLst>
            <pc:docMk/>
            <pc:sldMk cId="3923227874" sldId="606"/>
            <ac:spMk id="3" creationId="{3FAAF71F-EF09-4C15-9829-F55218287AB2}"/>
          </ac:spMkLst>
        </pc:spChg>
      </pc:sldChg>
      <pc:sldChg chg="modSp del mod">
        <pc:chgData name="Büşra Hancan" userId="0af87d754d062c3b" providerId="LiveId" clId="{7168143B-ADD9-41F9-B3BC-062C8D0678D1}" dt="2023-10-21T19:26:57.138" v="976" actId="47"/>
        <pc:sldMkLst>
          <pc:docMk/>
          <pc:sldMk cId="94349919" sldId="607"/>
        </pc:sldMkLst>
        <pc:spChg chg="mod">
          <ac:chgData name="Büşra Hancan" userId="0af87d754d062c3b" providerId="LiveId" clId="{7168143B-ADD9-41F9-B3BC-062C8D0678D1}" dt="2023-10-21T19:26:39.493" v="975" actId="404"/>
          <ac:spMkLst>
            <pc:docMk/>
            <pc:sldMk cId="94349919" sldId="607"/>
            <ac:spMk id="3" creationId="{9FDED7CB-245E-4A3C-9C01-CD40BD789D24}"/>
          </ac:spMkLst>
        </pc:spChg>
      </pc:sldChg>
      <pc:sldChg chg="modSp mod">
        <pc:chgData name="Büşra Hancan" userId="0af87d754d062c3b" providerId="LiveId" clId="{7168143B-ADD9-41F9-B3BC-062C8D0678D1}" dt="2023-10-21T19:28:13.311" v="987" actId="14100"/>
        <pc:sldMkLst>
          <pc:docMk/>
          <pc:sldMk cId="4043020147" sldId="608"/>
        </pc:sldMkLst>
        <pc:spChg chg="mod">
          <ac:chgData name="Büşra Hancan" userId="0af87d754d062c3b" providerId="LiveId" clId="{7168143B-ADD9-41F9-B3BC-062C8D0678D1}" dt="2023-10-21T19:28:13.311" v="987" actId="14100"/>
          <ac:spMkLst>
            <pc:docMk/>
            <pc:sldMk cId="4043020147" sldId="608"/>
            <ac:spMk id="3" creationId="{9282B902-39F3-40FE-85CB-7B5026C1C26D}"/>
          </ac:spMkLst>
        </pc:spChg>
      </pc:sldChg>
      <pc:sldChg chg="del">
        <pc:chgData name="Büşra Hancan" userId="0af87d754d062c3b" providerId="LiveId" clId="{7168143B-ADD9-41F9-B3BC-062C8D0678D1}" dt="2023-10-21T19:29:51.289" v="989" actId="47"/>
        <pc:sldMkLst>
          <pc:docMk/>
          <pc:sldMk cId="1199862883" sldId="609"/>
        </pc:sldMkLst>
      </pc:sldChg>
      <pc:sldChg chg="addSp delSp modSp mod">
        <pc:chgData name="Büşra Hancan" userId="0af87d754d062c3b" providerId="LiveId" clId="{7168143B-ADD9-41F9-B3BC-062C8D0678D1}" dt="2023-10-21T20:10:31.935" v="1386"/>
        <pc:sldMkLst>
          <pc:docMk/>
          <pc:sldMk cId="2921097635" sldId="610"/>
        </pc:sldMkLst>
        <pc:spChg chg="del">
          <ac:chgData name="Büşra Hancan" userId="0af87d754d062c3b" providerId="LiveId" clId="{7168143B-ADD9-41F9-B3BC-062C8D0678D1}" dt="2023-10-21T20:10:31.541" v="1385" actId="478"/>
          <ac:spMkLst>
            <pc:docMk/>
            <pc:sldMk cId="2921097635" sldId="610"/>
            <ac:spMk id="7" creationId="{DFD885A9-E242-4BAE-BDA7-C579F63D324D}"/>
          </ac:spMkLst>
        </pc:spChg>
        <pc:spChg chg="add mod">
          <ac:chgData name="Büşra Hancan" userId="0af87d754d062c3b" providerId="LiveId" clId="{7168143B-ADD9-41F9-B3BC-062C8D0678D1}" dt="2023-10-21T20:10:31.935" v="1386"/>
          <ac:spMkLst>
            <pc:docMk/>
            <pc:sldMk cId="2921097635" sldId="610"/>
            <ac:spMk id="8" creationId="{EDA152C6-57B4-3C32-DB05-97BE8DBB4733}"/>
          </ac:spMkLst>
        </pc:spChg>
      </pc:sldChg>
      <pc:sldChg chg="addSp delSp modSp mod">
        <pc:chgData name="Büşra Hancan" userId="0af87d754d062c3b" providerId="LiveId" clId="{7168143B-ADD9-41F9-B3BC-062C8D0678D1}" dt="2023-10-21T20:10:44.081" v="1390"/>
        <pc:sldMkLst>
          <pc:docMk/>
          <pc:sldMk cId="574561830" sldId="611"/>
        </pc:sldMkLst>
        <pc:spChg chg="del">
          <ac:chgData name="Büşra Hancan" userId="0af87d754d062c3b" providerId="LiveId" clId="{7168143B-ADD9-41F9-B3BC-062C8D0678D1}" dt="2023-10-21T20:10:43.705" v="1389" actId="478"/>
          <ac:spMkLst>
            <pc:docMk/>
            <pc:sldMk cId="574561830" sldId="611"/>
            <ac:spMk id="6" creationId="{49BDB263-45ED-4711-85E3-171419995D0F}"/>
          </ac:spMkLst>
        </pc:spChg>
        <pc:spChg chg="add mod">
          <ac:chgData name="Büşra Hancan" userId="0af87d754d062c3b" providerId="LiveId" clId="{7168143B-ADD9-41F9-B3BC-062C8D0678D1}" dt="2023-10-21T20:10:44.081" v="1390"/>
          <ac:spMkLst>
            <pc:docMk/>
            <pc:sldMk cId="574561830" sldId="611"/>
            <ac:spMk id="22" creationId="{68FB11A6-188F-5A6F-EFB8-5314058BD7B6}"/>
          </ac:spMkLst>
        </pc:spChg>
        <pc:picChg chg="mod">
          <ac:chgData name="Büşra Hancan" userId="0af87d754d062c3b" providerId="LiveId" clId="{7168143B-ADD9-41F9-B3BC-062C8D0678D1}" dt="2023-10-21T16:47:30.190" v="496" actId="14100"/>
          <ac:picMkLst>
            <pc:docMk/>
            <pc:sldMk cId="574561830" sldId="611"/>
            <ac:picMk id="7" creationId="{34BD5A19-0EEF-4863-BC5F-2CAB22B53842}"/>
          </ac:picMkLst>
        </pc:picChg>
        <pc:inkChg chg="add">
          <ac:chgData name="Büşra Hancan" userId="0af87d754d062c3b" providerId="LiveId" clId="{7168143B-ADD9-41F9-B3BC-062C8D0678D1}" dt="2023-10-21T16:47:55.728" v="497" actId="9405"/>
          <ac:inkMkLst>
            <pc:docMk/>
            <pc:sldMk cId="574561830" sldId="611"/>
            <ac:inkMk id="3" creationId="{578EE4F2-A73A-E4CC-9C8D-12CE6162F9E8}"/>
          </ac:inkMkLst>
        </pc:inkChg>
        <pc:inkChg chg="add del">
          <ac:chgData name="Büşra Hancan" userId="0af87d754d062c3b" providerId="LiveId" clId="{7168143B-ADD9-41F9-B3BC-062C8D0678D1}" dt="2023-10-21T16:48:07.494" v="499" actId="9405"/>
          <ac:inkMkLst>
            <pc:docMk/>
            <pc:sldMk cId="574561830" sldId="611"/>
            <ac:inkMk id="4" creationId="{F6C965B3-653B-CA28-868F-7807712C070A}"/>
          </ac:inkMkLst>
        </pc:inkChg>
        <pc:inkChg chg="add">
          <ac:chgData name="Büşra Hancan" userId="0af87d754d062c3b" providerId="LiveId" clId="{7168143B-ADD9-41F9-B3BC-062C8D0678D1}" dt="2023-10-21T16:48:11.993" v="500" actId="9405"/>
          <ac:inkMkLst>
            <pc:docMk/>
            <pc:sldMk cId="574561830" sldId="611"/>
            <ac:inkMk id="8" creationId="{C8B1037B-A631-4885-9E01-C31B9B2E657C}"/>
          </ac:inkMkLst>
        </pc:inkChg>
        <pc:inkChg chg="add del">
          <ac:chgData name="Büşra Hancan" userId="0af87d754d062c3b" providerId="LiveId" clId="{7168143B-ADD9-41F9-B3BC-062C8D0678D1}" dt="2023-10-21T16:48:16.662" v="502" actId="9405"/>
          <ac:inkMkLst>
            <pc:docMk/>
            <pc:sldMk cId="574561830" sldId="611"/>
            <ac:inkMk id="9" creationId="{C0CBE801-2D47-CA67-8FD7-2A017549B0FC}"/>
          </ac:inkMkLst>
        </pc:inkChg>
        <pc:inkChg chg="add del">
          <ac:chgData name="Büşra Hancan" userId="0af87d754d062c3b" providerId="LiveId" clId="{7168143B-ADD9-41F9-B3BC-062C8D0678D1}" dt="2023-10-21T16:48:23.524" v="504" actId="9405"/>
          <ac:inkMkLst>
            <pc:docMk/>
            <pc:sldMk cId="574561830" sldId="611"/>
            <ac:inkMk id="10" creationId="{B1512B8B-9C2C-9E12-5DA0-C7CB4C0D8CB3}"/>
          </ac:inkMkLst>
        </pc:inkChg>
        <pc:inkChg chg="add">
          <ac:chgData name="Büşra Hancan" userId="0af87d754d062c3b" providerId="LiveId" clId="{7168143B-ADD9-41F9-B3BC-062C8D0678D1}" dt="2023-10-21T16:48:27.956" v="505" actId="9405"/>
          <ac:inkMkLst>
            <pc:docMk/>
            <pc:sldMk cId="574561830" sldId="611"/>
            <ac:inkMk id="11" creationId="{77E5252F-7344-19C6-3798-6EF64022030C}"/>
          </ac:inkMkLst>
        </pc:inkChg>
        <pc:inkChg chg="add">
          <ac:chgData name="Büşra Hancan" userId="0af87d754d062c3b" providerId="LiveId" clId="{7168143B-ADD9-41F9-B3BC-062C8D0678D1}" dt="2023-10-21T16:48:31.120" v="506" actId="9405"/>
          <ac:inkMkLst>
            <pc:docMk/>
            <pc:sldMk cId="574561830" sldId="611"/>
            <ac:inkMk id="12" creationId="{8FBBBAE3-580C-D744-A300-A1A09D021A55}"/>
          </ac:inkMkLst>
        </pc:inkChg>
        <pc:inkChg chg="add del">
          <ac:chgData name="Büşra Hancan" userId="0af87d754d062c3b" providerId="LiveId" clId="{7168143B-ADD9-41F9-B3BC-062C8D0678D1}" dt="2023-10-21T16:48:35.158" v="508" actId="9405"/>
          <ac:inkMkLst>
            <pc:docMk/>
            <pc:sldMk cId="574561830" sldId="611"/>
            <ac:inkMk id="13" creationId="{963025DE-D0E9-E95D-3FD0-07FFF107EE0B}"/>
          </ac:inkMkLst>
        </pc:inkChg>
        <pc:inkChg chg="add">
          <ac:chgData name="Büşra Hancan" userId="0af87d754d062c3b" providerId="LiveId" clId="{7168143B-ADD9-41F9-B3BC-062C8D0678D1}" dt="2023-10-21T16:48:41.714" v="509" actId="9405"/>
          <ac:inkMkLst>
            <pc:docMk/>
            <pc:sldMk cId="574561830" sldId="611"/>
            <ac:inkMk id="14" creationId="{AC9C175C-0B84-CC8C-2C2C-D56451AF2FCF}"/>
          </ac:inkMkLst>
        </pc:inkChg>
        <pc:inkChg chg="add">
          <ac:chgData name="Büşra Hancan" userId="0af87d754d062c3b" providerId="LiveId" clId="{7168143B-ADD9-41F9-B3BC-062C8D0678D1}" dt="2023-10-21T16:48:46.943" v="510" actId="9405"/>
          <ac:inkMkLst>
            <pc:docMk/>
            <pc:sldMk cId="574561830" sldId="611"/>
            <ac:inkMk id="15" creationId="{138D7B47-463C-B01C-DE5E-009E81EB272E}"/>
          </ac:inkMkLst>
        </pc:inkChg>
        <pc:inkChg chg="add">
          <ac:chgData name="Büşra Hancan" userId="0af87d754d062c3b" providerId="LiveId" clId="{7168143B-ADD9-41F9-B3BC-062C8D0678D1}" dt="2023-10-21T16:48:49.312" v="511" actId="9405"/>
          <ac:inkMkLst>
            <pc:docMk/>
            <pc:sldMk cId="574561830" sldId="611"/>
            <ac:inkMk id="16" creationId="{80688E55-46D7-3709-38F2-2F69C86E8456}"/>
          </ac:inkMkLst>
        </pc:inkChg>
        <pc:inkChg chg="add">
          <ac:chgData name="Büşra Hancan" userId="0af87d754d062c3b" providerId="LiveId" clId="{7168143B-ADD9-41F9-B3BC-062C8D0678D1}" dt="2023-10-21T16:48:52.682" v="512" actId="9405"/>
          <ac:inkMkLst>
            <pc:docMk/>
            <pc:sldMk cId="574561830" sldId="611"/>
            <ac:inkMk id="17" creationId="{EE60E87F-0840-520A-6D34-61A98150473E}"/>
          </ac:inkMkLst>
        </pc:inkChg>
        <pc:inkChg chg="add">
          <ac:chgData name="Büşra Hancan" userId="0af87d754d062c3b" providerId="LiveId" clId="{7168143B-ADD9-41F9-B3BC-062C8D0678D1}" dt="2023-10-21T16:48:54.764" v="513" actId="9405"/>
          <ac:inkMkLst>
            <pc:docMk/>
            <pc:sldMk cId="574561830" sldId="611"/>
            <ac:inkMk id="18" creationId="{E89CF903-AD10-8498-DA40-CC6F338EF86A}"/>
          </ac:inkMkLst>
        </pc:inkChg>
        <pc:inkChg chg="add">
          <ac:chgData name="Büşra Hancan" userId="0af87d754d062c3b" providerId="LiveId" clId="{7168143B-ADD9-41F9-B3BC-062C8D0678D1}" dt="2023-10-21T16:49:05.217" v="514" actId="9405"/>
          <ac:inkMkLst>
            <pc:docMk/>
            <pc:sldMk cId="574561830" sldId="611"/>
            <ac:inkMk id="19" creationId="{3C677E25-D05C-2E42-5F75-13FEDF1FA679}"/>
          </ac:inkMkLst>
        </pc:inkChg>
        <pc:inkChg chg="add">
          <ac:chgData name="Büşra Hancan" userId="0af87d754d062c3b" providerId="LiveId" clId="{7168143B-ADD9-41F9-B3BC-062C8D0678D1}" dt="2023-10-21T16:49:11.870" v="515" actId="9405"/>
          <ac:inkMkLst>
            <pc:docMk/>
            <pc:sldMk cId="574561830" sldId="611"/>
            <ac:inkMk id="20" creationId="{D01B4EEA-0F08-0FE5-FC83-BADD9ACC4717}"/>
          </ac:inkMkLst>
        </pc:inkChg>
        <pc:inkChg chg="add">
          <ac:chgData name="Büşra Hancan" userId="0af87d754d062c3b" providerId="LiveId" clId="{7168143B-ADD9-41F9-B3BC-062C8D0678D1}" dt="2023-10-21T16:49:14.233" v="516" actId="9405"/>
          <ac:inkMkLst>
            <pc:docMk/>
            <pc:sldMk cId="574561830" sldId="611"/>
            <ac:inkMk id="21" creationId="{50BE4F6B-04CD-4A80-4BC6-C7BC57E04202}"/>
          </ac:inkMkLst>
        </pc:inkChg>
      </pc:sldChg>
      <pc:sldChg chg="addSp delSp modSp mod">
        <pc:chgData name="Büşra Hancan" userId="0af87d754d062c3b" providerId="LiveId" clId="{7168143B-ADD9-41F9-B3BC-062C8D0678D1}" dt="2023-10-21T20:11:24.375" v="1402"/>
        <pc:sldMkLst>
          <pc:docMk/>
          <pc:sldMk cId="4124957497" sldId="612"/>
        </pc:sldMkLst>
        <pc:spChg chg="del">
          <ac:chgData name="Büşra Hancan" userId="0af87d754d062c3b" providerId="LiveId" clId="{7168143B-ADD9-41F9-B3BC-062C8D0678D1}" dt="2023-10-21T20:11:23.953" v="1401" actId="478"/>
          <ac:spMkLst>
            <pc:docMk/>
            <pc:sldMk cId="4124957497" sldId="612"/>
            <ac:spMk id="6" creationId="{F27502A6-38D3-4E3B-87BD-A78888E3AB91}"/>
          </ac:spMkLst>
        </pc:spChg>
        <pc:spChg chg="add mod">
          <ac:chgData name="Büşra Hancan" userId="0af87d754d062c3b" providerId="LiveId" clId="{7168143B-ADD9-41F9-B3BC-062C8D0678D1}" dt="2023-10-21T20:11:24.375" v="1402"/>
          <ac:spMkLst>
            <pc:docMk/>
            <pc:sldMk cId="4124957497" sldId="612"/>
            <ac:spMk id="8" creationId="{33EB91B4-AAF0-D63E-7FB5-DC7098718EF0}"/>
          </ac:spMkLst>
        </pc:spChg>
        <pc:picChg chg="mod">
          <ac:chgData name="Büşra Hancan" userId="0af87d754d062c3b" providerId="LiveId" clId="{7168143B-ADD9-41F9-B3BC-062C8D0678D1}" dt="2023-10-21T16:49:43.982" v="523" actId="14100"/>
          <ac:picMkLst>
            <pc:docMk/>
            <pc:sldMk cId="4124957497" sldId="612"/>
            <ac:picMk id="3" creationId="{2601FBBA-51C1-4EEB-92BF-857F87323CFE}"/>
          </ac:picMkLst>
        </pc:picChg>
        <pc:picChg chg="mod">
          <ac:chgData name="Büşra Hancan" userId="0af87d754d062c3b" providerId="LiveId" clId="{7168143B-ADD9-41F9-B3BC-062C8D0678D1}" dt="2023-10-21T16:50:32.504" v="532" actId="1076"/>
          <ac:picMkLst>
            <pc:docMk/>
            <pc:sldMk cId="4124957497" sldId="612"/>
            <ac:picMk id="4" creationId="{5E4A856C-19F1-4523-9980-6E66870A9775}"/>
          </ac:picMkLst>
        </pc:picChg>
        <pc:picChg chg="mod">
          <ac:chgData name="Büşra Hancan" userId="0af87d754d062c3b" providerId="LiveId" clId="{7168143B-ADD9-41F9-B3BC-062C8D0678D1}" dt="2023-10-21T16:50:03.419" v="528" actId="14100"/>
          <ac:picMkLst>
            <pc:docMk/>
            <pc:sldMk cId="4124957497" sldId="612"/>
            <ac:picMk id="5" creationId="{64DE0D0C-BA8F-4555-8A08-ED1A709F2048}"/>
          </ac:picMkLst>
        </pc:picChg>
        <pc:inkChg chg="add">
          <ac:chgData name="Büşra Hancan" userId="0af87d754d062c3b" providerId="LiveId" clId="{7168143B-ADD9-41F9-B3BC-062C8D0678D1}" dt="2023-10-21T16:51:01.133" v="533" actId="9405"/>
          <ac:inkMkLst>
            <pc:docMk/>
            <pc:sldMk cId="4124957497" sldId="612"/>
            <ac:inkMk id="7" creationId="{A786151B-E74D-C87D-DD8C-C4059DBA4394}"/>
          </ac:inkMkLst>
        </pc:inkChg>
      </pc:sldChg>
      <pc:sldChg chg="modSp mod">
        <pc:chgData name="Büşra Hancan" userId="0af87d754d062c3b" providerId="LiveId" clId="{7168143B-ADD9-41F9-B3BC-062C8D0678D1}" dt="2023-10-21T13:01:33" v="111" actId="20577"/>
        <pc:sldMkLst>
          <pc:docMk/>
          <pc:sldMk cId="1355670533" sldId="613"/>
        </pc:sldMkLst>
        <pc:spChg chg="mod">
          <ac:chgData name="Büşra Hancan" userId="0af87d754d062c3b" providerId="LiveId" clId="{7168143B-ADD9-41F9-B3BC-062C8D0678D1}" dt="2023-10-21T13:01:33" v="111" actId="20577"/>
          <ac:spMkLst>
            <pc:docMk/>
            <pc:sldMk cId="1355670533" sldId="613"/>
            <ac:spMk id="3" creationId="{9675C30A-76D4-4986-8EC3-11F2551EE416}"/>
          </ac:spMkLst>
        </pc:spChg>
      </pc:sldChg>
      <pc:sldChg chg="modSp mod">
        <pc:chgData name="Büşra Hancan" userId="0af87d754d062c3b" providerId="LiveId" clId="{7168143B-ADD9-41F9-B3BC-062C8D0678D1}" dt="2023-10-21T20:00:32.866" v="1231" actId="207"/>
        <pc:sldMkLst>
          <pc:docMk/>
          <pc:sldMk cId="2289573567" sldId="615"/>
        </pc:sldMkLst>
        <pc:spChg chg="mod">
          <ac:chgData name="Büşra Hancan" userId="0af87d754d062c3b" providerId="LiveId" clId="{7168143B-ADD9-41F9-B3BC-062C8D0678D1}" dt="2023-10-21T15:45:15.016" v="146" actId="14100"/>
          <ac:spMkLst>
            <pc:docMk/>
            <pc:sldMk cId="2289573567" sldId="615"/>
            <ac:spMk id="3" creationId="{5DEB8A06-A170-4CA7-AEAE-AF1EEEE9D152}"/>
          </ac:spMkLst>
        </pc:spChg>
        <pc:spChg chg="mod">
          <ac:chgData name="Büşra Hancan" userId="0af87d754d062c3b" providerId="LiveId" clId="{7168143B-ADD9-41F9-B3BC-062C8D0678D1}" dt="2023-10-21T15:46:15.477" v="154" actId="13926"/>
          <ac:spMkLst>
            <pc:docMk/>
            <pc:sldMk cId="2289573567" sldId="615"/>
            <ac:spMk id="5" creationId="{C6EBA97A-32DB-4066-8443-200CA076A57D}"/>
          </ac:spMkLst>
        </pc:spChg>
        <pc:spChg chg="mod">
          <ac:chgData name="Büşra Hancan" userId="0af87d754d062c3b" providerId="LiveId" clId="{7168143B-ADD9-41F9-B3BC-062C8D0678D1}" dt="2023-10-21T20:00:32.866" v="1231" actId="207"/>
          <ac:spMkLst>
            <pc:docMk/>
            <pc:sldMk cId="2289573567" sldId="615"/>
            <ac:spMk id="11" creationId="{DB50E74F-9495-408B-9331-C101573C5107}"/>
          </ac:spMkLst>
        </pc:spChg>
      </pc:sldChg>
      <pc:sldChg chg="addSp modSp mod">
        <pc:chgData name="Büşra Hancan" userId="0af87d754d062c3b" providerId="LiveId" clId="{7168143B-ADD9-41F9-B3BC-062C8D0678D1}" dt="2023-10-21T12:56:03.988" v="45" actId="1076"/>
        <pc:sldMkLst>
          <pc:docMk/>
          <pc:sldMk cId="4272839947" sldId="616"/>
        </pc:sldMkLst>
        <pc:spChg chg="add mod">
          <ac:chgData name="Büşra Hancan" userId="0af87d754d062c3b" providerId="LiveId" clId="{7168143B-ADD9-41F9-B3BC-062C8D0678D1}" dt="2023-10-21T12:55:01.499" v="42" actId="14100"/>
          <ac:spMkLst>
            <pc:docMk/>
            <pc:sldMk cId="4272839947" sldId="616"/>
            <ac:spMk id="5" creationId="{E5CD1BDD-CFB5-05B7-988E-4A66B08A71FB}"/>
          </ac:spMkLst>
        </pc:spChg>
        <pc:spChg chg="add mod">
          <ac:chgData name="Büşra Hancan" userId="0af87d754d062c3b" providerId="LiveId" clId="{7168143B-ADD9-41F9-B3BC-062C8D0678D1}" dt="2023-10-21T12:56:03.988" v="45" actId="1076"/>
          <ac:spMkLst>
            <pc:docMk/>
            <pc:sldMk cId="4272839947" sldId="616"/>
            <ac:spMk id="9" creationId="{2A916054-72AA-DD0B-504A-EBC76295AD31}"/>
          </ac:spMkLst>
        </pc:spChg>
      </pc:sldChg>
      <pc:sldChg chg="modSp mod">
        <pc:chgData name="Büşra Hancan" userId="0af87d754d062c3b" providerId="LiveId" clId="{7168143B-ADD9-41F9-B3BC-062C8D0678D1}" dt="2023-10-21T13:00:12.362" v="69" actId="1076"/>
        <pc:sldMkLst>
          <pc:docMk/>
          <pc:sldMk cId="3072860051" sldId="617"/>
        </pc:sldMkLst>
        <pc:spChg chg="mod">
          <ac:chgData name="Büşra Hancan" userId="0af87d754d062c3b" providerId="LiveId" clId="{7168143B-ADD9-41F9-B3BC-062C8D0678D1}" dt="2023-10-21T13:00:12.362" v="69" actId="1076"/>
          <ac:spMkLst>
            <pc:docMk/>
            <pc:sldMk cId="3072860051" sldId="617"/>
            <ac:spMk id="2" creationId="{D98027B8-0532-4F9C-B98B-394EA7DC42C9}"/>
          </ac:spMkLst>
        </pc:spChg>
        <pc:picChg chg="mod">
          <ac:chgData name="Büşra Hancan" userId="0af87d754d062c3b" providerId="LiveId" clId="{7168143B-ADD9-41F9-B3BC-062C8D0678D1}" dt="2023-10-21T12:50:05.444" v="3" actId="1076"/>
          <ac:picMkLst>
            <pc:docMk/>
            <pc:sldMk cId="3072860051" sldId="617"/>
            <ac:picMk id="5" creationId="{18CCF4C0-89BF-4066-2CEE-22DBC2E60FF3}"/>
          </ac:picMkLst>
        </pc:picChg>
      </pc:sldChg>
      <pc:sldChg chg="addSp delSp modSp mod">
        <pc:chgData name="Büşra Hancan" userId="0af87d754d062c3b" providerId="LiveId" clId="{7168143B-ADD9-41F9-B3BC-062C8D0678D1}" dt="2023-10-21T20:04:14.589" v="1262"/>
        <pc:sldMkLst>
          <pc:docMk/>
          <pc:sldMk cId="3472279671" sldId="618"/>
        </pc:sldMkLst>
        <pc:spChg chg="add mod">
          <ac:chgData name="Büşra Hancan" userId="0af87d754d062c3b" providerId="LiveId" clId="{7168143B-ADD9-41F9-B3BC-062C8D0678D1}" dt="2023-10-21T20:04:14.589" v="1262"/>
          <ac:spMkLst>
            <pc:docMk/>
            <pc:sldMk cId="3472279671" sldId="618"/>
            <ac:spMk id="6" creationId="{E512850A-AE78-62BA-6026-290F00793AA0}"/>
          </ac:spMkLst>
        </pc:spChg>
        <pc:spChg chg="del">
          <ac:chgData name="Büşra Hancan" userId="0af87d754d062c3b" providerId="LiveId" clId="{7168143B-ADD9-41F9-B3BC-062C8D0678D1}" dt="2023-10-21T20:04:13.923" v="1261" actId="478"/>
          <ac:spMkLst>
            <pc:docMk/>
            <pc:sldMk cId="3472279671" sldId="618"/>
            <ac:spMk id="25" creationId="{6531DC11-1C48-4913-A512-4A1EA047959E}"/>
          </ac:spMkLst>
        </pc:spChg>
        <pc:picChg chg="mod">
          <ac:chgData name="Büşra Hancan" userId="0af87d754d062c3b" providerId="LiveId" clId="{7168143B-ADD9-41F9-B3BC-062C8D0678D1}" dt="2023-10-21T16:18:10.298" v="301" actId="1076"/>
          <ac:picMkLst>
            <pc:docMk/>
            <pc:sldMk cId="3472279671" sldId="618"/>
            <ac:picMk id="3" creationId="{C4F091F5-B0C6-48F0-B96D-B56CCE9EB95C}"/>
          </ac:picMkLst>
        </pc:picChg>
        <pc:picChg chg="mod">
          <ac:chgData name="Büşra Hancan" userId="0af87d754d062c3b" providerId="LiveId" clId="{7168143B-ADD9-41F9-B3BC-062C8D0678D1}" dt="2023-10-21T16:18:15.460" v="302" actId="1076"/>
          <ac:picMkLst>
            <pc:docMk/>
            <pc:sldMk cId="3472279671" sldId="618"/>
            <ac:picMk id="5" creationId="{FEBFD3BD-1007-4CA1-A900-8AF10776DDC1}"/>
          </ac:picMkLst>
        </pc:picChg>
        <pc:inkChg chg="add">
          <ac:chgData name="Büşra Hancan" userId="0af87d754d062c3b" providerId="LiveId" clId="{7168143B-ADD9-41F9-B3BC-062C8D0678D1}" dt="2023-10-21T16:18:25.809" v="303" actId="9405"/>
          <ac:inkMkLst>
            <pc:docMk/>
            <pc:sldMk cId="3472279671" sldId="618"/>
            <ac:inkMk id="4" creationId="{129A3F30-1936-8851-375C-88D4BFAEB757}"/>
          </ac:inkMkLst>
        </pc:inkChg>
      </pc:sldChg>
      <pc:sldChg chg="addSp modSp mod">
        <pc:chgData name="Büşra Hancan" userId="0af87d754d062c3b" providerId="LiveId" clId="{7168143B-ADD9-41F9-B3BC-062C8D0678D1}" dt="2023-10-21T16:19:28.487" v="311" actId="9405"/>
        <pc:sldMkLst>
          <pc:docMk/>
          <pc:sldMk cId="3582532636" sldId="619"/>
        </pc:sldMkLst>
        <pc:picChg chg="mod">
          <ac:chgData name="Büşra Hancan" userId="0af87d754d062c3b" providerId="LiveId" clId="{7168143B-ADD9-41F9-B3BC-062C8D0678D1}" dt="2023-10-21T16:18:34.057" v="304" actId="14100"/>
          <ac:picMkLst>
            <pc:docMk/>
            <pc:sldMk cId="3582532636" sldId="619"/>
            <ac:picMk id="10" creationId="{A83CAC7A-F8B8-22F9-E2FD-72F02551196A}"/>
          </ac:picMkLst>
        </pc:picChg>
        <pc:inkChg chg="add">
          <ac:chgData name="Büşra Hancan" userId="0af87d754d062c3b" providerId="LiveId" clId="{7168143B-ADD9-41F9-B3BC-062C8D0678D1}" dt="2023-10-21T16:18:55.784" v="305" actId="9405"/>
          <ac:inkMkLst>
            <pc:docMk/>
            <pc:sldMk cId="3582532636" sldId="619"/>
            <ac:inkMk id="3" creationId="{BA0B153C-B963-340C-24CB-3B9A817B4FAF}"/>
          </ac:inkMkLst>
        </pc:inkChg>
        <pc:inkChg chg="add">
          <ac:chgData name="Büşra Hancan" userId="0af87d754d062c3b" providerId="LiveId" clId="{7168143B-ADD9-41F9-B3BC-062C8D0678D1}" dt="2023-10-21T16:18:58.027" v="306" actId="9405"/>
          <ac:inkMkLst>
            <pc:docMk/>
            <pc:sldMk cId="3582532636" sldId="619"/>
            <ac:inkMk id="4" creationId="{16848E75-D7B9-A301-FCEE-70CCD70D3071}"/>
          </ac:inkMkLst>
        </pc:inkChg>
        <pc:inkChg chg="add">
          <ac:chgData name="Büşra Hancan" userId="0af87d754d062c3b" providerId="LiveId" clId="{7168143B-ADD9-41F9-B3BC-062C8D0678D1}" dt="2023-10-21T16:18:59.687" v="307" actId="9405"/>
          <ac:inkMkLst>
            <pc:docMk/>
            <pc:sldMk cId="3582532636" sldId="619"/>
            <ac:inkMk id="5" creationId="{F54BE6DF-972E-8A9B-EC91-3B1BAF5FFC1E}"/>
          </ac:inkMkLst>
        </pc:inkChg>
        <pc:inkChg chg="add">
          <ac:chgData name="Büşra Hancan" userId="0af87d754d062c3b" providerId="LiveId" clId="{7168143B-ADD9-41F9-B3BC-062C8D0678D1}" dt="2023-10-21T16:19:03.038" v="308" actId="9405"/>
          <ac:inkMkLst>
            <pc:docMk/>
            <pc:sldMk cId="3582532636" sldId="619"/>
            <ac:inkMk id="6" creationId="{E6443389-F6D9-3C98-D8BC-5CC097B31BD2}"/>
          </ac:inkMkLst>
        </pc:inkChg>
        <pc:inkChg chg="add">
          <ac:chgData name="Büşra Hancan" userId="0af87d754d062c3b" providerId="LiveId" clId="{7168143B-ADD9-41F9-B3BC-062C8D0678D1}" dt="2023-10-21T16:19:05.544" v="309" actId="9405"/>
          <ac:inkMkLst>
            <pc:docMk/>
            <pc:sldMk cId="3582532636" sldId="619"/>
            <ac:inkMk id="7" creationId="{B5FDB479-6D23-A93F-483C-75191907600B}"/>
          </ac:inkMkLst>
        </pc:inkChg>
        <pc:inkChg chg="add">
          <ac:chgData name="Büşra Hancan" userId="0af87d754d062c3b" providerId="LiveId" clId="{7168143B-ADD9-41F9-B3BC-062C8D0678D1}" dt="2023-10-21T16:19:24.285" v="310" actId="9405"/>
          <ac:inkMkLst>
            <pc:docMk/>
            <pc:sldMk cId="3582532636" sldId="619"/>
            <ac:inkMk id="8" creationId="{0A7899E3-B843-1594-333E-015AECC34B51}"/>
          </ac:inkMkLst>
        </pc:inkChg>
        <pc:inkChg chg="add">
          <ac:chgData name="Büşra Hancan" userId="0af87d754d062c3b" providerId="LiveId" clId="{7168143B-ADD9-41F9-B3BC-062C8D0678D1}" dt="2023-10-21T16:19:28.487" v="311" actId="9405"/>
          <ac:inkMkLst>
            <pc:docMk/>
            <pc:sldMk cId="3582532636" sldId="619"/>
            <ac:inkMk id="9" creationId="{193A7E7F-D9BB-CD89-F15E-591732E7CC9B}"/>
          </ac:inkMkLst>
        </pc:inkChg>
      </pc:sldChg>
      <pc:sldChg chg="addSp delSp modSp mod">
        <pc:chgData name="Büşra Hancan" userId="0af87d754d062c3b" providerId="LiveId" clId="{7168143B-ADD9-41F9-B3BC-062C8D0678D1}" dt="2023-10-21T20:04:55.106" v="1271"/>
        <pc:sldMkLst>
          <pc:docMk/>
          <pc:sldMk cId="3889320873" sldId="621"/>
        </pc:sldMkLst>
        <pc:spChg chg="del">
          <ac:chgData name="Büşra Hancan" userId="0af87d754d062c3b" providerId="LiveId" clId="{7168143B-ADD9-41F9-B3BC-062C8D0678D1}" dt="2023-10-21T20:04:54.683" v="1270" actId="478"/>
          <ac:spMkLst>
            <pc:docMk/>
            <pc:sldMk cId="3889320873" sldId="621"/>
            <ac:spMk id="5" creationId="{28880465-5E94-4890-95C5-2C6EDEE577CF}"/>
          </ac:spMkLst>
        </pc:spChg>
        <pc:spChg chg="add mod">
          <ac:chgData name="Büşra Hancan" userId="0af87d754d062c3b" providerId="LiveId" clId="{7168143B-ADD9-41F9-B3BC-062C8D0678D1}" dt="2023-10-21T20:04:55.106" v="1271"/>
          <ac:spMkLst>
            <pc:docMk/>
            <pc:sldMk cId="3889320873" sldId="621"/>
            <ac:spMk id="11" creationId="{082DAA0B-19C4-5FF2-E99B-9A3EF7D9A5FC}"/>
          </ac:spMkLst>
        </pc:spChg>
        <pc:picChg chg="mod">
          <ac:chgData name="Büşra Hancan" userId="0af87d754d062c3b" providerId="LiveId" clId="{7168143B-ADD9-41F9-B3BC-062C8D0678D1}" dt="2023-10-21T16:20:13.656" v="317" actId="14100"/>
          <ac:picMkLst>
            <pc:docMk/>
            <pc:sldMk cId="3889320873" sldId="621"/>
            <ac:picMk id="3" creationId="{4934842A-CDB3-4FE4-B54D-74EBD803EDB2}"/>
          </ac:picMkLst>
        </pc:picChg>
        <pc:inkChg chg="add">
          <ac:chgData name="Büşra Hancan" userId="0af87d754d062c3b" providerId="LiveId" clId="{7168143B-ADD9-41F9-B3BC-062C8D0678D1}" dt="2023-10-21T16:20:39.665" v="318" actId="9405"/>
          <ac:inkMkLst>
            <pc:docMk/>
            <pc:sldMk cId="3889320873" sldId="621"/>
            <ac:inkMk id="4" creationId="{2FE115E9-21B6-EE86-A2E6-358085551475}"/>
          </ac:inkMkLst>
        </pc:inkChg>
        <pc:inkChg chg="add">
          <ac:chgData name="Büşra Hancan" userId="0af87d754d062c3b" providerId="LiveId" clId="{7168143B-ADD9-41F9-B3BC-062C8D0678D1}" dt="2023-10-21T16:20:42.683" v="319" actId="9405"/>
          <ac:inkMkLst>
            <pc:docMk/>
            <pc:sldMk cId="3889320873" sldId="621"/>
            <ac:inkMk id="6" creationId="{163EB040-CCAE-374E-C379-2735F1C353BF}"/>
          </ac:inkMkLst>
        </pc:inkChg>
        <pc:inkChg chg="add">
          <ac:chgData name="Büşra Hancan" userId="0af87d754d062c3b" providerId="LiveId" clId="{7168143B-ADD9-41F9-B3BC-062C8D0678D1}" dt="2023-10-21T16:20:47.080" v="320" actId="9405"/>
          <ac:inkMkLst>
            <pc:docMk/>
            <pc:sldMk cId="3889320873" sldId="621"/>
            <ac:inkMk id="7" creationId="{441BB3DB-5147-281A-6096-BBFE0C62B458}"/>
          </ac:inkMkLst>
        </pc:inkChg>
        <pc:inkChg chg="add">
          <ac:chgData name="Büşra Hancan" userId="0af87d754d062c3b" providerId="LiveId" clId="{7168143B-ADD9-41F9-B3BC-062C8D0678D1}" dt="2023-10-21T16:20:51.001" v="321" actId="9405"/>
          <ac:inkMkLst>
            <pc:docMk/>
            <pc:sldMk cId="3889320873" sldId="621"/>
            <ac:inkMk id="8" creationId="{8F2BC44C-6CBA-4D11-10BF-E253B8112E3E}"/>
          </ac:inkMkLst>
        </pc:inkChg>
        <pc:inkChg chg="add">
          <ac:chgData name="Büşra Hancan" userId="0af87d754d062c3b" providerId="LiveId" clId="{7168143B-ADD9-41F9-B3BC-062C8D0678D1}" dt="2023-10-21T16:21:07.773" v="322" actId="9405"/>
          <ac:inkMkLst>
            <pc:docMk/>
            <pc:sldMk cId="3889320873" sldId="621"/>
            <ac:inkMk id="9" creationId="{5BADAE3E-0626-1C5D-B6C7-62A8BB06F4BE}"/>
          </ac:inkMkLst>
        </pc:inkChg>
        <pc:inkChg chg="add">
          <ac:chgData name="Büşra Hancan" userId="0af87d754d062c3b" providerId="LiveId" clId="{7168143B-ADD9-41F9-B3BC-062C8D0678D1}" dt="2023-10-21T16:21:10.435" v="323" actId="9405"/>
          <ac:inkMkLst>
            <pc:docMk/>
            <pc:sldMk cId="3889320873" sldId="621"/>
            <ac:inkMk id="10" creationId="{F76A9E68-84A9-3CCE-F4E5-9DF53789D4F2}"/>
          </ac:inkMkLst>
        </pc:inkChg>
      </pc:sldChg>
      <pc:sldChg chg="addSp delSp modSp mod">
        <pc:chgData name="Büşra Hancan" userId="0af87d754d062c3b" providerId="LiveId" clId="{7168143B-ADD9-41F9-B3BC-062C8D0678D1}" dt="2023-10-21T20:09:25.724" v="1363"/>
        <pc:sldMkLst>
          <pc:docMk/>
          <pc:sldMk cId="3064921497" sldId="623"/>
        </pc:sldMkLst>
        <pc:spChg chg="mod">
          <ac:chgData name="Büşra Hancan" userId="0af87d754d062c3b" providerId="LiveId" clId="{7168143B-ADD9-41F9-B3BC-062C8D0678D1}" dt="2023-10-21T16:34:20.095" v="399" actId="13926"/>
          <ac:spMkLst>
            <pc:docMk/>
            <pc:sldMk cId="3064921497" sldId="623"/>
            <ac:spMk id="3" creationId="{D5AF897F-635C-4129-BD82-D7C067EA29D3}"/>
          </ac:spMkLst>
        </pc:spChg>
        <pc:spChg chg="add mod">
          <ac:chgData name="Büşra Hancan" userId="0af87d754d062c3b" providerId="LiveId" clId="{7168143B-ADD9-41F9-B3BC-062C8D0678D1}" dt="2023-10-21T20:09:25.724" v="1363"/>
          <ac:spMkLst>
            <pc:docMk/>
            <pc:sldMk cId="3064921497" sldId="623"/>
            <ac:spMk id="4" creationId="{FB393ACF-CA8F-F43C-6609-4717F37329D9}"/>
          </ac:spMkLst>
        </pc:spChg>
        <pc:spChg chg="del">
          <ac:chgData name="Büşra Hancan" userId="0af87d754d062c3b" providerId="LiveId" clId="{7168143B-ADD9-41F9-B3BC-062C8D0678D1}" dt="2023-10-21T20:09:25.067" v="1362" actId="478"/>
          <ac:spMkLst>
            <pc:docMk/>
            <pc:sldMk cId="3064921497" sldId="623"/>
            <ac:spMk id="5" creationId="{988121E6-C803-4094-941E-52A0AF48C76D}"/>
          </ac:spMkLst>
        </pc:spChg>
      </pc:sldChg>
      <pc:sldChg chg="addSp delSp modSp mod">
        <pc:chgData name="Büşra Hancan" userId="0af87d754d062c3b" providerId="LiveId" clId="{7168143B-ADD9-41F9-B3BC-062C8D0678D1}" dt="2023-10-21T20:09:39.570" v="1368"/>
        <pc:sldMkLst>
          <pc:docMk/>
          <pc:sldMk cId="3931672801" sldId="624"/>
        </pc:sldMkLst>
        <pc:spChg chg="add mod">
          <ac:chgData name="Büşra Hancan" userId="0af87d754d062c3b" providerId="LiveId" clId="{7168143B-ADD9-41F9-B3BC-062C8D0678D1}" dt="2023-10-21T20:09:39.570" v="1368"/>
          <ac:spMkLst>
            <pc:docMk/>
            <pc:sldMk cId="3931672801" sldId="624"/>
            <ac:spMk id="4" creationId="{23165123-0E26-0C61-2080-A7C94912B457}"/>
          </ac:spMkLst>
        </pc:spChg>
        <pc:spChg chg="mod">
          <ac:chgData name="Büşra Hancan" userId="0af87d754d062c3b" providerId="LiveId" clId="{7168143B-ADD9-41F9-B3BC-062C8D0678D1}" dt="2023-10-21T16:38:28.561" v="441" actId="14100"/>
          <ac:spMkLst>
            <pc:docMk/>
            <pc:sldMk cId="3931672801" sldId="624"/>
            <ac:spMk id="7" creationId="{BB26D11E-B2FD-4E1C-AA54-8061351907AD}"/>
          </ac:spMkLst>
        </pc:spChg>
        <pc:spChg chg="del">
          <ac:chgData name="Büşra Hancan" userId="0af87d754d062c3b" providerId="LiveId" clId="{7168143B-ADD9-41F9-B3BC-062C8D0678D1}" dt="2023-10-21T20:09:39.240" v="1367" actId="478"/>
          <ac:spMkLst>
            <pc:docMk/>
            <pc:sldMk cId="3931672801" sldId="624"/>
            <ac:spMk id="15" creationId="{2B79D188-8038-47C0-8FAC-1E6DAA5AE553}"/>
          </ac:spMkLst>
        </pc:spChg>
      </pc:sldChg>
      <pc:sldChg chg="addSp delSp modSp mod">
        <pc:chgData name="Büşra Hancan" userId="0af87d754d062c3b" providerId="LiveId" clId="{7168143B-ADD9-41F9-B3BC-062C8D0678D1}" dt="2023-10-21T20:09:48.653" v="1371" actId="1076"/>
        <pc:sldMkLst>
          <pc:docMk/>
          <pc:sldMk cId="2166522065" sldId="625"/>
        </pc:sldMkLst>
        <pc:spChg chg="mod">
          <ac:chgData name="Büşra Hancan" userId="0af87d754d062c3b" providerId="LiveId" clId="{7168143B-ADD9-41F9-B3BC-062C8D0678D1}" dt="2023-10-21T16:39:45.307" v="451" actId="13926"/>
          <ac:spMkLst>
            <pc:docMk/>
            <pc:sldMk cId="2166522065" sldId="625"/>
            <ac:spMk id="3" creationId="{70BB345E-A10F-4821-A5B5-C447F9C6AE18}"/>
          </ac:spMkLst>
        </pc:spChg>
        <pc:spChg chg="add mod">
          <ac:chgData name="Büşra Hancan" userId="0af87d754d062c3b" providerId="LiveId" clId="{7168143B-ADD9-41F9-B3BC-062C8D0678D1}" dt="2023-10-21T20:09:48.653" v="1371" actId="1076"/>
          <ac:spMkLst>
            <pc:docMk/>
            <pc:sldMk cId="2166522065" sldId="625"/>
            <ac:spMk id="4" creationId="{0E7D16F4-D8A0-37D4-F015-6B623517F987}"/>
          </ac:spMkLst>
        </pc:spChg>
        <pc:spChg chg="del">
          <ac:chgData name="Büşra Hancan" userId="0af87d754d062c3b" providerId="LiveId" clId="{7168143B-ADD9-41F9-B3BC-062C8D0678D1}" dt="2023-10-21T20:09:44.547" v="1369" actId="478"/>
          <ac:spMkLst>
            <pc:docMk/>
            <pc:sldMk cId="2166522065" sldId="625"/>
            <ac:spMk id="7" creationId="{63A2F8C6-CBB3-4FE7-A0F4-2445B4049D99}"/>
          </ac:spMkLst>
        </pc:spChg>
      </pc:sldChg>
      <pc:sldChg chg="addSp delSp modSp mod">
        <pc:chgData name="Büşra Hancan" userId="0af87d754d062c3b" providerId="LiveId" clId="{7168143B-ADD9-41F9-B3BC-062C8D0678D1}" dt="2023-10-21T20:10:06.658" v="1377"/>
        <pc:sldMkLst>
          <pc:docMk/>
          <pc:sldMk cId="1597418219" sldId="626"/>
        </pc:sldMkLst>
        <pc:spChg chg="mod">
          <ac:chgData name="Büşra Hancan" userId="0af87d754d062c3b" providerId="LiveId" clId="{7168143B-ADD9-41F9-B3BC-062C8D0678D1}" dt="2023-10-21T16:42:16.208" v="460" actId="1076"/>
          <ac:spMkLst>
            <pc:docMk/>
            <pc:sldMk cId="1597418219" sldId="626"/>
            <ac:spMk id="3" creationId="{037A2C18-1864-4227-AF13-D0D4D5C99173}"/>
          </ac:spMkLst>
        </pc:spChg>
        <pc:spChg chg="add del mod">
          <ac:chgData name="Büşra Hancan" userId="0af87d754d062c3b" providerId="LiveId" clId="{7168143B-ADD9-41F9-B3BC-062C8D0678D1}" dt="2023-10-21T20:10:02.669" v="1375" actId="478"/>
          <ac:spMkLst>
            <pc:docMk/>
            <pc:sldMk cId="1597418219" sldId="626"/>
            <ac:spMk id="4" creationId="{35482C75-C01F-0EA8-1BFE-471BEFC86074}"/>
          </ac:spMkLst>
        </pc:spChg>
        <pc:spChg chg="del">
          <ac:chgData name="Büşra Hancan" userId="0af87d754d062c3b" providerId="LiveId" clId="{7168143B-ADD9-41F9-B3BC-062C8D0678D1}" dt="2023-10-21T20:10:05.905" v="1376" actId="478"/>
          <ac:spMkLst>
            <pc:docMk/>
            <pc:sldMk cId="1597418219" sldId="626"/>
            <ac:spMk id="5" creationId="{AC95B22B-2087-4E59-8D3F-3ABD9335E848}"/>
          </ac:spMkLst>
        </pc:spChg>
        <pc:spChg chg="add mod">
          <ac:chgData name="Büşra Hancan" userId="0af87d754d062c3b" providerId="LiveId" clId="{7168143B-ADD9-41F9-B3BC-062C8D0678D1}" dt="2023-10-21T20:10:06.658" v="1377"/>
          <ac:spMkLst>
            <pc:docMk/>
            <pc:sldMk cId="1597418219" sldId="626"/>
            <ac:spMk id="6" creationId="{328592E0-2E5A-5890-09C0-95F8CACED5E2}"/>
          </ac:spMkLst>
        </pc:spChg>
      </pc:sldChg>
      <pc:sldChg chg="addSp delSp modSp mod">
        <pc:chgData name="Büşra Hancan" userId="0af87d754d062c3b" providerId="LiveId" clId="{7168143B-ADD9-41F9-B3BC-062C8D0678D1}" dt="2023-10-21T20:10:10.852" v="1379"/>
        <pc:sldMkLst>
          <pc:docMk/>
          <pc:sldMk cId="2054659555" sldId="627"/>
        </pc:sldMkLst>
        <pc:spChg chg="mod">
          <ac:chgData name="Büşra Hancan" userId="0af87d754d062c3b" providerId="LiveId" clId="{7168143B-ADD9-41F9-B3BC-062C8D0678D1}" dt="2023-10-21T16:43:42.667" v="470" actId="13926"/>
          <ac:spMkLst>
            <pc:docMk/>
            <pc:sldMk cId="2054659555" sldId="627"/>
            <ac:spMk id="3" creationId="{119E4DB2-2C5E-4F60-BDB5-6AF070162AF7}"/>
          </ac:spMkLst>
        </pc:spChg>
        <pc:spChg chg="add mod">
          <ac:chgData name="Büşra Hancan" userId="0af87d754d062c3b" providerId="LiveId" clId="{7168143B-ADD9-41F9-B3BC-062C8D0678D1}" dt="2023-10-21T20:10:10.852" v="1379"/>
          <ac:spMkLst>
            <pc:docMk/>
            <pc:sldMk cId="2054659555" sldId="627"/>
            <ac:spMk id="4" creationId="{97BCEED2-BFDF-779F-9FCC-F5961309B86F}"/>
          </ac:spMkLst>
        </pc:spChg>
        <pc:spChg chg="del">
          <ac:chgData name="Büşra Hancan" userId="0af87d754d062c3b" providerId="LiveId" clId="{7168143B-ADD9-41F9-B3BC-062C8D0678D1}" dt="2023-10-21T20:10:10.274" v="1378" actId="478"/>
          <ac:spMkLst>
            <pc:docMk/>
            <pc:sldMk cId="2054659555" sldId="627"/>
            <ac:spMk id="7" creationId="{C2652ECE-1E0A-4F7D-A87C-BAC7CEB0287C}"/>
          </ac:spMkLst>
        </pc:spChg>
      </pc:sldChg>
      <pc:sldChg chg="addSp delSp modSp mod">
        <pc:chgData name="Büşra Hancan" userId="0af87d754d062c3b" providerId="LiveId" clId="{7168143B-ADD9-41F9-B3BC-062C8D0678D1}" dt="2023-10-21T20:10:27.666" v="1384"/>
        <pc:sldMkLst>
          <pc:docMk/>
          <pc:sldMk cId="1400066224" sldId="628"/>
        </pc:sldMkLst>
        <pc:spChg chg="mod">
          <ac:chgData name="Büşra Hancan" userId="0af87d754d062c3b" providerId="LiveId" clId="{7168143B-ADD9-41F9-B3BC-062C8D0678D1}" dt="2023-10-21T16:46:58.484" v="493" actId="13926"/>
          <ac:spMkLst>
            <pc:docMk/>
            <pc:sldMk cId="1400066224" sldId="628"/>
            <ac:spMk id="3" creationId="{C6E0BFD8-CA39-453B-A0A9-E968B07AC58C}"/>
          </ac:spMkLst>
        </pc:spChg>
        <pc:spChg chg="add mod">
          <ac:chgData name="Büşra Hancan" userId="0af87d754d062c3b" providerId="LiveId" clId="{7168143B-ADD9-41F9-B3BC-062C8D0678D1}" dt="2023-10-21T20:10:27.666" v="1384"/>
          <ac:spMkLst>
            <pc:docMk/>
            <pc:sldMk cId="1400066224" sldId="628"/>
            <ac:spMk id="4" creationId="{67CDA4ED-0D74-0CE1-F825-EE2C2C8E0EF6}"/>
          </ac:spMkLst>
        </pc:spChg>
        <pc:spChg chg="del">
          <ac:chgData name="Büşra Hancan" userId="0af87d754d062c3b" providerId="LiveId" clId="{7168143B-ADD9-41F9-B3BC-062C8D0678D1}" dt="2023-10-21T16:45:20.061" v="480" actId="478"/>
          <ac:spMkLst>
            <pc:docMk/>
            <pc:sldMk cId="1400066224" sldId="628"/>
            <ac:spMk id="5" creationId="{291AE562-F30F-4451-8666-0DBB4C366F55}"/>
          </ac:spMkLst>
        </pc:spChg>
        <pc:spChg chg="del">
          <ac:chgData name="Büşra Hancan" userId="0af87d754d062c3b" providerId="LiveId" clId="{7168143B-ADD9-41F9-B3BC-062C8D0678D1}" dt="2023-10-21T20:10:26.867" v="1383" actId="478"/>
          <ac:spMkLst>
            <pc:docMk/>
            <pc:sldMk cId="1400066224" sldId="628"/>
            <ac:spMk id="7" creationId="{74102F9D-9AB5-406B-A9ED-510593BCB48E}"/>
          </ac:spMkLst>
        </pc:spChg>
      </pc:sldChg>
      <pc:sldChg chg="addSp delSp modSp mod">
        <pc:chgData name="Büşra Hancan" userId="0af87d754d062c3b" providerId="LiveId" clId="{7168143B-ADD9-41F9-B3BC-062C8D0678D1}" dt="2023-10-21T20:10:55.761" v="1396"/>
        <pc:sldMkLst>
          <pc:docMk/>
          <pc:sldMk cId="3555721497" sldId="630"/>
        </pc:sldMkLst>
        <pc:spChg chg="del">
          <ac:chgData name="Büşra Hancan" userId="0af87d754d062c3b" providerId="LiveId" clId="{7168143B-ADD9-41F9-B3BC-062C8D0678D1}" dt="2023-10-21T20:10:55.069" v="1395" actId="478"/>
          <ac:spMkLst>
            <pc:docMk/>
            <pc:sldMk cId="3555721497" sldId="630"/>
            <ac:spMk id="4" creationId="{D4507259-8374-488D-AB56-6524B98E8860}"/>
          </ac:spMkLst>
        </pc:spChg>
        <pc:spChg chg="add del mod">
          <ac:chgData name="Büşra Hancan" userId="0af87d754d062c3b" providerId="LiveId" clId="{7168143B-ADD9-41F9-B3BC-062C8D0678D1}" dt="2023-10-21T20:10:53.530" v="1394"/>
          <ac:spMkLst>
            <pc:docMk/>
            <pc:sldMk cId="3555721497" sldId="630"/>
            <ac:spMk id="5" creationId="{7206D8B6-AC52-B46B-54F0-C54D48D1E9D5}"/>
          </ac:spMkLst>
        </pc:spChg>
        <pc:spChg chg="add mod">
          <ac:chgData name="Büşra Hancan" userId="0af87d754d062c3b" providerId="LiveId" clId="{7168143B-ADD9-41F9-B3BC-062C8D0678D1}" dt="2023-10-21T20:10:55.761" v="1396"/>
          <ac:spMkLst>
            <pc:docMk/>
            <pc:sldMk cId="3555721497" sldId="630"/>
            <ac:spMk id="6" creationId="{685D2EC1-E169-D87E-8BD7-DB3A17AC537E}"/>
          </ac:spMkLst>
        </pc:spChg>
        <pc:picChg chg="mod">
          <ac:chgData name="Büşra Hancan" userId="0af87d754d062c3b" providerId="LiveId" clId="{7168143B-ADD9-41F9-B3BC-062C8D0678D1}" dt="2023-10-21T16:49:28.637" v="520" actId="14100"/>
          <ac:picMkLst>
            <pc:docMk/>
            <pc:sldMk cId="3555721497" sldId="630"/>
            <ac:picMk id="3" creationId="{22F54930-B1FC-4636-9C0E-C1C82B806C67}"/>
          </ac:picMkLst>
        </pc:picChg>
      </pc:sldChg>
      <pc:sldChg chg="modSp add del mod">
        <pc:chgData name="Büşra Hancan" userId="0af87d754d062c3b" providerId="LiveId" clId="{7168143B-ADD9-41F9-B3BC-062C8D0678D1}" dt="2023-10-21T17:55:07.872" v="770" actId="403"/>
        <pc:sldMkLst>
          <pc:docMk/>
          <pc:sldMk cId="3479332006" sldId="631"/>
        </pc:sldMkLst>
        <pc:spChg chg="mod">
          <ac:chgData name="Büşra Hancan" userId="0af87d754d062c3b" providerId="LiveId" clId="{7168143B-ADD9-41F9-B3BC-062C8D0678D1}" dt="2023-10-21T17:55:07.872" v="770" actId="403"/>
          <ac:spMkLst>
            <pc:docMk/>
            <pc:sldMk cId="3479332006" sldId="631"/>
            <ac:spMk id="12" creationId="{F2AB32A5-8904-45E0-9CD0-59C5EFBD3FFD}"/>
          </ac:spMkLst>
        </pc:spChg>
      </pc:sldChg>
      <pc:sldChg chg="modSp mod">
        <pc:chgData name="Büşra Hancan" userId="0af87d754d062c3b" providerId="LiveId" clId="{7168143B-ADD9-41F9-B3BC-062C8D0678D1}" dt="2023-10-21T17:55:54.520" v="772" actId="13926"/>
        <pc:sldMkLst>
          <pc:docMk/>
          <pc:sldMk cId="3590873384" sldId="632"/>
        </pc:sldMkLst>
        <pc:spChg chg="mod">
          <ac:chgData name="Büşra Hancan" userId="0af87d754d062c3b" providerId="LiveId" clId="{7168143B-ADD9-41F9-B3BC-062C8D0678D1}" dt="2023-10-21T17:55:54.520" v="772" actId="13926"/>
          <ac:spMkLst>
            <pc:docMk/>
            <pc:sldMk cId="3590873384" sldId="632"/>
            <ac:spMk id="4" creationId="{DBA7FAC4-284D-4C70-A405-A55CB66B9822}"/>
          </ac:spMkLst>
        </pc:spChg>
      </pc:sldChg>
      <pc:sldChg chg="addSp delSp modSp mod">
        <pc:chgData name="Büşra Hancan" userId="0af87d754d062c3b" providerId="LiveId" clId="{7168143B-ADD9-41F9-B3BC-062C8D0678D1}" dt="2023-10-21T20:14:19.637" v="1450"/>
        <pc:sldMkLst>
          <pc:docMk/>
          <pc:sldMk cId="1884107714" sldId="633"/>
        </pc:sldMkLst>
        <pc:spChg chg="add mod">
          <ac:chgData name="Büşra Hancan" userId="0af87d754d062c3b" providerId="LiveId" clId="{7168143B-ADD9-41F9-B3BC-062C8D0678D1}" dt="2023-10-21T20:14:19.637" v="1450"/>
          <ac:spMkLst>
            <pc:docMk/>
            <pc:sldMk cId="1884107714" sldId="633"/>
            <ac:spMk id="4" creationId="{8811790A-28EA-5AE0-B465-32CAF167F864}"/>
          </ac:spMkLst>
        </pc:spChg>
        <pc:spChg chg="del">
          <ac:chgData name="Büşra Hancan" userId="0af87d754d062c3b" providerId="LiveId" clId="{7168143B-ADD9-41F9-B3BC-062C8D0678D1}" dt="2023-10-21T20:14:19.215" v="1449" actId="478"/>
          <ac:spMkLst>
            <pc:docMk/>
            <pc:sldMk cId="1884107714" sldId="633"/>
            <ac:spMk id="8" creationId="{E1EEC6DC-C364-4276-B627-EFEC54E1ADB3}"/>
          </ac:spMkLst>
        </pc:spChg>
      </pc:sldChg>
      <pc:sldChg chg="addSp delSp modSp mod">
        <pc:chgData name="Büşra Hancan" userId="0af87d754d062c3b" providerId="LiveId" clId="{7168143B-ADD9-41F9-B3BC-062C8D0678D1}" dt="2023-10-21T20:14:26.324" v="1453" actId="1036"/>
        <pc:sldMkLst>
          <pc:docMk/>
          <pc:sldMk cId="4262615254" sldId="634"/>
        </pc:sldMkLst>
        <pc:spChg chg="del">
          <ac:chgData name="Büşra Hancan" userId="0af87d754d062c3b" providerId="LiveId" clId="{7168143B-ADD9-41F9-B3BC-062C8D0678D1}" dt="2023-10-21T20:14:23.482" v="1451" actId="478"/>
          <ac:spMkLst>
            <pc:docMk/>
            <pc:sldMk cId="4262615254" sldId="634"/>
            <ac:spMk id="4" creationId="{897629DA-ACFD-46EB-B5C0-C56FDEE536E6}"/>
          </ac:spMkLst>
        </pc:spChg>
        <pc:spChg chg="add mod">
          <ac:chgData name="Büşra Hancan" userId="0af87d754d062c3b" providerId="LiveId" clId="{7168143B-ADD9-41F9-B3BC-062C8D0678D1}" dt="2023-10-21T20:14:26.324" v="1453" actId="1036"/>
          <ac:spMkLst>
            <pc:docMk/>
            <pc:sldMk cId="4262615254" sldId="634"/>
            <ac:spMk id="13" creationId="{7DDDC5D6-4C4E-A7FE-936B-6B955420FA01}"/>
          </ac:spMkLst>
        </pc:spChg>
        <pc:inkChg chg="add">
          <ac:chgData name="Büşra Hancan" userId="0af87d754d062c3b" providerId="LiveId" clId="{7168143B-ADD9-41F9-B3BC-062C8D0678D1}" dt="2023-10-21T19:32:08.715" v="1001" actId="9405"/>
          <ac:inkMkLst>
            <pc:docMk/>
            <pc:sldMk cId="4262615254" sldId="634"/>
            <ac:inkMk id="5" creationId="{C5762453-F642-F59D-AD98-511BA191128E}"/>
          </ac:inkMkLst>
        </pc:inkChg>
        <pc:inkChg chg="add">
          <ac:chgData name="Büşra Hancan" userId="0af87d754d062c3b" providerId="LiveId" clId="{7168143B-ADD9-41F9-B3BC-062C8D0678D1}" dt="2023-10-21T19:32:11.189" v="1002" actId="9405"/>
          <ac:inkMkLst>
            <pc:docMk/>
            <pc:sldMk cId="4262615254" sldId="634"/>
            <ac:inkMk id="6" creationId="{4108DE4A-6796-8CD9-D7F9-B27034A438A3}"/>
          </ac:inkMkLst>
        </pc:inkChg>
        <pc:inkChg chg="add">
          <ac:chgData name="Büşra Hancan" userId="0af87d754d062c3b" providerId="LiveId" clId="{7168143B-ADD9-41F9-B3BC-062C8D0678D1}" dt="2023-10-21T19:32:12.927" v="1003" actId="9405"/>
          <ac:inkMkLst>
            <pc:docMk/>
            <pc:sldMk cId="4262615254" sldId="634"/>
            <ac:inkMk id="7" creationId="{A2C5BA13-DF53-FF9A-08A6-3FE7F242E4CF}"/>
          </ac:inkMkLst>
        </pc:inkChg>
        <pc:inkChg chg="add del">
          <ac:chgData name="Büşra Hancan" userId="0af87d754d062c3b" providerId="LiveId" clId="{7168143B-ADD9-41F9-B3BC-062C8D0678D1}" dt="2023-10-21T19:32:19.110" v="1007" actId="9405"/>
          <ac:inkMkLst>
            <pc:docMk/>
            <pc:sldMk cId="4262615254" sldId="634"/>
            <ac:inkMk id="8" creationId="{2BD3BEB4-77FB-E8D9-4A35-22DF6D8B31DE}"/>
          </ac:inkMkLst>
        </pc:inkChg>
        <pc:inkChg chg="add del">
          <ac:chgData name="Büşra Hancan" userId="0af87d754d062c3b" providerId="LiveId" clId="{7168143B-ADD9-41F9-B3BC-062C8D0678D1}" dt="2023-10-21T19:32:18.766" v="1006" actId="9405"/>
          <ac:inkMkLst>
            <pc:docMk/>
            <pc:sldMk cId="4262615254" sldId="634"/>
            <ac:inkMk id="9" creationId="{B0EBA947-AB72-3DBE-192A-69267698DDD7}"/>
          </ac:inkMkLst>
        </pc:inkChg>
        <pc:inkChg chg="add">
          <ac:chgData name="Büşra Hancan" userId="0af87d754d062c3b" providerId="LiveId" clId="{7168143B-ADD9-41F9-B3BC-062C8D0678D1}" dt="2023-10-21T19:32:23.538" v="1008" actId="9405"/>
          <ac:inkMkLst>
            <pc:docMk/>
            <pc:sldMk cId="4262615254" sldId="634"/>
            <ac:inkMk id="10" creationId="{B49F2B8B-C278-0F97-8813-A6158C06E8E6}"/>
          </ac:inkMkLst>
        </pc:inkChg>
        <pc:inkChg chg="add">
          <ac:chgData name="Büşra Hancan" userId="0af87d754d062c3b" providerId="LiveId" clId="{7168143B-ADD9-41F9-B3BC-062C8D0678D1}" dt="2023-10-21T19:32:28.006" v="1009" actId="9405"/>
          <ac:inkMkLst>
            <pc:docMk/>
            <pc:sldMk cId="4262615254" sldId="634"/>
            <ac:inkMk id="11" creationId="{DE9B01FB-3DFE-6C08-3D02-7FF6233FCC43}"/>
          </ac:inkMkLst>
        </pc:inkChg>
        <pc:inkChg chg="add">
          <ac:chgData name="Büşra Hancan" userId="0af87d754d062c3b" providerId="LiveId" clId="{7168143B-ADD9-41F9-B3BC-062C8D0678D1}" dt="2023-10-21T19:32:31.589" v="1010" actId="9405"/>
          <ac:inkMkLst>
            <pc:docMk/>
            <pc:sldMk cId="4262615254" sldId="634"/>
            <ac:inkMk id="12" creationId="{48293DBA-55AF-0E84-CED8-2F24617BBDD6}"/>
          </ac:inkMkLst>
        </pc:inkChg>
      </pc:sldChg>
      <pc:sldChg chg="addSp delSp modSp mod">
        <pc:chgData name="Büşra Hancan" userId="0af87d754d062c3b" providerId="LiveId" clId="{7168143B-ADD9-41F9-B3BC-062C8D0678D1}" dt="2023-10-21T20:14:37.474" v="1458" actId="1076"/>
        <pc:sldMkLst>
          <pc:docMk/>
          <pc:sldMk cId="163074512" sldId="635"/>
        </pc:sldMkLst>
        <pc:spChg chg="del">
          <ac:chgData name="Büşra Hancan" userId="0af87d754d062c3b" providerId="LiveId" clId="{7168143B-ADD9-41F9-B3BC-062C8D0678D1}" dt="2023-10-21T20:14:32.826" v="1456" actId="478"/>
          <ac:spMkLst>
            <pc:docMk/>
            <pc:sldMk cId="163074512" sldId="635"/>
            <ac:spMk id="4" creationId="{610B3BB4-0095-4589-A5D6-E29F6521A610}"/>
          </ac:spMkLst>
        </pc:spChg>
        <pc:spChg chg="add mod">
          <ac:chgData name="Büşra Hancan" userId="0af87d754d062c3b" providerId="LiveId" clId="{7168143B-ADD9-41F9-B3BC-062C8D0678D1}" dt="2023-10-21T20:14:37.474" v="1458" actId="1076"/>
          <ac:spMkLst>
            <pc:docMk/>
            <pc:sldMk cId="163074512" sldId="635"/>
            <ac:spMk id="15" creationId="{A89BDE6C-54D4-F43E-54D9-7AF53C3B5675}"/>
          </ac:spMkLst>
        </pc:spChg>
        <pc:inkChg chg="add del">
          <ac:chgData name="Büşra Hancan" userId="0af87d754d062c3b" providerId="LiveId" clId="{7168143B-ADD9-41F9-B3BC-062C8D0678D1}" dt="2023-10-21T19:33:10.053" v="1012" actId="9405"/>
          <ac:inkMkLst>
            <pc:docMk/>
            <pc:sldMk cId="163074512" sldId="635"/>
            <ac:inkMk id="3" creationId="{3EE16FBD-854F-F70F-739D-4B781CE2F837}"/>
          </ac:inkMkLst>
        </pc:inkChg>
        <pc:inkChg chg="add del">
          <ac:chgData name="Büşra Hancan" userId="0af87d754d062c3b" providerId="LiveId" clId="{7168143B-ADD9-41F9-B3BC-062C8D0678D1}" dt="2023-10-21T19:33:16.429" v="1016" actId="9405"/>
          <ac:inkMkLst>
            <pc:docMk/>
            <pc:sldMk cId="163074512" sldId="635"/>
            <ac:inkMk id="5" creationId="{BFD5CA6D-1165-E4B9-9007-33B20C8E8D0D}"/>
          </ac:inkMkLst>
        </pc:inkChg>
        <pc:inkChg chg="add del">
          <ac:chgData name="Büşra Hancan" userId="0af87d754d062c3b" providerId="LiveId" clId="{7168143B-ADD9-41F9-B3BC-062C8D0678D1}" dt="2023-10-21T19:33:15.991" v="1015" actId="9405"/>
          <ac:inkMkLst>
            <pc:docMk/>
            <pc:sldMk cId="163074512" sldId="635"/>
            <ac:inkMk id="6" creationId="{AD01F181-BB0A-4E38-E565-1407657BA82B}"/>
          </ac:inkMkLst>
        </pc:inkChg>
        <pc:inkChg chg="add">
          <ac:chgData name="Büşra Hancan" userId="0af87d754d062c3b" providerId="LiveId" clId="{7168143B-ADD9-41F9-B3BC-062C8D0678D1}" dt="2023-10-21T19:33:22.564" v="1017" actId="9405"/>
          <ac:inkMkLst>
            <pc:docMk/>
            <pc:sldMk cId="163074512" sldId="635"/>
            <ac:inkMk id="7" creationId="{CAC65EC3-5637-9EF1-F79B-7F50B3793FD6}"/>
          </ac:inkMkLst>
        </pc:inkChg>
        <pc:inkChg chg="add">
          <ac:chgData name="Büşra Hancan" userId="0af87d754d062c3b" providerId="LiveId" clId="{7168143B-ADD9-41F9-B3BC-062C8D0678D1}" dt="2023-10-21T19:33:25.384" v="1018" actId="9405"/>
          <ac:inkMkLst>
            <pc:docMk/>
            <pc:sldMk cId="163074512" sldId="635"/>
            <ac:inkMk id="8" creationId="{76E32CFF-FEE9-9BDA-4BC3-70361B8182D5}"/>
          </ac:inkMkLst>
        </pc:inkChg>
        <pc:inkChg chg="add">
          <ac:chgData name="Büşra Hancan" userId="0af87d754d062c3b" providerId="LiveId" clId="{7168143B-ADD9-41F9-B3BC-062C8D0678D1}" dt="2023-10-21T19:33:28.169" v="1019" actId="9405"/>
          <ac:inkMkLst>
            <pc:docMk/>
            <pc:sldMk cId="163074512" sldId="635"/>
            <ac:inkMk id="9" creationId="{75F4C0A9-3D61-A7D4-DC83-D650B64B9B01}"/>
          </ac:inkMkLst>
        </pc:inkChg>
        <pc:inkChg chg="add del">
          <ac:chgData name="Büşra Hancan" userId="0af87d754d062c3b" providerId="LiveId" clId="{7168143B-ADD9-41F9-B3BC-062C8D0678D1}" dt="2023-10-21T19:33:37.101" v="1021" actId="9405"/>
          <ac:inkMkLst>
            <pc:docMk/>
            <pc:sldMk cId="163074512" sldId="635"/>
            <ac:inkMk id="10" creationId="{B0BE4368-2B1B-DF27-9BD1-3FABC0555EF7}"/>
          </ac:inkMkLst>
        </pc:inkChg>
        <pc:inkChg chg="add">
          <ac:chgData name="Büşra Hancan" userId="0af87d754d062c3b" providerId="LiveId" clId="{7168143B-ADD9-41F9-B3BC-062C8D0678D1}" dt="2023-10-21T19:33:39.983" v="1022" actId="9405"/>
          <ac:inkMkLst>
            <pc:docMk/>
            <pc:sldMk cId="163074512" sldId="635"/>
            <ac:inkMk id="12" creationId="{B724F5CD-40AD-BD03-FA9F-74C006169A05}"/>
          </ac:inkMkLst>
        </pc:inkChg>
        <pc:inkChg chg="add">
          <ac:chgData name="Büşra Hancan" userId="0af87d754d062c3b" providerId="LiveId" clId="{7168143B-ADD9-41F9-B3BC-062C8D0678D1}" dt="2023-10-21T19:33:42.664" v="1023" actId="9405"/>
          <ac:inkMkLst>
            <pc:docMk/>
            <pc:sldMk cId="163074512" sldId="635"/>
            <ac:inkMk id="13" creationId="{0A73B5C3-775E-86CD-FA14-75AF43224A08}"/>
          </ac:inkMkLst>
        </pc:inkChg>
        <pc:inkChg chg="add del">
          <ac:chgData name="Büşra Hancan" userId="0af87d754d062c3b" providerId="LiveId" clId="{7168143B-ADD9-41F9-B3BC-062C8D0678D1}" dt="2023-10-21T19:33:50.194" v="1025" actId="9405"/>
          <ac:inkMkLst>
            <pc:docMk/>
            <pc:sldMk cId="163074512" sldId="635"/>
            <ac:inkMk id="14" creationId="{4B16A76C-E6F6-BB96-E576-30F61C220CE0}"/>
          </ac:inkMkLst>
        </pc:inkChg>
      </pc:sldChg>
      <pc:sldChg chg="addSp delSp modSp mod">
        <pc:chgData name="Büşra Hancan" userId="0af87d754d062c3b" providerId="LiveId" clId="{7168143B-ADD9-41F9-B3BC-062C8D0678D1}" dt="2023-10-21T20:14:45.241" v="1461" actId="1076"/>
        <pc:sldMkLst>
          <pc:docMk/>
          <pc:sldMk cId="2409097948" sldId="637"/>
        </pc:sldMkLst>
        <pc:spChg chg="add mod">
          <ac:chgData name="Büşra Hancan" userId="0af87d754d062c3b" providerId="LiveId" clId="{7168143B-ADD9-41F9-B3BC-062C8D0678D1}" dt="2023-10-21T20:14:45.241" v="1461" actId="1076"/>
          <ac:spMkLst>
            <pc:docMk/>
            <pc:sldMk cId="2409097948" sldId="637"/>
            <ac:spMk id="4" creationId="{9A49E2E5-D3D0-FB5C-C7C5-DB99F9E7A6E9}"/>
          </ac:spMkLst>
        </pc:spChg>
        <pc:spChg chg="del">
          <ac:chgData name="Büşra Hancan" userId="0af87d754d062c3b" providerId="LiveId" clId="{7168143B-ADD9-41F9-B3BC-062C8D0678D1}" dt="2023-10-21T20:14:41.130" v="1459" actId="478"/>
          <ac:spMkLst>
            <pc:docMk/>
            <pc:sldMk cId="2409097948" sldId="637"/>
            <ac:spMk id="6" creationId="{7295B346-B472-46CF-8466-F6376DDDE763}"/>
          </ac:spMkLst>
        </pc:spChg>
      </pc:sldChg>
      <pc:sldChg chg="addSp delSp modSp mod">
        <pc:chgData name="Büşra Hancan" userId="0af87d754d062c3b" providerId="LiveId" clId="{7168143B-ADD9-41F9-B3BC-062C8D0678D1}" dt="2023-10-21T20:14:49.674" v="1463"/>
        <pc:sldMkLst>
          <pc:docMk/>
          <pc:sldMk cId="61914602" sldId="638"/>
        </pc:sldMkLst>
        <pc:spChg chg="del">
          <ac:chgData name="Büşra Hancan" userId="0af87d754d062c3b" providerId="LiveId" clId="{7168143B-ADD9-41F9-B3BC-062C8D0678D1}" dt="2023-10-21T20:14:49.044" v="1462" actId="478"/>
          <ac:spMkLst>
            <pc:docMk/>
            <pc:sldMk cId="61914602" sldId="638"/>
            <ac:spMk id="4" creationId="{CB9A4916-247C-4376-941E-5E29BD16B7AC}"/>
          </ac:spMkLst>
        </pc:spChg>
        <pc:spChg chg="add mod">
          <ac:chgData name="Büşra Hancan" userId="0af87d754d062c3b" providerId="LiveId" clId="{7168143B-ADD9-41F9-B3BC-062C8D0678D1}" dt="2023-10-21T20:14:49.674" v="1463"/>
          <ac:spMkLst>
            <pc:docMk/>
            <pc:sldMk cId="61914602" sldId="638"/>
            <ac:spMk id="5" creationId="{3934D5EF-47B7-26F6-F0D7-D267D0E23348}"/>
          </ac:spMkLst>
        </pc:spChg>
      </pc:sldChg>
      <pc:sldChg chg="addSp delSp modSp mod">
        <pc:chgData name="Büşra Hancan" userId="0af87d754d062c3b" providerId="LiveId" clId="{7168143B-ADD9-41F9-B3BC-062C8D0678D1}" dt="2023-10-21T20:15:07.041" v="1469"/>
        <pc:sldMkLst>
          <pc:docMk/>
          <pc:sldMk cId="686038980" sldId="639"/>
        </pc:sldMkLst>
        <pc:spChg chg="add mod">
          <ac:chgData name="Büşra Hancan" userId="0af87d754d062c3b" providerId="LiveId" clId="{7168143B-ADD9-41F9-B3BC-062C8D0678D1}" dt="2023-10-21T20:15:07.041" v="1469"/>
          <ac:spMkLst>
            <pc:docMk/>
            <pc:sldMk cId="686038980" sldId="639"/>
            <ac:spMk id="4" creationId="{83D73322-F036-CCB9-8916-E155A3C5649F}"/>
          </ac:spMkLst>
        </pc:spChg>
        <pc:spChg chg="del">
          <ac:chgData name="Büşra Hancan" userId="0af87d754d062c3b" providerId="LiveId" clId="{7168143B-ADD9-41F9-B3BC-062C8D0678D1}" dt="2023-10-21T20:15:06.727" v="1468" actId="478"/>
          <ac:spMkLst>
            <pc:docMk/>
            <pc:sldMk cId="686038980" sldId="639"/>
            <ac:spMk id="8" creationId="{176EFBDA-D325-4A13-AD43-0CEFBD34703E}"/>
          </ac:spMkLst>
        </pc:spChg>
      </pc:sldChg>
      <pc:sldChg chg="addSp delSp modSp mod">
        <pc:chgData name="Büşra Hancan" userId="0af87d754d062c3b" providerId="LiveId" clId="{7168143B-ADD9-41F9-B3BC-062C8D0678D1}" dt="2023-10-21T20:15:01.240" v="1467"/>
        <pc:sldMkLst>
          <pc:docMk/>
          <pc:sldMk cId="780816825" sldId="640"/>
        </pc:sldMkLst>
        <pc:spChg chg="del">
          <ac:chgData name="Büşra Hancan" userId="0af87d754d062c3b" providerId="LiveId" clId="{7168143B-ADD9-41F9-B3BC-062C8D0678D1}" dt="2023-10-21T20:15:00.661" v="1466" actId="478"/>
          <ac:spMkLst>
            <pc:docMk/>
            <pc:sldMk cId="780816825" sldId="640"/>
            <ac:spMk id="10" creationId="{0BF1918E-B299-41E5-B670-472AB85BB36F}"/>
          </ac:spMkLst>
        </pc:spChg>
        <pc:spChg chg="add mod">
          <ac:chgData name="Büşra Hancan" userId="0af87d754d062c3b" providerId="LiveId" clId="{7168143B-ADD9-41F9-B3BC-062C8D0678D1}" dt="2023-10-21T20:15:01.240" v="1467"/>
          <ac:spMkLst>
            <pc:docMk/>
            <pc:sldMk cId="780816825" sldId="640"/>
            <ac:spMk id="17" creationId="{707D74F3-2607-35A4-494F-81A3CAF077C0}"/>
          </ac:spMkLst>
        </pc:spChg>
        <pc:inkChg chg="add">
          <ac:chgData name="Büşra Hancan" userId="0af87d754d062c3b" providerId="LiveId" clId="{7168143B-ADD9-41F9-B3BC-062C8D0678D1}" dt="2023-10-21T19:37:41.560" v="1046" actId="9405"/>
          <ac:inkMkLst>
            <pc:docMk/>
            <pc:sldMk cId="780816825" sldId="640"/>
            <ac:inkMk id="4" creationId="{7C2B312A-A7DE-B634-2B54-E01D01914072}"/>
          </ac:inkMkLst>
        </pc:inkChg>
        <pc:inkChg chg="add">
          <ac:chgData name="Büşra Hancan" userId="0af87d754d062c3b" providerId="LiveId" clId="{7168143B-ADD9-41F9-B3BC-062C8D0678D1}" dt="2023-10-21T19:37:45.173" v="1047" actId="9405"/>
          <ac:inkMkLst>
            <pc:docMk/>
            <pc:sldMk cId="780816825" sldId="640"/>
            <ac:inkMk id="6" creationId="{B97660BF-F421-3675-8F3C-10DFA3EC09EA}"/>
          </ac:inkMkLst>
        </pc:inkChg>
        <pc:inkChg chg="add">
          <ac:chgData name="Büşra Hancan" userId="0af87d754d062c3b" providerId="LiveId" clId="{7168143B-ADD9-41F9-B3BC-062C8D0678D1}" dt="2023-10-21T19:37:47.896" v="1048" actId="9405"/>
          <ac:inkMkLst>
            <pc:docMk/>
            <pc:sldMk cId="780816825" sldId="640"/>
            <ac:inkMk id="7" creationId="{4CFBF378-44A2-2F2B-8F26-AB2D6C0EECA7}"/>
          </ac:inkMkLst>
        </pc:inkChg>
        <pc:inkChg chg="add">
          <ac:chgData name="Büşra Hancan" userId="0af87d754d062c3b" providerId="LiveId" clId="{7168143B-ADD9-41F9-B3BC-062C8D0678D1}" dt="2023-10-21T19:37:50.055" v="1049" actId="9405"/>
          <ac:inkMkLst>
            <pc:docMk/>
            <pc:sldMk cId="780816825" sldId="640"/>
            <ac:inkMk id="8" creationId="{FAEFEA9B-6194-6BA5-ED65-DA824279A0C9}"/>
          </ac:inkMkLst>
        </pc:inkChg>
        <pc:inkChg chg="add">
          <ac:chgData name="Büşra Hancan" userId="0af87d754d062c3b" providerId="LiveId" clId="{7168143B-ADD9-41F9-B3BC-062C8D0678D1}" dt="2023-10-21T19:37:54.518" v="1050" actId="9405"/>
          <ac:inkMkLst>
            <pc:docMk/>
            <pc:sldMk cId="780816825" sldId="640"/>
            <ac:inkMk id="12" creationId="{8079F38D-EFE8-E9BB-7664-70DE8F1B4E9A}"/>
          </ac:inkMkLst>
        </pc:inkChg>
        <pc:inkChg chg="add">
          <ac:chgData name="Büşra Hancan" userId="0af87d754d062c3b" providerId="LiveId" clId="{7168143B-ADD9-41F9-B3BC-062C8D0678D1}" dt="2023-10-21T19:37:56.504" v="1051" actId="9405"/>
          <ac:inkMkLst>
            <pc:docMk/>
            <pc:sldMk cId="780816825" sldId="640"/>
            <ac:inkMk id="13" creationId="{660C2B3A-3DF4-F283-C98F-51B4E992D475}"/>
          </ac:inkMkLst>
        </pc:inkChg>
        <pc:inkChg chg="add">
          <ac:chgData name="Büşra Hancan" userId="0af87d754d062c3b" providerId="LiveId" clId="{7168143B-ADD9-41F9-B3BC-062C8D0678D1}" dt="2023-10-21T19:38:04.730" v="1052" actId="9405"/>
          <ac:inkMkLst>
            <pc:docMk/>
            <pc:sldMk cId="780816825" sldId="640"/>
            <ac:inkMk id="14" creationId="{190CB1A2-077D-02FD-F107-603A1E5A8383}"/>
          </ac:inkMkLst>
        </pc:inkChg>
        <pc:inkChg chg="add">
          <ac:chgData name="Büşra Hancan" userId="0af87d754d062c3b" providerId="LiveId" clId="{7168143B-ADD9-41F9-B3BC-062C8D0678D1}" dt="2023-10-21T19:38:07.689" v="1053" actId="9405"/>
          <ac:inkMkLst>
            <pc:docMk/>
            <pc:sldMk cId="780816825" sldId="640"/>
            <ac:inkMk id="15" creationId="{4AE5931F-F0FC-8EE9-87A7-55303E62FFB9}"/>
          </ac:inkMkLst>
        </pc:inkChg>
        <pc:inkChg chg="add">
          <ac:chgData name="Büşra Hancan" userId="0af87d754d062c3b" providerId="LiveId" clId="{7168143B-ADD9-41F9-B3BC-062C8D0678D1}" dt="2023-10-21T19:38:10.338" v="1054" actId="9405"/>
          <ac:inkMkLst>
            <pc:docMk/>
            <pc:sldMk cId="780816825" sldId="640"/>
            <ac:inkMk id="16" creationId="{60D2C07D-224C-CAB7-519E-5450CB7AA922}"/>
          </ac:inkMkLst>
        </pc:inkChg>
      </pc:sldChg>
      <pc:sldChg chg="addSp delSp modSp mod">
        <pc:chgData name="Büşra Hancan" userId="0af87d754d062c3b" providerId="LiveId" clId="{7168143B-ADD9-41F9-B3BC-062C8D0678D1}" dt="2023-10-21T20:15:16.393" v="1471"/>
        <pc:sldMkLst>
          <pc:docMk/>
          <pc:sldMk cId="628300148" sldId="641"/>
        </pc:sldMkLst>
        <pc:spChg chg="del">
          <ac:chgData name="Büşra Hancan" userId="0af87d754d062c3b" providerId="LiveId" clId="{7168143B-ADD9-41F9-B3BC-062C8D0678D1}" dt="2023-10-21T20:15:16.017" v="1470" actId="478"/>
          <ac:spMkLst>
            <pc:docMk/>
            <pc:sldMk cId="628300148" sldId="641"/>
            <ac:spMk id="6" creationId="{7A64293C-7E9E-47F0-B987-5687FC7738CD}"/>
          </ac:spMkLst>
        </pc:spChg>
        <pc:spChg chg="add mod">
          <ac:chgData name="Büşra Hancan" userId="0af87d754d062c3b" providerId="LiveId" clId="{7168143B-ADD9-41F9-B3BC-062C8D0678D1}" dt="2023-10-21T20:15:16.393" v="1471"/>
          <ac:spMkLst>
            <pc:docMk/>
            <pc:sldMk cId="628300148" sldId="641"/>
            <ac:spMk id="7" creationId="{FB7F462C-8140-2B6A-C173-EDFA3FE4E570}"/>
          </ac:spMkLst>
        </pc:spChg>
        <pc:inkChg chg="add">
          <ac:chgData name="Büşra Hancan" userId="0af87d754d062c3b" providerId="LiveId" clId="{7168143B-ADD9-41F9-B3BC-062C8D0678D1}" dt="2023-10-21T19:38:19.944" v="1055" actId="9405"/>
          <ac:inkMkLst>
            <pc:docMk/>
            <pc:sldMk cId="628300148" sldId="641"/>
            <ac:inkMk id="4" creationId="{A0A7AE19-20B9-0D87-1576-A6D8C803BF51}"/>
          </ac:inkMkLst>
        </pc:inkChg>
      </pc:sldChg>
      <pc:sldChg chg="addSp delSp modSp mod">
        <pc:chgData name="Büşra Hancan" userId="0af87d754d062c3b" providerId="LiveId" clId="{7168143B-ADD9-41F9-B3BC-062C8D0678D1}" dt="2023-10-21T20:15:22.320" v="1473"/>
        <pc:sldMkLst>
          <pc:docMk/>
          <pc:sldMk cId="3948377731" sldId="642"/>
        </pc:sldMkLst>
        <pc:spChg chg="del">
          <ac:chgData name="Büşra Hancan" userId="0af87d754d062c3b" providerId="LiveId" clId="{7168143B-ADD9-41F9-B3BC-062C8D0678D1}" dt="2023-10-21T20:15:21.504" v="1472" actId="478"/>
          <ac:spMkLst>
            <pc:docMk/>
            <pc:sldMk cId="3948377731" sldId="642"/>
            <ac:spMk id="4" creationId="{174C37BE-8E04-4BFC-8F75-5314DB94AF87}"/>
          </ac:spMkLst>
        </pc:spChg>
        <pc:spChg chg="add mod">
          <ac:chgData name="Büşra Hancan" userId="0af87d754d062c3b" providerId="LiveId" clId="{7168143B-ADD9-41F9-B3BC-062C8D0678D1}" dt="2023-10-21T20:15:22.320" v="1473"/>
          <ac:spMkLst>
            <pc:docMk/>
            <pc:sldMk cId="3948377731" sldId="642"/>
            <ac:spMk id="6" creationId="{11ECFE30-65B7-227B-6963-FA9BC94AD680}"/>
          </ac:spMkLst>
        </pc:spChg>
        <pc:inkChg chg="add">
          <ac:chgData name="Büşra Hancan" userId="0af87d754d062c3b" providerId="LiveId" clId="{7168143B-ADD9-41F9-B3BC-062C8D0678D1}" dt="2023-10-21T19:38:33.819" v="1056" actId="9405"/>
          <ac:inkMkLst>
            <pc:docMk/>
            <pc:sldMk cId="3948377731" sldId="642"/>
            <ac:inkMk id="5" creationId="{660DEF36-5F00-6F2B-D884-A4BD56879290}"/>
          </ac:inkMkLst>
        </pc:inkChg>
      </pc:sldChg>
      <pc:sldChg chg="addSp delSp mod">
        <pc:chgData name="Büşra Hancan" userId="0af87d754d062c3b" providerId="LiveId" clId="{7168143B-ADD9-41F9-B3BC-062C8D0678D1}" dt="2023-10-21T19:37:27.190" v="1045" actId="9405"/>
        <pc:sldMkLst>
          <pc:docMk/>
          <pc:sldMk cId="3523478396" sldId="643"/>
        </pc:sldMkLst>
        <pc:inkChg chg="add">
          <ac:chgData name="Büşra Hancan" userId="0af87d754d062c3b" providerId="LiveId" clId="{7168143B-ADD9-41F9-B3BC-062C8D0678D1}" dt="2023-10-21T19:35:40.940" v="1026" actId="9405"/>
          <ac:inkMkLst>
            <pc:docMk/>
            <pc:sldMk cId="3523478396" sldId="643"/>
            <ac:inkMk id="3" creationId="{4A866057-BA54-C58C-0878-55DC71A893B2}"/>
          </ac:inkMkLst>
        </pc:inkChg>
        <pc:inkChg chg="add del">
          <ac:chgData name="Büşra Hancan" userId="0af87d754d062c3b" providerId="LiveId" clId="{7168143B-ADD9-41F9-B3BC-062C8D0678D1}" dt="2023-10-21T19:35:51.746" v="1028" actId="9405"/>
          <ac:inkMkLst>
            <pc:docMk/>
            <pc:sldMk cId="3523478396" sldId="643"/>
            <ac:inkMk id="4" creationId="{90457232-16CA-F3A8-B6AE-309F9AEFD469}"/>
          </ac:inkMkLst>
        </pc:inkChg>
        <pc:inkChg chg="add">
          <ac:chgData name="Büşra Hancan" userId="0af87d754d062c3b" providerId="LiveId" clId="{7168143B-ADD9-41F9-B3BC-062C8D0678D1}" dt="2023-10-21T19:35:59.338" v="1029" actId="9405"/>
          <ac:inkMkLst>
            <pc:docMk/>
            <pc:sldMk cId="3523478396" sldId="643"/>
            <ac:inkMk id="5" creationId="{5205B4C1-CACC-93E5-579C-EE9270D725F9}"/>
          </ac:inkMkLst>
        </pc:inkChg>
        <pc:inkChg chg="add">
          <ac:chgData name="Büşra Hancan" userId="0af87d754d062c3b" providerId="LiveId" clId="{7168143B-ADD9-41F9-B3BC-062C8D0678D1}" dt="2023-10-21T19:36:11.547" v="1030" actId="9405"/>
          <ac:inkMkLst>
            <pc:docMk/>
            <pc:sldMk cId="3523478396" sldId="643"/>
            <ac:inkMk id="6" creationId="{7BC6659F-ADEC-DFC1-CFFE-C83944F9DA4E}"/>
          </ac:inkMkLst>
        </pc:inkChg>
        <pc:inkChg chg="add">
          <ac:chgData name="Büşra Hancan" userId="0af87d754d062c3b" providerId="LiveId" clId="{7168143B-ADD9-41F9-B3BC-062C8D0678D1}" dt="2023-10-21T19:36:18.483" v="1031" actId="9405"/>
          <ac:inkMkLst>
            <pc:docMk/>
            <pc:sldMk cId="3523478396" sldId="643"/>
            <ac:inkMk id="8" creationId="{6D94A9D4-1960-DEA0-EB28-57771A8FE64A}"/>
          </ac:inkMkLst>
        </pc:inkChg>
        <pc:inkChg chg="add">
          <ac:chgData name="Büşra Hancan" userId="0af87d754d062c3b" providerId="LiveId" clId="{7168143B-ADD9-41F9-B3BC-062C8D0678D1}" dt="2023-10-21T19:36:26.121" v="1032" actId="9405"/>
          <ac:inkMkLst>
            <pc:docMk/>
            <pc:sldMk cId="3523478396" sldId="643"/>
            <ac:inkMk id="10" creationId="{2DFEC43A-FD9F-7CB7-B023-19A7A5BE7BEE}"/>
          </ac:inkMkLst>
        </pc:inkChg>
        <pc:inkChg chg="add">
          <ac:chgData name="Büşra Hancan" userId="0af87d754d062c3b" providerId="LiveId" clId="{7168143B-ADD9-41F9-B3BC-062C8D0678D1}" dt="2023-10-21T19:36:29.346" v="1033" actId="9405"/>
          <ac:inkMkLst>
            <pc:docMk/>
            <pc:sldMk cId="3523478396" sldId="643"/>
            <ac:inkMk id="11" creationId="{1A67D554-B05F-1DA5-38EA-EB4479509018}"/>
          </ac:inkMkLst>
        </pc:inkChg>
        <pc:inkChg chg="add">
          <ac:chgData name="Büşra Hancan" userId="0af87d754d062c3b" providerId="LiveId" clId="{7168143B-ADD9-41F9-B3BC-062C8D0678D1}" dt="2023-10-21T19:36:35.810" v="1034" actId="9405"/>
          <ac:inkMkLst>
            <pc:docMk/>
            <pc:sldMk cId="3523478396" sldId="643"/>
            <ac:inkMk id="12" creationId="{253D6530-557F-927C-AA06-3B5A9BA835AB}"/>
          </ac:inkMkLst>
        </pc:inkChg>
        <pc:inkChg chg="add">
          <ac:chgData name="Büşra Hancan" userId="0af87d754d062c3b" providerId="LiveId" clId="{7168143B-ADD9-41F9-B3BC-062C8D0678D1}" dt="2023-10-21T19:36:40.326" v="1035" actId="9405"/>
          <ac:inkMkLst>
            <pc:docMk/>
            <pc:sldMk cId="3523478396" sldId="643"/>
            <ac:inkMk id="13" creationId="{3DD837E2-CD37-84DC-2C26-F74BE4394715}"/>
          </ac:inkMkLst>
        </pc:inkChg>
        <pc:inkChg chg="add">
          <ac:chgData name="Büşra Hancan" userId="0af87d754d062c3b" providerId="LiveId" clId="{7168143B-ADD9-41F9-B3BC-062C8D0678D1}" dt="2023-10-21T19:36:43.081" v="1036" actId="9405"/>
          <ac:inkMkLst>
            <pc:docMk/>
            <pc:sldMk cId="3523478396" sldId="643"/>
            <ac:inkMk id="14" creationId="{1D2843BE-554C-9A94-896D-EB01DB3BA39D}"/>
          </ac:inkMkLst>
        </pc:inkChg>
        <pc:inkChg chg="add">
          <ac:chgData name="Büşra Hancan" userId="0af87d754d062c3b" providerId="LiveId" clId="{7168143B-ADD9-41F9-B3BC-062C8D0678D1}" dt="2023-10-21T19:36:46.757" v="1037" actId="9405"/>
          <ac:inkMkLst>
            <pc:docMk/>
            <pc:sldMk cId="3523478396" sldId="643"/>
            <ac:inkMk id="15" creationId="{000158E2-C831-4438-2C43-6A16D4FD24AB}"/>
          </ac:inkMkLst>
        </pc:inkChg>
        <pc:inkChg chg="add">
          <ac:chgData name="Büşra Hancan" userId="0af87d754d062c3b" providerId="LiveId" clId="{7168143B-ADD9-41F9-B3BC-062C8D0678D1}" dt="2023-10-21T19:36:48.917" v="1038" actId="9405"/>
          <ac:inkMkLst>
            <pc:docMk/>
            <pc:sldMk cId="3523478396" sldId="643"/>
            <ac:inkMk id="16" creationId="{3937E802-92BD-655E-3F48-BB462D336EEA}"/>
          </ac:inkMkLst>
        </pc:inkChg>
        <pc:inkChg chg="add">
          <ac:chgData name="Büşra Hancan" userId="0af87d754d062c3b" providerId="LiveId" clId="{7168143B-ADD9-41F9-B3BC-062C8D0678D1}" dt="2023-10-21T19:36:52.750" v="1039" actId="9405"/>
          <ac:inkMkLst>
            <pc:docMk/>
            <pc:sldMk cId="3523478396" sldId="643"/>
            <ac:inkMk id="17" creationId="{C6FFF25D-37AA-C08F-4F7B-B256E062CD3B}"/>
          </ac:inkMkLst>
        </pc:inkChg>
        <pc:inkChg chg="add">
          <ac:chgData name="Büşra Hancan" userId="0af87d754d062c3b" providerId="LiveId" clId="{7168143B-ADD9-41F9-B3BC-062C8D0678D1}" dt="2023-10-21T19:36:55.443" v="1040" actId="9405"/>
          <ac:inkMkLst>
            <pc:docMk/>
            <pc:sldMk cId="3523478396" sldId="643"/>
            <ac:inkMk id="18" creationId="{8612951E-A54B-2BBE-6B43-BCE1B4E3EDDA}"/>
          </ac:inkMkLst>
        </pc:inkChg>
        <pc:inkChg chg="add">
          <ac:chgData name="Büşra Hancan" userId="0af87d754d062c3b" providerId="LiveId" clId="{7168143B-ADD9-41F9-B3BC-062C8D0678D1}" dt="2023-10-21T19:37:02.466" v="1041" actId="9405"/>
          <ac:inkMkLst>
            <pc:docMk/>
            <pc:sldMk cId="3523478396" sldId="643"/>
            <ac:inkMk id="19" creationId="{D8F17BC2-441D-8F04-F578-D470235DDF6B}"/>
          </ac:inkMkLst>
        </pc:inkChg>
        <pc:inkChg chg="add del">
          <ac:chgData name="Büşra Hancan" userId="0af87d754d062c3b" providerId="LiveId" clId="{7168143B-ADD9-41F9-B3BC-062C8D0678D1}" dt="2023-10-21T19:37:16.992" v="1043" actId="9405"/>
          <ac:inkMkLst>
            <pc:docMk/>
            <pc:sldMk cId="3523478396" sldId="643"/>
            <ac:inkMk id="20" creationId="{3A595B0F-0585-D7DB-EB69-6E27DAC2B0A9}"/>
          </ac:inkMkLst>
        </pc:inkChg>
        <pc:inkChg chg="add">
          <ac:chgData name="Büşra Hancan" userId="0af87d754d062c3b" providerId="LiveId" clId="{7168143B-ADD9-41F9-B3BC-062C8D0678D1}" dt="2023-10-21T19:37:21.658" v="1044" actId="9405"/>
          <ac:inkMkLst>
            <pc:docMk/>
            <pc:sldMk cId="3523478396" sldId="643"/>
            <ac:inkMk id="21" creationId="{0D5FFCCB-F9E8-179B-C658-5A499C91527A}"/>
          </ac:inkMkLst>
        </pc:inkChg>
        <pc:inkChg chg="add">
          <ac:chgData name="Büşra Hancan" userId="0af87d754d062c3b" providerId="LiveId" clId="{7168143B-ADD9-41F9-B3BC-062C8D0678D1}" dt="2023-10-21T19:37:27.190" v="1045" actId="9405"/>
          <ac:inkMkLst>
            <pc:docMk/>
            <pc:sldMk cId="3523478396" sldId="643"/>
            <ac:inkMk id="22" creationId="{70822735-49F4-EC9A-BD32-F8DF35A78EB4}"/>
          </ac:inkMkLst>
        </pc:inkChg>
      </pc:sldChg>
      <pc:sldChg chg="modSp mod">
        <pc:chgData name="Büşra Hancan" userId="0af87d754d062c3b" providerId="LiveId" clId="{7168143B-ADD9-41F9-B3BC-062C8D0678D1}" dt="2023-10-21T12:53:43.128" v="36" actId="20577"/>
        <pc:sldMkLst>
          <pc:docMk/>
          <pc:sldMk cId="874549191" sldId="645"/>
        </pc:sldMkLst>
        <pc:spChg chg="mod">
          <ac:chgData name="Büşra Hancan" userId="0af87d754d062c3b" providerId="LiveId" clId="{7168143B-ADD9-41F9-B3BC-062C8D0678D1}" dt="2023-10-21T12:53:43.128" v="36" actId="20577"/>
          <ac:spMkLst>
            <pc:docMk/>
            <pc:sldMk cId="874549191" sldId="645"/>
            <ac:spMk id="2" creationId="{D98027B8-0532-4F9C-B98B-394EA7DC42C9}"/>
          </ac:spMkLst>
        </pc:spChg>
      </pc:sldChg>
      <pc:sldChg chg="addSp delSp modSp mod">
        <pc:chgData name="Büşra Hancan" userId="0af87d754d062c3b" providerId="LiveId" clId="{7168143B-ADD9-41F9-B3BC-062C8D0678D1}" dt="2023-10-21T20:05:00.302" v="1273"/>
        <pc:sldMkLst>
          <pc:docMk/>
          <pc:sldMk cId="416346312" sldId="663"/>
        </pc:sldMkLst>
        <pc:spChg chg="del">
          <ac:chgData name="Büşra Hancan" userId="0af87d754d062c3b" providerId="LiveId" clId="{7168143B-ADD9-41F9-B3BC-062C8D0678D1}" dt="2023-10-21T20:04:59.721" v="1272" actId="478"/>
          <ac:spMkLst>
            <pc:docMk/>
            <pc:sldMk cId="416346312" sldId="663"/>
            <ac:spMk id="7" creationId="{3B6E7799-6EEC-A725-2A89-59B8419835D4}"/>
          </ac:spMkLst>
        </pc:spChg>
        <pc:spChg chg="add mod">
          <ac:chgData name="Büşra Hancan" userId="0af87d754d062c3b" providerId="LiveId" clId="{7168143B-ADD9-41F9-B3BC-062C8D0678D1}" dt="2023-10-21T20:05:00.302" v="1273"/>
          <ac:spMkLst>
            <pc:docMk/>
            <pc:sldMk cId="416346312" sldId="663"/>
            <ac:spMk id="13" creationId="{8CEEBB28-2B6B-0992-C087-4851F8F92A4D}"/>
          </ac:spMkLst>
        </pc:spChg>
        <pc:picChg chg="mod">
          <ac:chgData name="Büşra Hancan" userId="0af87d754d062c3b" providerId="LiveId" clId="{7168143B-ADD9-41F9-B3BC-062C8D0678D1}" dt="2023-10-21T16:21:23.018" v="324" actId="1076"/>
          <ac:picMkLst>
            <pc:docMk/>
            <pc:sldMk cId="416346312" sldId="663"/>
            <ac:picMk id="4" creationId="{CB2B4E71-7946-FFFB-C2B8-E5070E8F3F08}"/>
          </ac:picMkLst>
        </pc:picChg>
        <pc:inkChg chg="add">
          <ac:chgData name="Büşra Hancan" userId="0af87d754d062c3b" providerId="LiveId" clId="{7168143B-ADD9-41F9-B3BC-062C8D0678D1}" dt="2023-10-21T16:21:33.708" v="325" actId="9405"/>
          <ac:inkMkLst>
            <pc:docMk/>
            <pc:sldMk cId="416346312" sldId="663"/>
            <ac:inkMk id="3" creationId="{8BDC41FD-64AD-1DAE-71FD-3235B7C05BFD}"/>
          </ac:inkMkLst>
        </pc:inkChg>
        <pc:inkChg chg="add">
          <ac:chgData name="Büşra Hancan" userId="0af87d754d062c3b" providerId="LiveId" clId="{7168143B-ADD9-41F9-B3BC-062C8D0678D1}" dt="2023-10-21T16:21:59.537" v="326" actId="9405"/>
          <ac:inkMkLst>
            <pc:docMk/>
            <pc:sldMk cId="416346312" sldId="663"/>
            <ac:inkMk id="5" creationId="{0933DBFC-EE5D-9942-CA44-79C740DE46B5}"/>
          </ac:inkMkLst>
        </pc:inkChg>
        <pc:inkChg chg="add">
          <ac:chgData name="Büşra Hancan" userId="0af87d754d062c3b" providerId="LiveId" clId="{7168143B-ADD9-41F9-B3BC-062C8D0678D1}" dt="2023-10-21T16:22:05.729" v="327" actId="9405"/>
          <ac:inkMkLst>
            <pc:docMk/>
            <pc:sldMk cId="416346312" sldId="663"/>
            <ac:inkMk id="8" creationId="{B6B81255-7698-60C0-3797-CA87E422BECC}"/>
          </ac:inkMkLst>
        </pc:inkChg>
        <pc:inkChg chg="add">
          <ac:chgData name="Büşra Hancan" userId="0af87d754d062c3b" providerId="LiveId" clId="{7168143B-ADD9-41F9-B3BC-062C8D0678D1}" dt="2023-10-21T16:22:12.337" v="328" actId="9405"/>
          <ac:inkMkLst>
            <pc:docMk/>
            <pc:sldMk cId="416346312" sldId="663"/>
            <ac:inkMk id="9" creationId="{6CCED444-409C-D723-E037-23E8BC50770C}"/>
          </ac:inkMkLst>
        </pc:inkChg>
        <pc:inkChg chg="add">
          <ac:chgData name="Büşra Hancan" userId="0af87d754d062c3b" providerId="LiveId" clId="{7168143B-ADD9-41F9-B3BC-062C8D0678D1}" dt="2023-10-21T16:22:15.030" v="329" actId="9405"/>
          <ac:inkMkLst>
            <pc:docMk/>
            <pc:sldMk cId="416346312" sldId="663"/>
            <ac:inkMk id="10" creationId="{13CDD2AE-410C-F53E-A84A-02FCDBD6C4A3}"/>
          </ac:inkMkLst>
        </pc:inkChg>
        <pc:inkChg chg="add">
          <ac:chgData name="Büşra Hancan" userId="0af87d754d062c3b" providerId="LiveId" clId="{7168143B-ADD9-41F9-B3BC-062C8D0678D1}" dt="2023-10-21T16:23:35.459" v="330" actId="9405"/>
          <ac:inkMkLst>
            <pc:docMk/>
            <pc:sldMk cId="416346312" sldId="663"/>
            <ac:inkMk id="11" creationId="{5C0A435C-20AD-D507-E93A-BD132CCC3C79}"/>
          </ac:inkMkLst>
        </pc:inkChg>
        <pc:inkChg chg="add">
          <ac:chgData name="Büşra Hancan" userId="0af87d754d062c3b" providerId="LiveId" clId="{7168143B-ADD9-41F9-B3BC-062C8D0678D1}" dt="2023-10-21T16:23:40.837" v="331" actId="9405"/>
          <ac:inkMkLst>
            <pc:docMk/>
            <pc:sldMk cId="416346312" sldId="663"/>
            <ac:inkMk id="12" creationId="{2712A195-B0B9-B552-FE72-1AE418DAEA70}"/>
          </ac:inkMkLst>
        </pc:inkChg>
      </pc:sldChg>
      <pc:sldChg chg="addSp delSp modSp mod">
        <pc:chgData name="Büşra Hancan" userId="0af87d754d062c3b" providerId="LiveId" clId="{7168143B-ADD9-41F9-B3BC-062C8D0678D1}" dt="2023-10-21T20:09:35.303" v="1366"/>
        <pc:sldMkLst>
          <pc:docMk/>
          <pc:sldMk cId="2876838066" sldId="664"/>
        </pc:sldMkLst>
        <pc:spChg chg="add mod">
          <ac:chgData name="Büşra Hancan" userId="0af87d754d062c3b" providerId="LiveId" clId="{7168143B-ADD9-41F9-B3BC-062C8D0678D1}" dt="2023-10-21T20:09:35.303" v="1366"/>
          <ac:spMkLst>
            <pc:docMk/>
            <pc:sldMk cId="2876838066" sldId="664"/>
            <ac:spMk id="28" creationId="{A9E5CF2B-9508-1D01-DF7B-87743D20313A}"/>
          </ac:spMkLst>
        </pc:spChg>
        <pc:picChg chg="mod">
          <ac:chgData name="Büşra Hancan" userId="0af87d754d062c3b" providerId="LiveId" clId="{7168143B-ADD9-41F9-B3BC-062C8D0678D1}" dt="2023-10-21T16:34:36.598" v="401" actId="1076"/>
          <ac:picMkLst>
            <pc:docMk/>
            <pc:sldMk cId="2876838066" sldId="664"/>
            <ac:picMk id="4" creationId="{94CEDF96-DAE8-721C-991B-A7A25C74930D}"/>
          </ac:picMkLst>
        </pc:picChg>
        <pc:inkChg chg="add">
          <ac:chgData name="Büşra Hancan" userId="0af87d754d062c3b" providerId="LiveId" clId="{7168143B-ADD9-41F9-B3BC-062C8D0678D1}" dt="2023-10-21T16:34:46.384" v="402" actId="9405"/>
          <ac:inkMkLst>
            <pc:docMk/>
            <pc:sldMk cId="2876838066" sldId="664"/>
            <ac:inkMk id="3" creationId="{348B8DD8-3F7F-8897-2045-96D5B82DC706}"/>
          </ac:inkMkLst>
        </pc:inkChg>
        <pc:inkChg chg="add del">
          <ac:chgData name="Büşra Hancan" userId="0af87d754d062c3b" providerId="LiveId" clId="{7168143B-ADD9-41F9-B3BC-062C8D0678D1}" dt="2023-10-21T16:35:26.604" v="404" actId="9405"/>
          <ac:inkMkLst>
            <pc:docMk/>
            <pc:sldMk cId="2876838066" sldId="664"/>
            <ac:inkMk id="5" creationId="{A9A693C9-174B-B86B-E672-CEB5355280AD}"/>
          </ac:inkMkLst>
        </pc:inkChg>
        <pc:inkChg chg="add del">
          <ac:chgData name="Büşra Hancan" userId="0af87d754d062c3b" providerId="LiveId" clId="{7168143B-ADD9-41F9-B3BC-062C8D0678D1}" dt="2023-10-21T16:35:31.304" v="406" actId="9405"/>
          <ac:inkMkLst>
            <pc:docMk/>
            <pc:sldMk cId="2876838066" sldId="664"/>
            <ac:inkMk id="6" creationId="{6980D6C7-E98C-F84B-8CAC-AFD9112225F5}"/>
          </ac:inkMkLst>
        </pc:inkChg>
        <pc:inkChg chg="add del">
          <ac:chgData name="Büşra Hancan" userId="0af87d754d062c3b" providerId="LiveId" clId="{7168143B-ADD9-41F9-B3BC-062C8D0678D1}" dt="2023-10-21T16:36:15.851" v="416" actId="9405"/>
          <ac:inkMkLst>
            <pc:docMk/>
            <pc:sldMk cId="2876838066" sldId="664"/>
            <ac:inkMk id="7" creationId="{EB5A263C-B06F-BA4A-C8A2-2B8C00F79846}"/>
          </ac:inkMkLst>
        </pc:inkChg>
        <pc:inkChg chg="add del">
          <ac:chgData name="Büşra Hancan" userId="0af87d754d062c3b" providerId="LiveId" clId="{7168143B-ADD9-41F9-B3BC-062C8D0678D1}" dt="2023-10-21T16:36:15.380" v="415" actId="9405"/>
          <ac:inkMkLst>
            <pc:docMk/>
            <pc:sldMk cId="2876838066" sldId="664"/>
            <ac:inkMk id="8" creationId="{7225D945-0C7A-0D57-D8FF-D14811690146}"/>
          </ac:inkMkLst>
        </pc:inkChg>
        <pc:inkChg chg="add del">
          <ac:chgData name="Büşra Hancan" userId="0af87d754d062c3b" providerId="LiveId" clId="{7168143B-ADD9-41F9-B3BC-062C8D0678D1}" dt="2023-10-21T16:36:14.613" v="414" actId="9405"/>
          <ac:inkMkLst>
            <pc:docMk/>
            <pc:sldMk cId="2876838066" sldId="664"/>
            <ac:inkMk id="9" creationId="{E0AFC73E-A855-42EC-AB31-0F5130C163AE}"/>
          </ac:inkMkLst>
        </pc:inkChg>
        <pc:inkChg chg="add del">
          <ac:chgData name="Büşra Hancan" userId="0af87d754d062c3b" providerId="LiveId" clId="{7168143B-ADD9-41F9-B3BC-062C8D0678D1}" dt="2023-10-21T16:36:14.159" v="413" actId="9405"/>
          <ac:inkMkLst>
            <pc:docMk/>
            <pc:sldMk cId="2876838066" sldId="664"/>
            <ac:inkMk id="10" creationId="{65B392AF-68E8-5DC5-2E44-862C1A0F7AE1}"/>
          </ac:inkMkLst>
        </pc:inkChg>
        <pc:inkChg chg="add del">
          <ac:chgData name="Büşra Hancan" userId="0af87d754d062c3b" providerId="LiveId" clId="{7168143B-ADD9-41F9-B3BC-062C8D0678D1}" dt="2023-10-21T16:36:13.831" v="412" actId="9405"/>
          <ac:inkMkLst>
            <pc:docMk/>
            <pc:sldMk cId="2876838066" sldId="664"/>
            <ac:inkMk id="11" creationId="{A50A2308-6A3D-066E-7F47-5ED670BFD9AD}"/>
          </ac:inkMkLst>
        </pc:inkChg>
        <pc:inkChg chg="add del">
          <ac:chgData name="Büşra Hancan" userId="0af87d754d062c3b" providerId="LiveId" clId="{7168143B-ADD9-41F9-B3BC-062C8D0678D1}" dt="2023-10-21T16:36:36.998" v="418" actId="9405"/>
          <ac:inkMkLst>
            <pc:docMk/>
            <pc:sldMk cId="2876838066" sldId="664"/>
            <ac:inkMk id="12" creationId="{BA1881B8-28C6-9C3A-AAF0-2F016DE7BBFF}"/>
          </ac:inkMkLst>
        </pc:inkChg>
        <pc:inkChg chg="add del">
          <ac:chgData name="Büşra Hancan" userId="0af87d754d062c3b" providerId="LiveId" clId="{7168143B-ADD9-41F9-B3BC-062C8D0678D1}" dt="2023-10-21T16:36:48.973" v="420" actId="9405"/>
          <ac:inkMkLst>
            <pc:docMk/>
            <pc:sldMk cId="2876838066" sldId="664"/>
            <ac:inkMk id="13" creationId="{F50DD884-F485-D892-9E67-0F8F0101A5C4}"/>
          </ac:inkMkLst>
        </pc:inkChg>
        <pc:inkChg chg="add del">
          <ac:chgData name="Büşra Hancan" userId="0af87d754d062c3b" providerId="LiveId" clId="{7168143B-ADD9-41F9-B3BC-062C8D0678D1}" dt="2023-10-21T16:36:55.287" v="422" actId="9405"/>
          <ac:inkMkLst>
            <pc:docMk/>
            <pc:sldMk cId="2876838066" sldId="664"/>
            <ac:inkMk id="14" creationId="{E6002539-8F69-3714-64F9-092F5163206B}"/>
          </ac:inkMkLst>
        </pc:inkChg>
        <pc:inkChg chg="add">
          <ac:chgData name="Büşra Hancan" userId="0af87d754d062c3b" providerId="LiveId" clId="{7168143B-ADD9-41F9-B3BC-062C8D0678D1}" dt="2023-10-21T16:36:57.935" v="423" actId="9405"/>
          <ac:inkMkLst>
            <pc:docMk/>
            <pc:sldMk cId="2876838066" sldId="664"/>
            <ac:inkMk id="15" creationId="{137AF955-D1BE-B097-9F28-5400D479CEFA}"/>
          </ac:inkMkLst>
        </pc:inkChg>
        <pc:inkChg chg="add del">
          <ac:chgData name="Büşra Hancan" userId="0af87d754d062c3b" providerId="LiveId" clId="{7168143B-ADD9-41F9-B3BC-062C8D0678D1}" dt="2023-10-21T16:37:00.823" v="425" actId="9405"/>
          <ac:inkMkLst>
            <pc:docMk/>
            <pc:sldMk cId="2876838066" sldId="664"/>
            <ac:inkMk id="16" creationId="{C7A9102B-FBD5-2FE3-4E18-0CE78663313D}"/>
          </ac:inkMkLst>
        </pc:inkChg>
        <pc:inkChg chg="add del">
          <ac:chgData name="Büşra Hancan" userId="0af87d754d062c3b" providerId="LiveId" clId="{7168143B-ADD9-41F9-B3BC-062C8D0678D1}" dt="2023-10-21T16:37:10.525" v="427" actId="9405"/>
          <ac:inkMkLst>
            <pc:docMk/>
            <pc:sldMk cId="2876838066" sldId="664"/>
            <ac:inkMk id="17" creationId="{11698718-96B0-50FC-177D-E87023BFFCFA}"/>
          </ac:inkMkLst>
        </pc:inkChg>
        <pc:inkChg chg="add">
          <ac:chgData name="Büşra Hancan" userId="0af87d754d062c3b" providerId="LiveId" clId="{7168143B-ADD9-41F9-B3BC-062C8D0678D1}" dt="2023-10-21T16:37:12.876" v="428" actId="9405"/>
          <ac:inkMkLst>
            <pc:docMk/>
            <pc:sldMk cId="2876838066" sldId="664"/>
            <ac:inkMk id="18" creationId="{270D428B-4817-6670-E074-D181FED5D4B2}"/>
          </ac:inkMkLst>
        </pc:inkChg>
        <pc:inkChg chg="add">
          <ac:chgData name="Büşra Hancan" userId="0af87d754d062c3b" providerId="LiveId" clId="{7168143B-ADD9-41F9-B3BC-062C8D0678D1}" dt="2023-10-21T16:37:17.911" v="429" actId="9405"/>
          <ac:inkMkLst>
            <pc:docMk/>
            <pc:sldMk cId="2876838066" sldId="664"/>
            <ac:inkMk id="19" creationId="{C46207F4-6428-2EC0-D081-57E2CCB7D746}"/>
          </ac:inkMkLst>
        </pc:inkChg>
        <pc:inkChg chg="add">
          <ac:chgData name="Büşra Hancan" userId="0af87d754d062c3b" providerId="LiveId" clId="{7168143B-ADD9-41F9-B3BC-062C8D0678D1}" dt="2023-10-21T16:37:20.520" v="430" actId="9405"/>
          <ac:inkMkLst>
            <pc:docMk/>
            <pc:sldMk cId="2876838066" sldId="664"/>
            <ac:inkMk id="20" creationId="{DB235651-60D0-5FDA-6BB0-2D14119D609A}"/>
          </ac:inkMkLst>
        </pc:inkChg>
        <pc:inkChg chg="add">
          <ac:chgData name="Büşra Hancan" userId="0af87d754d062c3b" providerId="LiveId" clId="{7168143B-ADD9-41F9-B3BC-062C8D0678D1}" dt="2023-10-21T16:37:24.547" v="431" actId="9405"/>
          <ac:inkMkLst>
            <pc:docMk/>
            <pc:sldMk cId="2876838066" sldId="664"/>
            <ac:inkMk id="21" creationId="{A65B951E-31EF-08EC-4C1E-651B188DA2C4}"/>
          </ac:inkMkLst>
        </pc:inkChg>
        <pc:inkChg chg="add">
          <ac:chgData name="Büşra Hancan" userId="0af87d754d062c3b" providerId="LiveId" clId="{7168143B-ADD9-41F9-B3BC-062C8D0678D1}" dt="2023-10-21T16:37:28.468" v="432" actId="9405"/>
          <ac:inkMkLst>
            <pc:docMk/>
            <pc:sldMk cId="2876838066" sldId="664"/>
            <ac:inkMk id="22" creationId="{49DD4AB7-3415-BC98-F42E-36A0572AA575}"/>
          </ac:inkMkLst>
        </pc:inkChg>
        <pc:inkChg chg="add">
          <ac:chgData name="Büşra Hancan" userId="0af87d754d062c3b" providerId="LiveId" clId="{7168143B-ADD9-41F9-B3BC-062C8D0678D1}" dt="2023-10-21T16:37:46.438" v="433" actId="9405"/>
          <ac:inkMkLst>
            <pc:docMk/>
            <pc:sldMk cId="2876838066" sldId="664"/>
            <ac:inkMk id="23" creationId="{E19F082B-6193-A382-1B03-330DB01E3035}"/>
          </ac:inkMkLst>
        </pc:inkChg>
        <pc:inkChg chg="add">
          <ac:chgData name="Büşra Hancan" userId="0af87d754d062c3b" providerId="LiveId" clId="{7168143B-ADD9-41F9-B3BC-062C8D0678D1}" dt="2023-10-21T16:37:48.584" v="434" actId="9405"/>
          <ac:inkMkLst>
            <pc:docMk/>
            <pc:sldMk cId="2876838066" sldId="664"/>
            <ac:inkMk id="24" creationId="{022154E3-92F8-23A0-A000-6684C4766FDD}"/>
          </ac:inkMkLst>
        </pc:inkChg>
        <pc:inkChg chg="add">
          <ac:chgData name="Büşra Hancan" userId="0af87d754d062c3b" providerId="LiveId" clId="{7168143B-ADD9-41F9-B3BC-062C8D0678D1}" dt="2023-10-21T16:37:59.211" v="435" actId="9405"/>
          <ac:inkMkLst>
            <pc:docMk/>
            <pc:sldMk cId="2876838066" sldId="664"/>
            <ac:inkMk id="25" creationId="{B206BB25-81A7-F9D9-2D26-4A9BDF4BB995}"/>
          </ac:inkMkLst>
        </pc:inkChg>
        <pc:inkChg chg="add">
          <ac:chgData name="Büşra Hancan" userId="0af87d754d062c3b" providerId="LiveId" clId="{7168143B-ADD9-41F9-B3BC-062C8D0678D1}" dt="2023-10-21T16:38:05.011" v="436" actId="9405"/>
          <ac:inkMkLst>
            <pc:docMk/>
            <pc:sldMk cId="2876838066" sldId="664"/>
            <ac:inkMk id="26" creationId="{BAF85BD6-54D7-3588-AD98-9AC959CFF9F2}"/>
          </ac:inkMkLst>
        </pc:inkChg>
        <pc:inkChg chg="add">
          <ac:chgData name="Büşra Hancan" userId="0af87d754d062c3b" providerId="LiveId" clId="{7168143B-ADD9-41F9-B3BC-062C8D0678D1}" dt="2023-10-21T16:38:08.283" v="437" actId="9405"/>
          <ac:inkMkLst>
            <pc:docMk/>
            <pc:sldMk cId="2876838066" sldId="664"/>
            <ac:inkMk id="27" creationId="{782ED16B-0BCD-FE27-7530-AB42250F0542}"/>
          </ac:inkMkLst>
        </pc:inkChg>
      </pc:sldChg>
      <pc:sldChg chg="addSp modSp mod">
        <pc:chgData name="Büşra Hancan" userId="0af87d754d062c3b" providerId="LiveId" clId="{7168143B-ADD9-41F9-B3BC-062C8D0678D1}" dt="2023-10-21T20:10:22.022" v="1382"/>
        <pc:sldMkLst>
          <pc:docMk/>
          <pc:sldMk cId="561905338" sldId="666"/>
        </pc:sldMkLst>
        <pc:spChg chg="add mod">
          <ac:chgData name="Büşra Hancan" userId="0af87d754d062c3b" providerId="LiveId" clId="{7168143B-ADD9-41F9-B3BC-062C8D0678D1}" dt="2023-10-21T20:10:22.022" v="1382"/>
          <ac:spMkLst>
            <pc:docMk/>
            <pc:sldMk cId="561905338" sldId="666"/>
            <ac:spMk id="3" creationId="{7CB14250-FE65-5D6A-9345-0378FA5A5B25}"/>
          </ac:spMkLst>
        </pc:spChg>
        <pc:spChg chg="mod">
          <ac:chgData name="Büşra Hancan" userId="0af87d754d062c3b" providerId="LiveId" clId="{7168143B-ADD9-41F9-B3BC-062C8D0678D1}" dt="2023-10-21T16:44:40.275" v="478" actId="13926"/>
          <ac:spMkLst>
            <pc:docMk/>
            <pc:sldMk cId="561905338" sldId="666"/>
            <ac:spMk id="4" creationId="{A7065031-6F85-B900-BB0B-203FB05FA63F}"/>
          </ac:spMkLst>
        </pc:spChg>
      </pc:sldChg>
      <pc:sldChg chg="delSp mod">
        <pc:chgData name="Büşra Hancan" userId="0af87d754d062c3b" providerId="LiveId" clId="{7168143B-ADD9-41F9-B3BC-062C8D0678D1}" dt="2023-10-21T19:38:44.040" v="1057" actId="478"/>
        <pc:sldMkLst>
          <pc:docMk/>
          <pc:sldMk cId="3425163358" sldId="668"/>
        </pc:sldMkLst>
        <pc:spChg chg="del">
          <ac:chgData name="Büşra Hancan" userId="0af87d754d062c3b" providerId="LiveId" clId="{7168143B-ADD9-41F9-B3BC-062C8D0678D1}" dt="2023-10-21T19:38:44.040" v="1057" actId="478"/>
          <ac:spMkLst>
            <pc:docMk/>
            <pc:sldMk cId="3425163358" sldId="668"/>
            <ac:spMk id="3" creationId="{E0D82AF4-4790-5557-3424-75883FFB69C1}"/>
          </ac:spMkLst>
        </pc:spChg>
      </pc:sldChg>
      <pc:sldChg chg="addSp delSp modSp mod">
        <pc:chgData name="Büşra Hancan" userId="0af87d754d062c3b" providerId="LiveId" clId="{7168143B-ADD9-41F9-B3BC-062C8D0678D1}" dt="2023-10-21T20:20:46.060" v="1652" actId="1076"/>
        <pc:sldMkLst>
          <pc:docMk/>
          <pc:sldMk cId="3626238806" sldId="669"/>
        </pc:sldMkLst>
        <pc:spChg chg="add mod">
          <ac:chgData name="Büşra Hancan" userId="0af87d754d062c3b" providerId="LiveId" clId="{7168143B-ADD9-41F9-B3BC-062C8D0678D1}" dt="2023-10-21T20:20:46.060" v="1652" actId="1076"/>
          <ac:spMkLst>
            <pc:docMk/>
            <pc:sldMk cId="3626238806" sldId="669"/>
            <ac:spMk id="18" creationId="{03FE7278-2FD0-BA77-C122-63B91E0EEEA6}"/>
          </ac:spMkLst>
        </pc:spChg>
        <pc:inkChg chg="add">
          <ac:chgData name="Büşra Hancan" userId="0af87d754d062c3b" providerId="LiveId" clId="{7168143B-ADD9-41F9-B3BC-062C8D0678D1}" dt="2023-10-21T19:39:53.228" v="1058" actId="9405"/>
          <ac:inkMkLst>
            <pc:docMk/>
            <pc:sldMk cId="3626238806" sldId="669"/>
            <ac:inkMk id="2" creationId="{385B15D4-1190-774F-28F1-6811581EE0EE}"/>
          </ac:inkMkLst>
        </pc:inkChg>
        <pc:inkChg chg="add">
          <ac:chgData name="Büşra Hancan" userId="0af87d754d062c3b" providerId="LiveId" clId="{7168143B-ADD9-41F9-B3BC-062C8D0678D1}" dt="2023-10-21T19:40:03.723" v="1059" actId="9405"/>
          <ac:inkMkLst>
            <pc:docMk/>
            <pc:sldMk cId="3626238806" sldId="669"/>
            <ac:inkMk id="3" creationId="{35F2106E-99C1-7F53-6B35-E53B23D8A7CE}"/>
          </ac:inkMkLst>
        </pc:inkChg>
        <pc:inkChg chg="add del">
          <ac:chgData name="Büşra Hancan" userId="0af87d754d062c3b" providerId="LiveId" clId="{7168143B-ADD9-41F9-B3BC-062C8D0678D1}" dt="2023-10-21T19:40:07.947" v="1061" actId="9405"/>
          <ac:inkMkLst>
            <pc:docMk/>
            <pc:sldMk cId="3626238806" sldId="669"/>
            <ac:inkMk id="5" creationId="{4FD02F1A-CB63-0861-8407-C0B1C53E7B93}"/>
          </ac:inkMkLst>
        </pc:inkChg>
        <pc:inkChg chg="add">
          <ac:chgData name="Büşra Hancan" userId="0af87d754d062c3b" providerId="LiveId" clId="{7168143B-ADD9-41F9-B3BC-062C8D0678D1}" dt="2023-10-21T19:40:13.902" v="1062" actId="9405"/>
          <ac:inkMkLst>
            <pc:docMk/>
            <pc:sldMk cId="3626238806" sldId="669"/>
            <ac:inkMk id="8" creationId="{91B153D0-DDFA-ADF5-B4D2-D372A3CBA76D}"/>
          </ac:inkMkLst>
        </pc:inkChg>
        <pc:inkChg chg="add">
          <ac:chgData name="Büşra Hancan" userId="0af87d754d062c3b" providerId="LiveId" clId="{7168143B-ADD9-41F9-B3BC-062C8D0678D1}" dt="2023-10-21T19:40:27.622" v="1063" actId="9405"/>
          <ac:inkMkLst>
            <pc:docMk/>
            <pc:sldMk cId="3626238806" sldId="669"/>
            <ac:inkMk id="9" creationId="{BC268B9A-6D00-4412-A685-FD64C575A5B4}"/>
          </ac:inkMkLst>
        </pc:inkChg>
        <pc:inkChg chg="add">
          <ac:chgData name="Büşra Hancan" userId="0af87d754d062c3b" providerId="LiveId" clId="{7168143B-ADD9-41F9-B3BC-062C8D0678D1}" dt="2023-10-21T19:40:34.570" v="1064" actId="9405"/>
          <ac:inkMkLst>
            <pc:docMk/>
            <pc:sldMk cId="3626238806" sldId="669"/>
            <ac:inkMk id="10" creationId="{60943C99-F912-6845-BBA6-D1AC3948A06F}"/>
          </ac:inkMkLst>
        </pc:inkChg>
        <pc:inkChg chg="add">
          <ac:chgData name="Büşra Hancan" userId="0af87d754d062c3b" providerId="LiveId" clId="{7168143B-ADD9-41F9-B3BC-062C8D0678D1}" dt="2023-10-21T19:40:42.674" v="1065" actId="9405"/>
          <ac:inkMkLst>
            <pc:docMk/>
            <pc:sldMk cId="3626238806" sldId="669"/>
            <ac:inkMk id="11" creationId="{EE815367-953A-B366-771A-2B4C42DE5749}"/>
          </ac:inkMkLst>
        </pc:inkChg>
        <pc:inkChg chg="add del">
          <ac:chgData name="Büşra Hancan" userId="0af87d754d062c3b" providerId="LiveId" clId="{7168143B-ADD9-41F9-B3BC-062C8D0678D1}" dt="2023-10-21T19:40:51.458" v="1067" actId="9405"/>
          <ac:inkMkLst>
            <pc:docMk/>
            <pc:sldMk cId="3626238806" sldId="669"/>
            <ac:inkMk id="12" creationId="{754605A7-1685-A226-6114-BA8FC9280CF9}"/>
          </ac:inkMkLst>
        </pc:inkChg>
        <pc:inkChg chg="add">
          <ac:chgData name="Büşra Hancan" userId="0af87d754d062c3b" providerId="LiveId" clId="{7168143B-ADD9-41F9-B3BC-062C8D0678D1}" dt="2023-10-21T19:40:55.269" v="1068" actId="9405"/>
          <ac:inkMkLst>
            <pc:docMk/>
            <pc:sldMk cId="3626238806" sldId="669"/>
            <ac:inkMk id="13" creationId="{B151C063-6D2F-46FB-F01E-7548F93F43B3}"/>
          </ac:inkMkLst>
        </pc:inkChg>
        <pc:inkChg chg="add">
          <ac:chgData name="Büşra Hancan" userId="0af87d754d062c3b" providerId="LiveId" clId="{7168143B-ADD9-41F9-B3BC-062C8D0678D1}" dt="2023-10-21T19:40:59.700" v="1069" actId="9405"/>
          <ac:inkMkLst>
            <pc:docMk/>
            <pc:sldMk cId="3626238806" sldId="669"/>
            <ac:inkMk id="14" creationId="{CFDAE568-BA84-01A4-55B6-B7873B7E1AC6}"/>
          </ac:inkMkLst>
        </pc:inkChg>
        <pc:inkChg chg="add">
          <ac:chgData name="Büşra Hancan" userId="0af87d754d062c3b" providerId="LiveId" clId="{7168143B-ADD9-41F9-B3BC-062C8D0678D1}" dt="2023-10-21T19:41:03.250" v="1070" actId="9405"/>
          <ac:inkMkLst>
            <pc:docMk/>
            <pc:sldMk cId="3626238806" sldId="669"/>
            <ac:inkMk id="15" creationId="{EC060F3E-7F15-3D03-F2D1-7FF0F47F5EA3}"/>
          </ac:inkMkLst>
        </pc:inkChg>
        <pc:inkChg chg="add">
          <ac:chgData name="Büşra Hancan" userId="0af87d754d062c3b" providerId="LiveId" clId="{7168143B-ADD9-41F9-B3BC-062C8D0678D1}" dt="2023-10-21T19:41:04.740" v="1071" actId="9405"/>
          <ac:inkMkLst>
            <pc:docMk/>
            <pc:sldMk cId="3626238806" sldId="669"/>
            <ac:inkMk id="16" creationId="{FA70F60E-2263-7E2A-FE21-2276E38B3FCD}"/>
          </ac:inkMkLst>
        </pc:inkChg>
      </pc:sldChg>
      <pc:sldChg chg="addSp delSp modSp mod">
        <pc:chgData name="Büşra Hancan" userId="0af87d754d062c3b" providerId="LiveId" clId="{7168143B-ADD9-41F9-B3BC-062C8D0678D1}" dt="2023-10-21T20:20:49.466" v="1653"/>
        <pc:sldMkLst>
          <pc:docMk/>
          <pc:sldMk cId="1551643005" sldId="670"/>
        </pc:sldMkLst>
        <pc:spChg chg="add mod">
          <ac:chgData name="Büşra Hancan" userId="0af87d754d062c3b" providerId="LiveId" clId="{7168143B-ADD9-41F9-B3BC-062C8D0678D1}" dt="2023-10-21T20:20:49.466" v="1653"/>
          <ac:spMkLst>
            <pc:docMk/>
            <pc:sldMk cId="1551643005" sldId="670"/>
            <ac:spMk id="18" creationId="{39FF2DA1-6DC3-D248-6324-6733F1EE2012}"/>
          </ac:spMkLst>
        </pc:spChg>
        <pc:inkChg chg="add">
          <ac:chgData name="Büşra Hancan" userId="0af87d754d062c3b" providerId="LiveId" clId="{7168143B-ADD9-41F9-B3BC-062C8D0678D1}" dt="2023-10-21T19:41:35.136" v="1072" actId="9405"/>
          <ac:inkMkLst>
            <pc:docMk/>
            <pc:sldMk cId="1551643005" sldId="670"/>
            <ac:inkMk id="2" creationId="{7BE8AC79-DDE6-052C-C25C-9B7C7CBB6127}"/>
          </ac:inkMkLst>
        </pc:inkChg>
        <pc:inkChg chg="add">
          <ac:chgData name="Büşra Hancan" userId="0af87d754d062c3b" providerId="LiveId" clId="{7168143B-ADD9-41F9-B3BC-062C8D0678D1}" dt="2023-10-21T19:41:40.005" v="1073" actId="9405"/>
          <ac:inkMkLst>
            <pc:docMk/>
            <pc:sldMk cId="1551643005" sldId="670"/>
            <ac:inkMk id="3" creationId="{6B4E8FD7-9B2B-A439-4FBD-571273CB64B6}"/>
          </ac:inkMkLst>
        </pc:inkChg>
        <pc:inkChg chg="add">
          <ac:chgData name="Büşra Hancan" userId="0af87d754d062c3b" providerId="LiveId" clId="{7168143B-ADD9-41F9-B3BC-062C8D0678D1}" dt="2023-10-21T19:42:20.758" v="1074" actId="9405"/>
          <ac:inkMkLst>
            <pc:docMk/>
            <pc:sldMk cId="1551643005" sldId="670"/>
            <ac:inkMk id="5" creationId="{543982C5-74E9-2B3F-21D0-EBA45BDDABA7}"/>
          </ac:inkMkLst>
        </pc:inkChg>
        <pc:inkChg chg="add">
          <ac:chgData name="Büşra Hancan" userId="0af87d754d062c3b" providerId="LiveId" clId="{7168143B-ADD9-41F9-B3BC-062C8D0678D1}" dt="2023-10-21T19:42:24.305" v="1075" actId="9405"/>
          <ac:inkMkLst>
            <pc:docMk/>
            <pc:sldMk cId="1551643005" sldId="670"/>
            <ac:inkMk id="7" creationId="{10E5C1AA-552A-AFC1-AFB2-7433FABC2106}"/>
          </ac:inkMkLst>
        </pc:inkChg>
        <pc:inkChg chg="add del">
          <ac:chgData name="Büşra Hancan" userId="0af87d754d062c3b" providerId="LiveId" clId="{7168143B-ADD9-41F9-B3BC-062C8D0678D1}" dt="2023-10-21T19:42:28.911" v="1077" actId="9405"/>
          <ac:inkMkLst>
            <pc:docMk/>
            <pc:sldMk cId="1551643005" sldId="670"/>
            <ac:inkMk id="8" creationId="{2778DE76-109A-4032-FC96-0FF67DE23814}"/>
          </ac:inkMkLst>
        </pc:inkChg>
        <pc:inkChg chg="add">
          <ac:chgData name="Büşra Hancan" userId="0af87d754d062c3b" providerId="LiveId" clId="{7168143B-ADD9-41F9-B3BC-062C8D0678D1}" dt="2023-10-21T19:42:33.987" v="1078" actId="9405"/>
          <ac:inkMkLst>
            <pc:docMk/>
            <pc:sldMk cId="1551643005" sldId="670"/>
            <ac:inkMk id="9" creationId="{D5702363-1759-3C73-FABB-2BB4FCAB61D7}"/>
          </ac:inkMkLst>
        </pc:inkChg>
        <pc:inkChg chg="add del">
          <ac:chgData name="Büşra Hancan" userId="0af87d754d062c3b" providerId="LiveId" clId="{7168143B-ADD9-41F9-B3BC-062C8D0678D1}" dt="2023-10-21T19:43:02.534" v="1080" actId="9405"/>
          <ac:inkMkLst>
            <pc:docMk/>
            <pc:sldMk cId="1551643005" sldId="670"/>
            <ac:inkMk id="10" creationId="{3D3744BF-0CB2-DABE-7A8B-AB3567191F09}"/>
          </ac:inkMkLst>
        </pc:inkChg>
        <pc:inkChg chg="add">
          <ac:chgData name="Büşra Hancan" userId="0af87d754d062c3b" providerId="LiveId" clId="{7168143B-ADD9-41F9-B3BC-062C8D0678D1}" dt="2023-10-21T19:43:06.727" v="1081" actId="9405"/>
          <ac:inkMkLst>
            <pc:docMk/>
            <pc:sldMk cId="1551643005" sldId="670"/>
            <ac:inkMk id="11" creationId="{A50039DE-687D-3F4D-B8E2-477371ED8E8E}"/>
          </ac:inkMkLst>
        </pc:inkChg>
        <pc:inkChg chg="add">
          <ac:chgData name="Büşra Hancan" userId="0af87d754d062c3b" providerId="LiveId" clId="{7168143B-ADD9-41F9-B3BC-062C8D0678D1}" dt="2023-10-21T19:43:09.212" v="1082" actId="9405"/>
          <ac:inkMkLst>
            <pc:docMk/>
            <pc:sldMk cId="1551643005" sldId="670"/>
            <ac:inkMk id="12" creationId="{3A6586AE-84CD-AC6A-EA7A-B5B694FDE057}"/>
          </ac:inkMkLst>
        </pc:inkChg>
        <pc:inkChg chg="add">
          <ac:chgData name="Büşra Hancan" userId="0af87d754d062c3b" providerId="LiveId" clId="{7168143B-ADD9-41F9-B3BC-062C8D0678D1}" dt="2023-10-21T19:43:10.855" v="1083" actId="9405"/>
          <ac:inkMkLst>
            <pc:docMk/>
            <pc:sldMk cId="1551643005" sldId="670"/>
            <ac:inkMk id="13" creationId="{EB069628-BCD0-4179-8416-A178FE2BF0E6}"/>
          </ac:inkMkLst>
        </pc:inkChg>
        <pc:inkChg chg="add">
          <ac:chgData name="Büşra Hancan" userId="0af87d754d062c3b" providerId="LiveId" clId="{7168143B-ADD9-41F9-B3BC-062C8D0678D1}" dt="2023-10-21T19:43:14.487" v="1084" actId="9405"/>
          <ac:inkMkLst>
            <pc:docMk/>
            <pc:sldMk cId="1551643005" sldId="670"/>
            <ac:inkMk id="14" creationId="{46AA8AB9-BEF7-297F-496C-4F29E8FBCD85}"/>
          </ac:inkMkLst>
        </pc:inkChg>
        <pc:inkChg chg="add">
          <ac:chgData name="Büşra Hancan" userId="0af87d754d062c3b" providerId="LiveId" clId="{7168143B-ADD9-41F9-B3BC-062C8D0678D1}" dt="2023-10-21T19:43:16.410" v="1085" actId="9405"/>
          <ac:inkMkLst>
            <pc:docMk/>
            <pc:sldMk cId="1551643005" sldId="670"/>
            <ac:inkMk id="15" creationId="{D7A0BE1E-F260-6F0C-3960-BC954F6CA830}"/>
          </ac:inkMkLst>
        </pc:inkChg>
        <pc:inkChg chg="add">
          <ac:chgData name="Büşra Hancan" userId="0af87d754d062c3b" providerId="LiveId" clId="{7168143B-ADD9-41F9-B3BC-062C8D0678D1}" dt="2023-10-21T19:43:26.566" v="1086" actId="9405"/>
          <ac:inkMkLst>
            <pc:docMk/>
            <pc:sldMk cId="1551643005" sldId="670"/>
            <ac:inkMk id="16" creationId="{6A9A3A82-5835-FCA0-CD49-936D7F13642C}"/>
          </ac:inkMkLst>
        </pc:inkChg>
        <pc:inkChg chg="add">
          <ac:chgData name="Büşra Hancan" userId="0af87d754d062c3b" providerId="LiveId" clId="{7168143B-ADD9-41F9-B3BC-062C8D0678D1}" dt="2023-10-21T19:43:29.134" v="1087" actId="9405"/>
          <ac:inkMkLst>
            <pc:docMk/>
            <pc:sldMk cId="1551643005" sldId="670"/>
            <ac:inkMk id="17" creationId="{4EBDCC35-8FDD-9E05-6332-656E4E4BC95F}"/>
          </ac:inkMkLst>
        </pc:inkChg>
      </pc:sldChg>
      <pc:sldChg chg="addSp delSp modSp mod">
        <pc:chgData name="Büşra Hancan" userId="0af87d754d062c3b" providerId="LiveId" clId="{7168143B-ADD9-41F9-B3BC-062C8D0678D1}" dt="2023-10-21T20:20:52.039" v="1654"/>
        <pc:sldMkLst>
          <pc:docMk/>
          <pc:sldMk cId="1256531602" sldId="671"/>
        </pc:sldMkLst>
        <pc:spChg chg="add mod">
          <ac:chgData name="Büşra Hancan" userId="0af87d754d062c3b" providerId="LiveId" clId="{7168143B-ADD9-41F9-B3BC-062C8D0678D1}" dt="2023-10-21T20:20:52.039" v="1654"/>
          <ac:spMkLst>
            <pc:docMk/>
            <pc:sldMk cId="1256531602" sldId="671"/>
            <ac:spMk id="16" creationId="{46D571B7-9D57-3FD1-0A69-2756C12597C9}"/>
          </ac:spMkLst>
        </pc:spChg>
        <pc:inkChg chg="add">
          <ac:chgData name="Büşra Hancan" userId="0af87d754d062c3b" providerId="LiveId" clId="{7168143B-ADD9-41F9-B3BC-062C8D0678D1}" dt="2023-10-21T19:44:05.366" v="1088" actId="9405"/>
          <ac:inkMkLst>
            <pc:docMk/>
            <pc:sldMk cId="1256531602" sldId="671"/>
            <ac:inkMk id="2" creationId="{B32CED26-926C-0F2E-3BF7-6FC057B786D2}"/>
          </ac:inkMkLst>
        </pc:inkChg>
        <pc:inkChg chg="add">
          <ac:chgData name="Büşra Hancan" userId="0af87d754d062c3b" providerId="LiveId" clId="{7168143B-ADD9-41F9-B3BC-062C8D0678D1}" dt="2023-10-21T19:44:09.662" v="1089" actId="9405"/>
          <ac:inkMkLst>
            <pc:docMk/>
            <pc:sldMk cId="1256531602" sldId="671"/>
            <ac:inkMk id="3" creationId="{F5B4D0AB-7958-385A-B2D1-13F1BB860EBB}"/>
          </ac:inkMkLst>
        </pc:inkChg>
        <pc:inkChg chg="add">
          <ac:chgData name="Büşra Hancan" userId="0af87d754d062c3b" providerId="LiveId" clId="{7168143B-ADD9-41F9-B3BC-062C8D0678D1}" dt="2023-10-21T19:44:12.528" v="1090" actId="9405"/>
          <ac:inkMkLst>
            <pc:docMk/>
            <pc:sldMk cId="1256531602" sldId="671"/>
            <ac:inkMk id="5" creationId="{F06BED37-5866-E1DC-E484-22A8AD1DE15E}"/>
          </ac:inkMkLst>
        </pc:inkChg>
        <pc:inkChg chg="add">
          <ac:chgData name="Büşra Hancan" userId="0af87d754d062c3b" providerId="LiveId" clId="{7168143B-ADD9-41F9-B3BC-062C8D0678D1}" dt="2023-10-21T19:44:16.715" v="1091" actId="9405"/>
          <ac:inkMkLst>
            <pc:docMk/>
            <pc:sldMk cId="1256531602" sldId="671"/>
            <ac:inkMk id="7" creationId="{742D1058-ACB7-3692-51DF-FF1695BF76F2}"/>
          </ac:inkMkLst>
        </pc:inkChg>
        <pc:inkChg chg="add">
          <ac:chgData name="Büşra Hancan" userId="0af87d754d062c3b" providerId="LiveId" clId="{7168143B-ADD9-41F9-B3BC-062C8D0678D1}" dt="2023-10-21T19:44:25.864" v="1092" actId="9405"/>
          <ac:inkMkLst>
            <pc:docMk/>
            <pc:sldMk cId="1256531602" sldId="671"/>
            <ac:inkMk id="8" creationId="{3EF1BC63-C7F1-B7D9-392F-2108F6EE8024}"/>
          </ac:inkMkLst>
        </pc:inkChg>
        <pc:inkChg chg="add">
          <ac:chgData name="Büşra Hancan" userId="0af87d754d062c3b" providerId="LiveId" clId="{7168143B-ADD9-41F9-B3BC-062C8D0678D1}" dt="2023-10-21T19:44:32.952" v="1093" actId="9405"/>
          <ac:inkMkLst>
            <pc:docMk/>
            <pc:sldMk cId="1256531602" sldId="671"/>
            <ac:inkMk id="9" creationId="{2E860E2B-BFD9-9D21-8195-874E11C1C065}"/>
          </ac:inkMkLst>
        </pc:inkChg>
        <pc:inkChg chg="add">
          <ac:chgData name="Büşra Hancan" userId="0af87d754d062c3b" providerId="LiveId" clId="{7168143B-ADD9-41F9-B3BC-062C8D0678D1}" dt="2023-10-21T19:44:35.182" v="1094" actId="9405"/>
          <ac:inkMkLst>
            <pc:docMk/>
            <pc:sldMk cId="1256531602" sldId="671"/>
            <ac:inkMk id="10" creationId="{6B11EC3F-CB35-C976-191B-DC93FAFF3495}"/>
          </ac:inkMkLst>
        </pc:inkChg>
        <pc:inkChg chg="add del">
          <ac:chgData name="Büşra Hancan" userId="0af87d754d062c3b" providerId="LiveId" clId="{7168143B-ADD9-41F9-B3BC-062C8D0678D1}" dt="2023-10-21T19:44:51.029" v="1096" actId="9405"/>
          <ac:inkMkLst>
            <pc:docMk/>
            <pc:sldMk cId="1256531602" sldId="671"/>
            <ac:inkMk id="11" creationId="{C753B389-E823-2C22-320E-B9F5E63642E4}"/>
          </ac:inkMkLst>
        </pc:inkChg>
        <pc:inkChg chg="add">
          <ac:chgData name="Büşra Hancan" userId="0af87d754d062c3b" providerId="LiveId" clId="{7168143B-ADD9-41F9-B3BC-062C8D0678D1}" dt="2023-10-21T19:44:54.943" v="1097" actId="9405"/>
          <ac:inkMkLst>
            <pc:docMk/>
            <pc:sldMk cId="1256531602" sldId="671"/>
            <ac:inkMk id="12" creationId="{B86E8862-6182-E4A2-D1AE-89DA87FF9FD8}"/>
          </ac:inkMkLst>
        </pc:inkChg>
        <pc:inkChg chg="add">
          <ac:chgData name="Büşra Hancan" userId="0af87d754d062c3b" providerId="LiveId" clId="{7168143B-ADD9-41F9-B3BC-062C8D0678D1}" dt="2023-10-21T19:44:56.776" v="1098" actId="9405"/>
          <ac:inkMkLst>
            <pc:docMk/>
            <pc:sldMk cId="1256531602" sldId="671"/>
            <ac:inkMk id="13" creationId="{31C355A0-09F7-2FE0-9211-91612C07BC35}"/>
          </ac:inkMkLst>
        </pc:inkChg>
        <pc:inkChg chg="add">
          <ac:chgData name="Büşra Hancan" userId="0af87d754d062c3b" providerId="LiveId" clId="{7168143B-ADD9-41F9-B3BC-062C8D0678D1}" dt="2023-10-21T19:45:01.473" v="1099" actId="9405"/>
          <ac:inkMkLst>
            <pc:docMk/>
            <pc:sldMk cId="1256531602" sldId="671"/>
            <ac:inkMk id="14" creationId="{FF238A8F-27C6-F1B5-F151-E025F3BA2A54}"/>
          </ac:inkMkLst>
        </pc:inkChg>
        <pc:inkChg chg="add">
          <ac:chgData name="Büşra Hancan" userId="0af87d754d062c3b" providerId="LiveId" clId="{7168143B-ADD9-41F9-B3BC-062C8D0678D1}" dt="2023-10-21T19:45:05.825" v="1100" actId="9405"/>
          <ac:inkMkLst>
            <pc:docMk/>
            <pc:sldMk cId="1256531602" sldId="671"/>
            <ac:inkMk id="15" creationId="{9363D8DF-88ED-616D-D3B3-E078A86AD04C}"/>
          </ac:inkMkLst>
        </pc:inkChg>
      </pc:sldChg>
      <pc:sldChg chg="addSp delSp modSp mod">
        <pc:chgData name="Büşra Hancan" userId="0af87d754d062c3b" providerId="LiveId" clId="{7168143B-ADD9-41F9-B3BC-062C8D0678D1}" dt="2023-10-21T20:20:55.842" v="1655"/>
        <pc:sldMkLst>
          <pc:docMk/>
          <pc:sldMk cId="200527234" sldId="672"/>
        </pc:sldMkLst>
        <pc:spChg chg="add mod">
          <ac:chgData name="Büşra Hancan" userId="0af87d754d062c3b" providerId="LiveId" clId="{7168143B-ADD9-41F9-B3BC-062C8D0678D1}" dt="2023-10-21T20:20:55.842" v="1655"/>
          <ac:spMkLst>
            <pc:docMk/>
            <pc:sldMk cId="200527234" sldId="672"/>
            <ac:spMk id="24" creationId="{6026AB6C-8553-4104-758B-BAEC8202DC6E}"/>
          </ac:spMkLst>
        </pc:spChg>
        <pc:inkChg chg="add">
          <ac:chgData name="Büşra Hancan" userId="0af87d754d062c3b" providerId="LiveId" clId="{7168143B-ADD9-41F9-B3BC-062C8D0678D1}" dt="2023-10-21T19:45:40.174" v="1101" actId="9405"/>
          <ac:inkMkLst>
            <pc:docMk/>
            <pc:sldMk cId="200527234" sldId="672"/>
            <ac:inkMk id="2" creationId="{E9A9A0B3-0622-0B21-BF23-E7A2EE922EF2}"/>
          </ac:inkMkLst>
        </pc:inkChg>
        <pc:inkChg chg="add">
          <ac:chgData name="Büşra Hancan" userId="0af87d754d062c3b" providerId="LiveId" clId="{7168143B-ADD9-41F9-B3BC-062C8D0678D1}" dt="2023-10-21T19:45:47.989" v="1102" actId="9405"/>
          <ac:inkMkLst>
            <pc:docMk/>
            <pc:sldMk cId="200527234" sldId="672"/>
            <ac:inkMk id="3" creationId="{967089BD-42F7-F232-4A45-FA8135BDF821}"/>
          </ac:inkMkLst>
        </pc:inkChg>
        <pc:inkChg chg="add">
          <ac:chgData name="Büşra Hancan" userId="0af87d754d062c3b" providerId="LiveId" clId="{7168143B-ADD9-41F9-B3BC-062C8D0678D1}" dt="2023-10-21T19:45:54.509" v="1103" actId="9405"/>
          <ac:inkMkLst>
            <pc:docMk/>
            <pc:sldMk cId="200527234" sldId="672"/>
            <ac:inkMk id="5" creationId="{6C49F274-5266-3957-CD25-F1CDBFEFF770}"/>
          </ac:inkMkLst>
        </pc:inkChg>
        <pc:inkChg chg="add del">
          <ac:chgData name="Büşra Hancan" userId="0af87d754d062c3b" providerId="LiveId" clId="{7168143B-ADD9-41F9-B3BC-062C8D0678D1}" dt="2023-10-21T19:46:05.263" v="1105" actId="9405"/>
          <ac:inkMkLst>
            <pc:docMk/>
            <pc:sldMk cId="200527234" sldId="672"/>
            <ac:inkMk id="7" creationId="{D778D7B6-44F8-A5C6-6312-1B4B545640B0}"/>
          </ac:inkMkLst>
        </pc:inkChg>
        <pc:inkChg chg="add">
          <ac:chgData name="Büşra Hancan" userId="0af87d754d062c3b" providerId="LiveId" clId="{7168143B-ADD9-41F9-B3BC-062C8D0678D1}" dt="2023-10-21T19:46:07.538" v="1106" actId="9405"/>
          <ac:inkMkLst>
            <pc:docMk/>
            <pc:sldMk cId="200527234" sldId="672"/>
            <ac:inkMk id="8" creationId="{8617C738-615B-F3DC-C5F4-BE33E002417E}"/>
          </ac:inkMkLst>
        </pc:inkChg>
        <pc:inkChg chg="add del">
          <ac:chgData name="Büşra Hancan" userId="0af87d754d062c3b" providerId="LiveId" clId="{7168143B-ADD9-41F9-B3BC-062C8D0678D1}" dt="2023-10-21T19:46:16.009" v="1108" actId="9405"/>
          <ac:inkMkLst>
            <pc:docMk/>
            <pc:sldMk cId="200527234" sldId="672"/>
            <ac:inkMk id="9" creationId="{310569F7-155B-87AE-CB0D-372A77C6332A}"/>
          </ac:inkMkLst>
        </pc:inkChg>
        <pc:inkChg chg="add del">
          <ac:chgData name="Büşra Hancan" userId="0af87d754d062c3b" providerId="LiveId" clId="{7168143B-ADD9-41F9-B3BC-062C8D0678D1}" dt="2023-10-21T19:46:26.301" v="1110" actId="9405"/>
          <ac:inkMkLst>
            <pc:docMk/>
            <pc:sldMk cId="200527234" sldId="672"/>
            <ac:inkMk id="10" creationId="{91B31791-E91F-038C-E6C5-645658FE6715}"/>
          </ac:inkMkLst>
        </pc:inkChg>
        <pc:inkChg chg="add">
          <ac:chgData name="Büşra Hancan" userId="0af87d754d062c3b" providerId="LiveId" clId="{7168143B-ADD9-41F9-B3BC-062C8D0678D1}" dt="2023-10-21T19:46:34.113" v="1111" actId="9405"/>
          <ac:inkMkLst>
            <pc:docMk/>
            <pc:sldMk cId="200527234" sldId="672"/>
            <ac:inkMk id="11" creationId="{0FEAC242-95F7-30BF-96F9-9D62EF3AD96C}"/>
          </ac:inkMkLst>
        </pc:inkChg>
        <pc:inkChg chg="add">
          <ac:chgData name="Büşra Hancan" userId="0af87d754d062c3b" providerId="LiveId" clId="{7168143B-ADD9-41F9-B3BC-062C8D0678D1}" dt="2023-10-21T19:46:37.118" v="1112" actId="9405"/>
          <ac:inkMkLst>
            <pc:docMk/>
            <pc:sldMk cId="200527234" sldId="672"/>
            <ac:inkMk id="12" creationId="{3E0653BB-4BCF-E521-2680-A0D9DABCA16C}"/>
          </ac:inkMkLst>
        </pc:inkChg>
        <pc:inkChg chg="add">
          <ac:chgData name="Büşra Hancan" userId="0af87d754d062c3b" providerId="LiveId" clId="{7168143B-ADD9-41F9-B3BC-062C8D0678D1}" dt="2023-10-21T19:46:51.922" v="1113" actId="9405"/>
          <ac:inkMkLst>
            <pc:docMk/>
            <pc:sldMk cId="200527234" sldId="672"/>
            <ac:inkMk id="13" creationId="{0AC416BB-9152-65EC-DA21-D89F12722411}"/>
          </ac:inkMkLst>
        </pc:inkChg>
        <pc:inkChg chg="add del">
          <ac:chgData name="Büşra Hancan" userId="0af87d754d062c3b" providerId="LiveId" clId="{7168143B-ADD9-41F9-B3BC-062C8D0678D1}" dt="2023-10-21T19:46:56.387" v="1115" actId="9405"/>
          <ac:inkMkLst>
            <pc:docMk/>
            <pc:sldMk cId="200527234" sldId="672"/>
            <ac:inkMk id="14" creationId="{97093B26-9E72-11AE-C0DD-088E547A18BA}"/>
          </ac:inkMkLst>
        </pc:inkChg>
        <pc:inkChg chg="add">
          <ac:chgData name="Büşra Hancan" userId="0af87d754d062c3b" providerId="LiveId" clId="{7168143B-ADD9-41F9-B3BC-062C8D0678D1}" dt="2023-10-21T19:47:04.585" v="1116" actId="9405"/>
          <ac:inkMkLst>
            <pc:docMk/>
            <pc:sldMk cId="200527234" sldId="672"/>
            <ac:inkMk id="15" creationId="{4B8481C6-EDA6-0C0A-B45B-6E520E793234}"/>
          </ac:inkMkLst>
        </pc:inkChg>
        <pc:inkChg chg="add">
          <ac:chgData name="Büşra Hancan" userId="0af87d754d062c3b" providerId="LiveId" clId="{7168143B-ADD9-41F9-B3BC-062C8D0678D1}" dt="2023-10-21T19:47:33.147" v="1117" actId="9405"/>
          <ac:inkMkLst>
            <pc:docMk/>
            <pc:sldMk cId="200527234" sldId="672"/>
            <ac:inkMk id="16" creationId="{1993AD3F-E7D9-0B36-BBBB-618B39CC849C}"/>
          </ac:inkMkLst>
        </pc:inkChg>
        <pc:inkChg chg="add del">
          <ac:chgData name="Büşra Hancan" userId="0af87d754d062c3b" providerId="LiveId" clId="{7168143B-ADD9-41F9-B3BC-062C8D0678D1}" dt="2023-10-21T19:47:36.744" v="1119" actId="9405"/>
          <ac:inkMkLst>
            <pc:docMk/>
            <pc:sldMk cId="200527234" sldId="672"/>
            <ac:inkMk id="17" creationId="{7384ABB2-F4C3-A35C-7E2F-E38230C79472}"/>
          </ac:inkMkLst>
        </pc:inkChg>
        <pc:inkChg chg="add">
          <ac:chgData name="Büşra Hancan" userId="0af87d754d062c3b" providerId="LiveId" clId="{7168143B-ADD9-41F9-B3BC-062C8D0678D1}" dt="2023-10-21T19:47:39.515" v="1120" actId="9405"/>
          <ac:inkMkLst>
            <pc:docMk/>
            <pc:sldMk cId="200527234" sldId="672"/>
            <ac:inkMk id="18" creationId="{AFC29C4E-5AA1-AD59-1669-84854D3208E9}"/>
          </ac:inkMkLst>
        </pc:inkChg>
        <pc:inkChg chg="add">
          <ac:chgData name="Büşra Hancan" userId="0af87d754d062c3b" providerId="LiveId" clId="{7168143B-ADD9-41F9-B3BC-062C8D0678D1}" dt="2023-10-21T19:48:10.734" v="1121" actId="9405"/>
          <ac:inkMkLst>
            <pc:docMk/>
            <pc:sldMk cId="200527234" sldId="672"/>
            <ac:inkMk id="19" creationId="{FF6A914A-C9EA-89B1-EEF4-5C7DADF64F03}"/>
          </ac:inkMkLst>
        </pc:inkChg>
        <pc:inkChg chg="add">
          <ac:chgData name="Büşra Hancan" userId="0af87d754d062c3b" providerId="LiveId" clId="{7168143B-ADD9-41F9-B3BC-062C8D0678D1}" dt="2023-10-21T19:48:15.851" v="1122" actId="9405"/>
          <ac:inkMkLst>
            <pc:docMk/>
            <pc:sldMk cId="200527234" sldId="672"/>
            <ac:inkMk id="20" creationId="{23F4E54F-AEFD-552F-CC46-31D82F4C7235}"/>
          </ac:inkMkLst>
        </pc:inkChg>
        <pc:inkChg chg="add">
          <ac:chgData name="Büşra Hancan" userId="0af87d754d062c3b" providerId="LiveId" clId="{7168143B-ADD9-41F9-B3BC-062C8D0678D1}" dt="2023-10-21T19:48:18.588" v="1123" actId="9405"/>
          <ac:inkMkLst>
            <pc:docMk/>
            <pc:sldMk cId="200527234" sldId="672"/>
            <ac:inkMk id="21" creationId="{7A5B6A6D-8CCC-EC28-A9D3-0E3C835D227D}"/>
          </ac:inkMkLst>
        </pc:inkChg>
        <pc:inkChg chg="add">
          <ac:chgData name="Büşra Hancan" userId="0af87d754d062c3b" providerId="LiveId" clId="{7168143B-ADD9-41F9-B3BC-062C8D0678D1}" dt="2023-10-21T19:48:23.857" v="1124" actId="9405"/>
          <ac:inkMkLst>
            <pc:docMk/>
            <pc:sldMk cId="200527234" sldId="672"/>
            <ac:inkMk id="22" creationId="{D3A3B2F0-609E-1D96-815E-47A1B9513924}"/>
          </ac:inkMkLst>
        </pc:inkChg>
        <pc:inkChg chg="add">
          <ac:chgData name="Büşra Hancan" userId="0af87d754d062c3b" providerId="LiveId" clId="{7168143B-ADD9-41F9-B3BC-062C8D0678D1}" dt="2023-10-21T19:48:29.766" v="1125" actId="9405"/>
          <ac:inkMkLst>
            <pc:docMk/>
            <pc:sldMk cId="200527234" sldId="672"/>
            <ac:inkMk id="23" creationId="{AAB2605C-E7D7-13F9-A1E7-EAED8D3AD100}"/>
          </ac:inkMkLst>
        </pc:inkChg>
      </pc:sldChg>
      <pc:sldChg chg="addSp modSp mod">
        <pc:chgData name="Büşra Hancan" userId="0af87d754d062c3b" providerId="LiveId" clId="{7168143B-ADD9-41F9-B3BC-062C8D0678D1}" dt="2023-10-21T20:20:59.954" v="1656"/>
        <pc:sldMkLst>
          <pc:docMk/>
          <pc:sldMk cId="2615673613" sldId="673"/>
        </pc:sldMkLst>
        <pc:spChg chg="add mod">
          <ac:chgData name="Büşra Hancan" userId="0af87d754d062c3b" providerId="LiveId" clId="{7168143B-ADD9-41F9-B3BC-062C8D0678D1}" dt="2023-10-21T20:20:59.954" v="1656"/>
          <ac:spMkLst>
            <pc:docMk/>
            <pc:sldMk cId="2615673613" sldId="673"/>
            <ac:spMk id="14" creationId="{CD345255-815D-359A-6E96-19F72C81AA36}"/>
          </ac:spMkLst>
        </pc:spChg>
        <pc:inkChg chg="add">
          <ac:chgData name="Büşra Hancan" userId="0af87d754d062c3b" providerId="LiveId" clId="{7168143B-ADD9-41F9-B3BC-062C8D0678D1}" dt="2023-10-21T19:48:41.524" v="1126" actId="9405"/>
          <ac:inkMkLst>
            <pc:docMk/>
            <pc:sldMk cId="2615673613" sldId="673"/>
            <ac:inkMk id="2" creationId="{839A567D-F762-DA6A-7BFC-EECD37C6F1F9}"/>
          </ac:inkMkLst>
        </pc:inkChg>
        <pc:inkChg chg="add">
          <ac:chgData name="Büşra Hancan" userId="0af87d754d062c3b" providerId="LiveId" clId="{7168143B-ADD9-41F9-B3BC-062C8D0678D1}" dt="2023-10-21T19:48:47.176" v="1127" actId="9405"/>
          <ac:inkMkLst>
            <pc:docMk/>
            <pc:sldMk cId="2615673613" sldId="673"/>
            <ac:inkMk id="3" creationId="{273776CD-5108-9750-5D55-5AB954B56709}"/>
          </ac:inkMkLst>
        </pc:inkChg>
        <pc:inkChg chg="add">
          <ac:chgData name="Büşra Hancan" userId="0af87d754d062c3b" providerId="LiveId" clId="{7168143B-ADD9-41F9-B3BC-062C8D0678D1}" dt="2023-10-21T19:48:56.333" v="1128" actId="9405"/>
          <ac:inkMkLst>
            <pc:docMk/>
            <pc:sldMk cId="2615673613" sldId="673"/>
            <ac:inkMk id="5" creationId="{B14C7A0E-E3F5-191C-6AE6-A1C44FCA06F3}"/>
          </ac:inkMkLst>
        </pc:inkChg>
        <pc:inkChg chg="add">
          <ac:chgData name="Büşra Hancan" userId="0af87d754d062c3b" providerId="LiveId" clId="{7168143B-ADD9-41F9-B3BC-062C8D0678D1}" dt="2023-10-21T19:49:08.923" v="1129" actId="9405"/>
          <ac:inkMkLst>
            <pc:docMk/>
            <pc:sldMk cId="2615673613" sldId="673"/>
            <ac:inkMk id="7" creationId="{F2036DAE-4A74-3194-28E4-A31610DFE18F}"/>
          </ac:inkMkLst>
        </pc:inkChg>
        <pc:inkChg chg="add">
          <ac:chgData name="Büşra Hancan" userId="0af87d754d062c3b" providerId="LiveId" clId="{7168143B-ADD9-41F9-B3BC-062C8D0678D1}" dt="2023-10-21T19:49:12.187" v="1130" actId="9405"/>
          <ac:inkMkLst>
            <pc:docMk/>
            <pc:sldMk cId="2615673613" sldId="673"/>
            <ac:inkMk id="8" creationId="{38D62960-7C4C-5948-B837-9ECFCAB86683}"/>
          </ac:inkMkLst>
        </pc:inkChg>
        <pc:inkChg chg="add">
          <ac:chgData name="Büşra Hancan" userId="0af87d754d062c3b" providerId="LiveId" clId="{7168143B-ADD9-41F9-B3BC-062C8D0678D1}" dt="2023-10-21T19:49:27.831" v="1131" actId="9405"/>
          <ac:inkMkLst>
            <pc:docMk/>
            <pc:sldMk cId="2615673613" sldId="673"/>
            <ac:inkMk id="9" creationId="{06F300B7-154D-3C60-6C44-30CF58C77D86}"/>
          </ac:inkMkLst>
        </pc:inkChg>
        <pc:inkChg chg="add">
          <ac:chgData name="Büşra Hancan" userId="0af87d754d062c3b" providerId="LiveId" clId="{7168143B-ADD9-41F9-B3BC-062C8D0678D1}" dt="2023-10-21T19:49:40.538" v="1132" actId="9405"/>
          <ac:inkMkLst>
            <pc:docMk/>
            <pc:sldMk cId="2615673613" sldId="673"/>
            <ac:inkMk id="10" creationId="{6AB664BD-C86F-5FC2-756C-5FFBD60EF612}"/>
          </ac:inkMkLst>
        </pc:inkChg>
        <pc:inkChg chg="add">
          <ac:chgData name="Büşra Hancan" userId="0af87d754d062c3b" providerId="LiveId" clId="{7168143B-ADD9-41F9-B3BC-062C8D0678D1}" dt="2023-10-21T19:50:17.379" v="1133" actId="9405"/>
          <ac:inkMkLst>
            <pc:docMk/>
            <pc:sldMk cId="2615673613" sldId="673"/>
            <ac:inkMk id="11" creationId="{1CBA2A23-D185-F18B-C824-418EDD475D35}"/>
          </ac:inkMkLst>
        </pc:inkChg>
        <pc:inkChg chg="add">
          <ac:chgData name="Büşra Hancan" userId="0af87d754d062c3b" providerId="LiveId" clId="{7168143B-ADD9-41F9-B3BC-062C8D0678D1}" dt="2023-10-21T19:50:22.246" v="1134" actId="9405"/>
          <ac:inkMkLst>
            <pc:docMk/>
            <pc:sldMk cId="2615673613" sldId="673"/>
            <ac:inkMk id="12" creationId="{E840A518-D6C1-46E1-A143-5A6FAF1BADE5}"/>
          </ac:inkMkLst>
        </pc:inkChg>
        <pc:inkChg chg="add">
          <ac:chgData name="Büşra Hancan" userId="0af87d754d062c3b" providerId="LiveId" clId="{7168143B-ADD9-41F9-B3BC-062C8D0678D1}" dt="2023-10-21T19:50:27.751" v="1135" actId="9405"/>
          <ac:inkMkLst>
            <pc:docMk/>
            <pc:sldMk cId="2615673613" sldId="673"/>
            <ac:inkMk id="13" creationId="{63CA0979-3917-4F8C-F7F4-484C8F9404E1}"/>
          </ac:inkMkLst>
        </pc:inkChg>
      </pc:sldChg>
      <pc:sldChg chg="addSp delSp modSp mod">
        <pc:chgData name="Büşra Hancan" userId="0af87d754d062c3b" providerId="LiveId" clId="{7168143B-ADD9-41F9-B3BC-062C8D0678D1}" dt="2023-10-21T20:21:02.072" v="1657"/>
        <pc:sldMkLst>
          <pc:docMk/>
          <pc:sldMk cId="2336470532" sldId="674"/>
        </pc:sldMkLst>
        <pc:spChg chg="add mod">
          <ac:chgData name="Büşra Hancan" userId="0af87d754d062c3b" providerId="LiveId" clId="{7168143B-ADD9-41F9-B3BC-062C8D0678D1}" dt="2023-10-21T20:21:02.072" v="1657"/>
          <ac:spMkLst>
            <pc:docMk/>
            <pc:sldMk cId="2336470532" sldId="674"/>
            <ac:spMk id="18" creationId="{D0DD9361-86B7-997D-93CC-A605D86635B1}"/>
          </ac:spMkLst>
        </pc:spChg>
        <pc:inkChg chg="add">
          <ac:chgData name="Büşra Hancan" userId="0af87d754d062c3b" providerId="LiveId" clId="{7168143B-ADD9-41F9-B3BC-062C8D0678D1}" dt="2023-10-21T19:50:53.349" v="1136" actId="9405"/>
          <ac:inkMkLst>
            <pc:docMk/>
            <pc:sldMk cId="2336470532" sldId="674"/>
            <ac:inkMk id="2" creationId="{CAC80661-7E05-1246-0D79-5230FA10E8EC}"/>
          </ac:inkMkLst>
        </pc:inkChg>
        <pc:inkChg chg="add">
          <ac:chgData name="Büşra Hancan" userId="0af87d754d062c3b" providerId="LiveId" clId="{7168143B-ADD9-41F9-B3BC-062C8D0678D1}" dt="2023-10-21T19:51:01.917" v="1137" actId="9405"/>
          <ac:inkMkLst>
            <pc:docMk/>
            <pc:sldMk cId="2336470532" sldId="674"/>
            <ac:inkMk id="3" creationId="{7A7CBF0A-533F-4617-CD3B-35EAC9E42AA3}"/>
          </ac:inkMkLst>
        </pc:inkChg>
        <pc:inkChg chg="add">
          <ac:chgData name="Büşra Hancan" userId="0af87d754d062c3b" providerId="LiveId" clId="{7168143B-ADD9-41F9-B3BC-062C8D0678D1}" dt="2023-10-21T19:51:03.733" v="1138" actId="9405"/>
          <ac:inkMkLst>
            <pc:docMk/>
            <pc:sldMk cId="2336470532" sldId="674"/>
            <ac:inkMk id="5" creationId="{3F065FB6-37FE-53FE-640B-4E335F2283E3}"/>
          </ac:inkMkLst>
        </pc:inkChg>
        <pc:inkChg chg="add">
          <ac:chgData name="Büşra Hancan" userId="0af87d754d062c3b" providerId="LiveId" clId="{7168143B-ADD9-41F9-B3BC-062C8D0678D1}" dt="2023-10-21T19:51:06.296" v="1139" actId="9405"/>
          <ac:inkMkLst>
            <pc:docMk/>
            <pc:sldMk cId="2336470532" sldId="674"/>
            <ac:inkMk id="6" creationId="{8D804229-858A-115B-E5C6-27D171CAC222}"/>
          </ac:inkMkLst>
        </pc:inkChg>
        <pc:inkChg chg="add">
          <ac:chgData name="Büşra Hancan" userId="0af87d754d062c3b" providerId="LiveId" clId="{7168143B-ADD9-41F9-B3BC-062C8D0678D1}" dt="2023-10-21T19:51:10.540" v="1140" actId="9405"/>
          <ac:inkMkLst>
            <pc:docMk/>
            <pc:sldMk cId="2336470532" sldId="674"/>
            <ac:inkMk id="7" creationId="{FBA60C93-BB4A-05D7-C10E-D7052A5C8406}"/>
          </ac:inkMkLst>
        </pc:inkChg>
        <pc:inkChg chg="add">
          <ac:chgData name="Büşra Hancan" userId="0af87d754d062c3b" providerId="LiveId" clId="{7168143B-ADD9-41F9-B3BC-062C8D0678D1}" dt="2023-10-21T19:51:13.291" v="1141" actId="9405"/>
          <ac:inkMkLst>
            <pc:docMk/>
            <pc:sldMk cId="2336470532" sldId="674"/>
            <ac:inkMk id="9" creationId="{4CC8EC53-17FD-08DC-114C-28CD58C3DABB}"/>
          </ac:inkMkLst>
        </pc:inkChg>
        <pc:inkChg chg="add">
          <ac:chgData name="Büşra Hancan" userId="0af87d754d062c3b" providerId="LiveId" clId="{7168143B-ADD9-41F9-B3BC-062C8D0678D1}" dt="2023-10-21T19:51:15.907" v="1142" actId="9405"/>
          <ac:inkMkLst>
            <pc:docMk/>
            <pc:sldMk cId="2336470532" sldId="674"/>
            <ac:inkMk id="10" creationId="{4DA9AECE-81E9-28AE-B25F-05322E253A70}"/>
          </ac:inkMkLst>
        </pc:inkChg>
        <pc:inkChg chg="add">
          <ac:chgData name="Büşra Hancan" userId="0af87d754d062c3b" providerId="LiveId" clId="{7168143B-ADD9-41F9-B3BC-062C8D0678D1}" dt="2023-10-21T19:51:19.224" v="1143" actId="9405"/>
          <ac:inkMkLst>
            <pc:docMk/>
            <pc:sldMk cId="2336470532" sldId="674"/>
            <ac:inkMk id="11" creationId="{C7CB64F0-1753-6526-DF02-302287DEA71B}"/>
          </ac:inkMkLst>
        </pc:inkChg>
        <pc:inkChg chg="add">
          <ac:chgData name="Büşra Hancan" userId="0af87d754d062c3b" providerId="LiveId" clId="{7168143B-ADD9-41F9-B3BC-062C8D0678D1}" dt="2023-10-21T19:51:25.698" v="1144" actId="9405"/>
          <ac:inkMkLst>
            <pc:docMk/>
            <pc:sldMk cId="2336470532" sldId="674"/>
            <ac:inkMk id="12" creationId="{35843EAA-5FFB-82E1-E9ED-F9D93A6BE79F}"/>
          </ac:inkMkLst>
        </pc:inkChg>
        <pc:inkChg chg="add">
          <ac:chgData name="Büşra Hancan" userId="0af87d754d062c3b" providerId="LiveId" clId="{7168143B-ADD9-41F9-B3BC-062C8D0678D1}" dt="2023-10-21T19:51:28.248" v="1145" actId="9405"/>
          <ac:inkMkLst>
            <pc:docMk/>
            <pc:sldMk cId="2336470532" sldId="674"/>
            <ac:inkMk id="13" creationId="{C56DFBBD-4440-C92C-3338-30926AFD85C9}"/>
          </ac:inkMkLst>
        </pc:inkChg>
        <pc:inkChg chg="add del">
          <ac:chgData name="Büşra Hancan" userId="0af87d754d062c3b" providerId="LiveId" clId="{7168143B-ADD9-41F9-B3BC-062C8D0678D1}" dt="2023-10-21T19:51:33.068" v="1147" actId="9405"/>
          <ac:inkMkLst>
            <pc:docMk/>
            <pc:sldMk cId="2336470532" sldId="674"/>
            <ac:inkMk id="14" creationId="{1580849C-06C5-0DB8-28D9-6DE8198B57EC}"/>
          </ac:inkMkLst>
        </pc:inkChg>
        <pc:inkChg chg="add">
          <ac:chgData name="Büşra Hancan" userId="0af87d754d062c3b" providerId="LiveId" clId="{7168143B-ADD9-41F9-B3BC-062C8D0678D1}" dt="2023-10-21T19:51:45.174" v="1148" actId="9405"/>
          <ac:inkMkLst>
            <pc:docMk/>
            <pc:sldMk cId="2336470532" sldId="674"/>
            <ac:inkMk id="15" creationId="{8088A067-84B8-C7FA-B008-D5BDCD16159B}"/>
          </ac:inkMkLst>
        </pc:inkChg>
        <pc:inkChg chg="add">
          <ac:chgData name="Büşra Hancan" userId="0af87d754d062c3b" providerId="LiveId" clId="{7168143B-ADD9-41F9-B3BC-062C8D0678D1}" dt="2023-10-21T19:51:48.129" v="1149" actId="9405"/>
          <ac:inkMkLst>
            <pc:docMk/>
            <pc:sldMk cId="2336470532" sldId="674"/>
            <ac:inkMk id="16" creationId="{6B551337-B5BB-6BFD-156F-0A0D95278E71}"/>
          </ac:inkMkLst>
        </pc:inkChg>
        <pc:inkChg chg="add">
          <ac:chgData name="Büşra Hancan" userId="0af87d754d062c3b" providerId="LiveId" clId="{7168143B-ADD9-41F9-B3BC-062C8D0678D1}" dt="2023-10-21T19:51:52.361" v="1150" actId="9405"/>
          <ac:inkMkLst>
            <pc:docMk/>
            <pc:sldMk cId="2336470532" sldId="674"/>
            <ac:inkMk id="17" creationId="{314E1105-A7E2-3CEF-91D0-F30DA5251B89}"/>
          </ac:inkMkLst>
        </pc:inkChg>
      </pc:sldChg>
      <pc:sldChg chg="addSp delSp modSp mod">
        <pc:chgData name="Büşra Hancan" userId="0af87d754d062c3b" providerId="LiveId" clId="{7168143B-ADD9-41F9-B3BC-062C8D0678D1}" dt="2023-10-21T20:21:12.551" v="1659" actId="1076"/>
        <pc:sldMkLst>
          <pc:docMk/>
          <pc:sldMk cId="3605892283" sldId="675"/>
        </pc:sldMkLst>
        <pc:spChg chg="add mod">
          <ac:chgData name="Büşra Hancan" userId="0af87d754d062c3b" providerId="LiveId" clId="{7168143B-ADD9-41F9-B3BC-062C8D0678D1}" dt="2023-10-21T20:21:12.551" v="1659" actId="1076"/>
          <ac:spMkLst>
            <pc:docMk/>
            <pc:sldMk cId="3605892283" sldId="675"/>
            <ac:spMk id="18" creationId="{2A97CF64-1204-FF7B-4C58-C6A33918B815}"/>
          </ac:spMkLst>
        </pc:spChg>
        <pc:inkChg chg="add">
          <ac:chgData name="Büşra Hancan" userId="0af87d754d062c3b" providerId="LiveId" clId="{7168143B-ADD9-41F9-B3BC-062C8D0678D1}" dt="2023-10-21T19:52:00.886" v="1151" actId="9405"/>
          <ac:inkMkLst>
            <pc:docMk/>
            <pc:sldMk cId="3605892283" sldId="675"/>
            <ac:inkMk id="3" creationId="{0779CE72-DE44-4071-2596-B5B86C114C67}"/>
          </ac:inkMkLst>
        </pc:inkChg>
        <pc:inkChg chg="add">
          <ac:chgData name="Büşra Hancan" userId="0af87d754d062c3b" providerId="LiveId" clId="{7168143B-ADD9-41F9-B3BC-062C8D0678D1}" dt="2023-10-21T19:52:04.488" v="1152" actId="9405"/>
          <ac:inkMkLst>
            <pc:docMk/>
            <pc:sldMk cId="3605892283" sldId="675"/>
            <ac:inkMk id="5" creationId="{659F520B-0D67-B502-FD6B-9F58868C46ED}"/>
          </ac:inkMkLst>
        </pc:inkChg>
        <pc:inkChg chg="add">
          <ac:chgData name="Büşra Hancan" userId="0af87d754d062c3b" providerId="LiveId" clId="{7168143B-ADD9-41F9-B3BC-062C8D0678D1}" dt="2023-10-21T19:52:13.600" v="1153" actId="9405"/>
          <ac:inkMkLst>
            <pc:docMk/>
            <pc:sldMk cId="3605892283" sldId="675"/>
            <ac:inkMk id="6" creationId="{D9730F31-2A9D-147D-EBA7-0796F8A10064}"/>
          </ac:inkMkLst>
        </pc:inkChg>
        <pc:inkChg chg="add">
          <ac:chgData name="Büşra Hancan" userId="0af87d754d062c3b" providerId="LiveId" clId="{7168143B-ADD9-41F9-B3BC-062C8D0678D1}" dt="2023-10-21T19:52:22.222" v="1154" actId="9405"/>
          <ac:inkMkLst>
            <pc:docMk/>
            <pc:sldMk cId="3605892283" sldId="675"/>
            <ac:inkMk id="7" creationId="{53D1852D-5584-667B-34EE-489BFD2E61BE}"/>
          </ac:inkMkLst>
        </pc:inkChg>
        <pc:inkChg chg="add del">
          <ac:chgData name="Büşra Hancan" userId="0af87d754d062c3b" providerId="LiveId" clId="{7168143B-ADD9-41F9-B3BC-062C8D0678D1}" dt="2023-10-21T19:52:36.811" v="1156" actId="9405"/>
          <ac:inkMkLst>
            <pc:docMk/>
            <pc:sldMk cId="3605892283" sldId="675"/>
            <ac:inkMk id="9" creationId="{31F1F2B2-5289-EB99-73A9-842DAE8992AB}"/>
          </ac:inkMkLst>
        </pc:inkChg>
        <pc:inkChg chg="add">
          <ac:chgData name="Büşra Hancan" userId="0af87d754d062c3b" providerId="LiveId" clId="{7168143B-ADD9-41F9-B3BC-062C8D0678D1}" dt="2023-10-21T19:52:39.722" v="1157" actId="9405"/>
          <ac:inkMkLst>
            <pc:docMk/>
            <pc:sldMk cId="3605892283" sldId="675"/>
            <ac:inkMk id="10" creationId="{D95583F2-F233-49A5-9C35-D5A18E2FDED3}"/>
          </ac:inkMkLst>
        </pc:inkChg>
        <pc:inkChg chg="add">
          <ac:chgData name="Büşra Hancan" userId="0af87d754d062c3b" providerId="LiveId" clId="{7168143B-ADD9-41F9-B3BC-062C8D0678D1}" dt="2023-10-21T19:52:41.755" v="1158" actId="9405"/>
          <ac:inkMkLst>
            <pc:docMk/>
            <pc:sldMk cId="3605892283" sldId="675"/>
            <ac:inkMk id="11" creationId="{75856736-0F23-FEB9-F055-962CF6E71C2B}"/>
          </ac:inkMkLst>
        </pc:inkChg>
        <pc:inkChg chg="add">
          <ac:chgData name="Büşra Hancan" userId="0af87d754d062c3b" providerId="LiveId" clId="{7168143B-ADD9-41F9-B3BC-062C8D0678D1}" dt="2023-10-21T19:52:48.675" v="1159" actId="9405"/>
          <ac:inkMkLst>
            <pc:docMk/>
            <pc:sldMk cId="3605892283" sldId="675"/>
            <ac:inkMk id="12" creationId="{9EE57535-67F1-36E0-616E-4C89B671102C}"/>
          </ac:inkMkLst>
        </pc:inkChg>
        <pc:inkChg chg="add">
          <ac:chgData name="Büşra Hancan" userId="0af87d754d062c3b" providerId="LiveId" clId="{7168143B-ADD9-41F9-B3BC-062C8D0678D1}" dt="2023-10-21T19:52:50.584" v="1160" actId="9405"/>
          <ac:inkMkLst>
            <pc:docMk/>
            <pc:sldMk cId="3605892283" sldId="675"/>
            <ac:inkMk id="13" creationId="{DC7A22D5-DED8-2E06-EA58-790D8A4EBA15}"/>
          </ac:inkMkLst>
        </pc:inkChg>
        <pc:inkChg chg="add">
          <ac:chgData name="Büşra Hancan" userId="0af87d754d062c3b" providerId="LiveId" clId="{7168143B-ADD9-41F9-B3BC-062C8D0678D1}" dt="2023-10-21T19:53:02.485" v="1161" actId="9405"/>
          <ac:inkMkLst>
            <pc:docMk/>
            <pc:sldMk cId="3605892283" sldId="675"/>
            <ac:inkMk id="14" creationId="{3775E185-13C5-C8AA-D2BC-ED0B37669CD1}"/>
          </ac:inkMkLst>
        </pc:inkChg>
        <pc:inkChg chg="add">
          <ac:chgData name="Büşra Hancan" userId="0af87d754d062c3b" providerId="LiveId" clId="{7168143B-ADD9-41F9-B3BC-062C8D0678D1}" dt="2023-10-21T19:53:06.365" v="1162" actId="9405"/>
          <ac:inkMkLst>
            <pc:docMk/>
            <pc:sldMk cId="3605892283" sldId="675"/>
            <ac:inkMk id="15" creationId="{BCA34F4D-9BAA-7E47-DA3D-4A338D4C7440}"/>
          </ac:inkMkLst>
        </pc:inkChg>
        <pc:inkChg chg="add">
          <ac:chgData name="Büşra Hancan" userId="0af87d754d062c3b" providerId="LiveId" clId="{7168143B-ADD9-41F9-B3BC-062C8D0678D1}" dt="2023-10-21T19:53:10.320" v="1163" actId="9405"/>
          <ac:inkMkLst>
            <pc:docMk/>
            <pc:sldMk cId="3605892283" sldId="675"/>
            <ac:inkMk id="16" creationId="{F67A3AA8-5536-D046-14DC-3F276D92044C}"/>
          </ac:inkMkLst>
        </pc:inkChg>
      </pc:sldChg>
      <pc:sldChg chg="addSp delSp modSp mod">
        <pc:chgData name="Büşra Hancan" userId="0af87d754d062c3b" providerId="LiveId" clId="{7168143B-ADD9-41F9-B3BC-062C8D0678D1}" dt="2023-10-21T20:17:52.214" v="1551" actId="207"/>
        <pc:sldMkLst>
          <pc:docMk/>
          <pc:sldMk cId="4110868732" sldId="676"/>
        </pc:sldMkLst>
        <pc:spChg chg="add mod">
          <ac:chgData name="Büşra Hancan" userId="0af87d754d062c3b" providerId="LiveId" clId="{7168143B-ADD9-41F9-B3BC-062C8D0678D1}" dt="2023-10-21T20:17:52.214" v="1551" actId="207"/>
          <ac:spMkLst>
            <pc:docMk/>
            <pc:sldMk cId="4110868732" sldId="676"/>
            <ac:spMk id="14" creationId="{003FA0EB-BD1E-B502-781F-BEF088E945A0}"/>
          </ac:spMkLst>
        </pc:spChg>
        <pc:inkChg chg="add">
          <ac:chgData name="Büşra Hancan" userId="0af87d754d062c3b" providerId="LiveId" clId="{7168143B-ADD9-41F9-B3BC-062C8D0678D1}" dt="2023-10-21T19:53:28.017" v="1164" actId="9405"/>
          <ac:inkMkLst>
            <pc:docMk/>
            <pc:sldMk cId="4110868732" sldId="676"/>
            <ac:inkMk id="2" creationId="{1E8BE009-877C-B9E9-198F-673718A585AA}"/>
          </ac:inkMkLst>
        </pc:inkChg>
        <pc:inkChg chg="add del">
          <ac:chgData name="Büşra Hancan" userId="0af87d754d062c3b" providerId="LiveId" clId="{7168143B-ADD9-41F9-B3BC-062C8D0678D1}" dt="2023-10-21T19:53:32.305" v="1166" actId="9405"/>
          <ac:inkMkLst>
            <pc:docMk/>
            <pc:sldMk cId="4110868732" sldId="676"/>
            <ac:inkMk id="3" creationId="{21F9B8C0-2A88-3D9F-20F6-AAC3DDFC9ED6}"/>
          </ac:inkMkLst>
        </pc:inkChg>
        <pc:inkChg chg="add">
          <ac:chgData name="Büşra Hancan" userId="0af87d754d062c3b" providerId="LiveId" clId="{7168143B-ADD9-41F9-B3BC-062C8D0678D1}" dt="2023-10-21T19:53:38.212" v="1167" actId="9405"/>
          <ac:inkMkLst>
            <pc:docMk/>
            <pc:sldMk cId="4110868732" sldId="676"/>
            <ac:inkMk id="5" creationId="{A5229317-1C61-601A-E6FA-5705A6F43789}"/>
          </ac:inkMkLst>
        </pc:inkChg>
        <pc:inkChg chg="add">
          <ac:chgData name="Büşra Hancan" userId="0af87d754d062c3b" providerId="LiveId" clId="{7168143B-ADD9-41F9-B3BC-062C8D0678D1}" dt="2023-10-21T19:53:44.597" v="1168" actId="9405"/>
          <ac:inkMkLst>
            <pc:docMk/>
            <pc:sldMk cId="4110868732" sldId="676"/>
            <ac:inkMk id="8" creationId="{70649F09-502B-AD00-A4A3-BDA86CD799FF}"/>
          </ac:inkMkLst>
        </pc:inkChg>
        <pc:inkChg chg="add">
          <ac:chgData name="Büşra Hancan" userId="0af87d754d062c3b" providerId="LiveId" clId="{7168143B-ADD9-41F9-B3BC-062C8D0678D1}" dt="2023-10-21T19:53:48.204" v="1169" actId="9405"/>
          <ac:inkMkLst>
            <pc:docMk/>
            <pc:sldMk cId="4110868732" sldId="676"/>
            <ac:inkMk id="9" creationId="{7ADCE02B-373A-AAED-995E-0F2FAC17D4AA}"/>
          </ac:inkMkLst>
        </pc:inkChg>
        <pc:inkChg chg="add">
          <ac:chgData name="Büşra Hancan" userId="0af87d754d062c3b" providerId="LiveId" clId="{7168143B-ADD9-41F9-B3BC-062C8D0678D1}" dt="2023-10-21T19:53:51.568" v="1170" actId="9405"/>
          <ac:inkMkLst>
            <pc:docMk/>
            <pc:sldMk cId="4110868732" sldId="676"/>
            <ac:inkMk id="10" creationId="{ACA406AB-6543-43B9-5EBB-9C2267189AAF}"/>
          </ac:inkMkLst>
        </pc:inkChg>
        <pc:inkChg chg="add">
          <ac:chgData name="Büşra Hancan" userId="0af87d754d062c3b" providerId="LiveId" clId="{7168143B-ADD9-41F9-B3BC-062C8D0678D1}" dt="2023-10-21T19:53:52.397" v="1171" actId="9405"/>
          <ac:inkMkLst>
            <pc:docMk/>
            <pc:sldMk cId="4110868732" sldId="676"/>
            <ac:inkMk id="11" creationId="{42B4513E-9E4D-263D-25A8-6164D6664AA1}"/>
          </ac:inkMkLst>
        </pc:inkChg>
        <pc:inkChg chg="add">
          <ac:chgData name="Büşra Hancan" userId="0af87d754d062c3b" providerId="LiveId" clId="{7168143B-ADD9-41F9-B3BC-062C8D0678D1}" dt="2023-10-21T19:53:55.906" v="1172" actId="9405"/>
          <ac:inkMkLst>
            <pc:docMk/>
            <pc:sldMk cId="4110868732" sldId="676"/>
            <ac:inkMk id="12" creationId="{D6DDF07F-D346-ED21-0C55-483D2B36FD59}"/>
          </ac:inkMkLst>
        </pc:inkChg>
      </pc:sldChg>
      <pc:sldChg chg="addSp modSp mod">
        <pc:chgData name="Büşra Hancan" userId="0af87d754d062c3b" providerId="LiveId" clId="{7168143B-ADD9-41F9-B3BC-062C8D0678D1}" dt="2023-10-21T20:16:21.504" v="1507" actId="1076"/>
        <pc:sldMkLst>
          <pc:docMk/>
          <pc:sldMk cId="3720862842" sldId="677"/>
        </pc:sldMkLst>
        <pc:spChg chg="mod">
          <ac:chgData name="Büşra Hancan" userId="0af87d754d062c3b" providerId="LiveId" clId="{7168143B-ADD9-41F9-B3BC-062C8D0678D1}" dt="2023-10-21T20:16:21.504" v="1507" actId="1076"/>
          <ac:spMkLst>
            <pc:docMk/>
            <pc:sldMk cId="3720862842" sldId="677"/>
            <ac:spMk id="8" creationId="{9D9DE0E0-576B-9484-F973-8801103A950F}"/>
          </ac:spMkLst>
        </pc:spChg>
        <pc:inkChg chg="add">
          <ac:chgData name="Büşra Hancan" userId="0af87d754d062c3b" providerId="LiveId" clId="{7168143B-ADD9-41F9-B3BC-062C8D0678D1}" dt="2023-10-21T19:54:14.382" v="1173" actId="9405"/>
          <ac:inkMkLst>
            <pc:docMk/>
            <pc:sldMk cId="3720862842" sldId="677"/>
            <ac:inkMk id="2" creationId="{67FDD2FE-1D61-28BF-9B39-E7F40A134363}"/>
          </ac:inkMkLst>
        </pc:inkChg>
        <pc:inkChg chg="add">
          <ac:chgData name="Büşra Hancan" userId="0af87d754d062c3b" providerId="LiveId" clId="{7168143B-ADD9-41F9-B3BC-062C8D0678D1}" dt="2023-10-21T19:54:16.872" v="1174" actId="9405"/>
          <ac:inkMkLst>
            <pc:docMk/>
            <pc:sldMk cId="3720862842" sldId="677"/>
            <ac:inkMk id="3" creationId="{B9D974B3-DB7D-4865-147A-3913639BBCED}"/>
          </ac:inkMkLst>
        </pc:inkChg>
        <pc:inkChg chg="add">
          <ac:chgData name="Büşra Hancan" userId="0af87d754d062c3b" providerId="LiveId" clId="{7168143B-ADD9-41F9-B3BC-062C8D0678D1}" dt="2023-10-21T19:54:18.655" v="1175" actId="9405"/>
          <ac:inkMkLst>
            <pc:docMk/>
            <pc:sldMk cId="3720862842" sldId="677"/>
            <ac:inkMk id="5" creationId="{8876DEA8-079C-EC65-3307-6E0A4BB9579E}"/>
          </ac:inkMkLst>
        </pc:inkChg>
      </pc:sldChg>
      <pc:sldChg chg="addSp delSp modSp mod">
        <pc:chgData name="Büşra Hancan" userId="0af87d754d062c3b" providerId="LiveId" clId="{7168143B-ADD9-41F9-B3BC-062C8D0678D1}" dt="2023-10-21T20:16:48.258" v="1513"/>
        <pc:sldMkLst>
          <pc:docMk/>
          <pc:sldMk cId="3594792335" sldId="678"/>
        </pc:sldMkLst>
        <pc:spChg chg="add mod">
          <ac:chgData name="Büşra Hancan" userId="0af87d754d062c3b" providerId="LiveId" clId="{7168143B-ADD9-41F9-B3BC-062C8D0678D1}" dt="2023-10-21T20:16:48.258" v="1513"/>
          <ac:spMkLst>
            <pc:docMk/>
            <pc:sldMk cId="3594792335" sldId="678"/>
            <ac:spMk id="11" creationId="{D0006AF1-DB33-C43A-8ADE-B190B9489457}"/>
          </ac:spMkLst>
        </pc:spChg>
        <pc:inkChg chg="add">
          <ac:chgData name="Büşra Hancan" userId="0af87d754d062c3b" providerId="LiveId" clId="{7168143B-ADD9-41F9-B3BC-062C8D0678D1}" dt="2023-10-21T19:54:33.062" v="1176" actId="9405"/>
          <ac:inkMkLst>
            <pc:docMk/>
            <pc:sldMk cId="3594792335" sldId="678"/>
            <ac:inkMk id="2" creationId="{2B33F4E7-6A19-D9BF-88AA-3EBF840F074B}"/>
          </ac:inkMkLst>
        </pc:inkChg>
        <pc:inkChg chg="add">
          <ac:chgData name="Büşra Hancan" userId="0af87d754d062c3b" providerId="LiveId" clId="{7168143B-ADD9-41F9-B3BC-062C8D0678D1}" dt="2023-10-21T19:54:44.338" v="1177" actId="9405"/>
          <ac:inkMkLst>
            <pc:docMk/>
            <pc:sldMk cId="3594792335" sldId="678"/>
            <ac:inkMk id="3" creationId="{16141F40-3D60-7C42-9521-979E68873508}"/>
          </ac:inkMkLst>
        </pc:inkChg>
        <pc:inkChg chg="add">
          <ac:chgData name="Büşra Hancan" userId="0af87d754d062c3b" providerId="LiveId" clId="{7168143B-ADD9-41F9-B3BC-062C8D0678D1}" dt="2023-10-21T19:54:48.186" v="1178" actId="9405"/>
          <ac:inkMkLst>
            <pc:docMk/>
            <pc:sldMk cId="3594792335" sldId="678"/>
            <ac:inkMk id="5" creationId="{88C9435B-F664-D8DE-4266-CB90932D64E9}"/>
          </ac:inkMkLst>
        </pc:inkChg>
        <pc:inkChg chg="add">
          <ac:chgData name="Büşra Hancan" userId="0af87d754d062c3b" providerId="LiveId" clId="{7168143B-ADD9-41F9-B3BC-062C8D0678D1}" dt="2023-10-21T19:54:51.441" v="1179" actId="9405"/>
          <ac:inkMkLst>
            <pc:docMk/>
            <pc:sldMk cId="3594792335" sldId="678"/>
            <ac:inkMk id="7" creationId="{E98D4F32-7D4B-2B72-3BDA-924564E17AE8}"/>
          </ac:inkMkLst>
        </pc:inkChg>
        <pc:inkChg chg="add del">
          <ac:chgData name="Büşra Hancan" userId="0af87d754d062c3b" providerId="LiveId" clId="{7168143B-ADD9-41F9-B3BC-062C8D0678D1}" dt="2023-10-21T19:54:57.097" v="1181" actId="9405"/>
          <ac:inkMkLst>
            <pc:docMk/>
            <pc:sldMk cId="3594792335" sldId="678"/>
            <ac:inkMk id="8" creationId="{4F2E3980-DFC3-94B8-4595-DFFA2A653B9E}"/>
          </ac:inkMkLst>
        </pc:inkChg>
        <pc:inkChg chg="add">
          <ac:chgData name="Büşra Hancan" userId="0af87d754d062c3b" providerId="LiveId" clId="{7168143B-ADD9-41F9-B3BC-062C8D0678D1}" dt="2023-10-21T19:55:03.669" v="1182" actId="9405"/>
          <ac:inkMkLst>
            <pc:docMk/>
            <pc:sldMk cId="3594792335" sldId="678"/>
            <ac:inkMk id="9" creationId="{8C169140-CAE1-73DC-D85E-E0B59211A300}"/>
          </ac:inkMkLst>
        </pc:inkChg>
        <pc:inkChg chg="add">
          <ac:chgData name="Büşra Hancan" userId="0af87d754d062c3b" providerId="LiveId" clId="{7168143B-ADD9-41F9-B3BC-062C8D0678D1}" dt="2023-10-21T19:55:05.651" v="1183" actId="9405"/>
          <ac:inkMkLst>
            <pc:docMk/>
            <pc:sldMk cId="3594792335" sldId="678"/>
            <ac:inkMk id="10" creationId="{DDE848B6-924E-6B88-0883-C3E7C5498627}"/>
          </ac:inkMkLst>
        </pc:inkChg>
      </pc:sldChg>
      <pc:sldChg chg="addSp delSp modSp mod">
        <pc:chgData name="Büşra Hancan" userId="0af87d754d062c3b" providerId="LiveId" clId="{7168143B-ADD9-41F9-B3BC-062C8D0678D1}" dt="2023-10-21T20:17:03.434" v="1517" actId="1076"/>
        <pc:sldMkLst>
          <pc:docMk/>
          <pc:sldMk cId="1446794528" sldId="679"/>
        </pc:sldMkLst>
        <pc:spChg chg="add mod">
          <ac:chgData name="Büşra Hancan" userId="0af87d754d062c3b" providerId="LiveId" clId="{7168143B-ADD9-41F9-B3BC-062C8D0678D1}" dt="2023-10-21T20:16:59.854" v="1516" actId="1076"/>
          <ac:spMkLst>
            <pc:docMk/>
            <pc:sldMk cId="1446794528" sldId="679"/>
            <ac:spMk id="10" creationId="{160AB6C1-EBC5-234E-E61E-D29C12BC14F3}"/>
          </ac:spMkLst>
        </pc:spChg>
        <pc:picChg chg="mod">
          <ac:chgData name="Büşra Hancan" userId="0af87d754d062c3b" providerId="LiveId" clId="{7168143B-ADD9-41F9-B3BC-062C8D0678D1}" dt="2023-10-21T20:17:03.434" v="1517" actId="1076"/>
          <ac:picMkLst>
            <pc:docMk/>
            <pc:sldMk cId="1446794528" sldId="679"/>
            <ac:picMk id="6" creationId="{81CF70F8-BAAF-C5F2-7C89-85C1B03CCA44}"/>
          </ac:picMkLst>
        </pc:picChg>
        <pc:inkChg chg="add">
          <ac:chgData name="Büşra Hancan" userId="0af87d754d062c3b" providerId="LiveId" clId="{7168143B-ADD9-41F9-B3BC-062C8D0678D1}" dt="2023-10-21T19:55:16.437" v="1184" actId="9405"/>
          <ac:inkMkLst>
            <pc:docMk/>
            <pc:sldMk cId="1446794528" sldId="679"/>
            <ac:inkMk id="2" creationId="{F6CA6F44-1C66-6BE8-7756-79CA14DD5D98}"/>
          </ac:inkMkLst>
        </pc:inkChg>
        <pc:inkChg chg="add">
          <ac:chgData name="Büşra Hancan" userId="0af87d754d062c3b" providerId="LiveId" clId="{7168143B-ADD9-41F9-B3BC-062C8D0678D1}" dt="2023-10-21T19:55:17.875" v="1185" actId="9405"/>
          <ac:inkMkLst>
            <pc:docMk/>
            <pc:sldMk cId="1446794528" sldId="679"/>
            <ac:inkMk id="3" creationId="{9A123092-7E70-6FC0-68CF-6369A7847E94}"/>
          </ac:inkMkLst>
        </pc:inkChg>
        <pc:inkChg chg="add del">
          <ac:chgData name="Büşra Hancan" userId="0af87d754d062c3b" providerId="LiveId" clId="{7168143B-ADD9-41F9-B3BC-062C8D0678D1}" dt="2023-10-21T19:55:29.411" v="1187" actId="9405"/>
          <ac:inkMkLst>
            <pc:docMk/>
            <pc:sldMk cId="1446794528" sldId="679"/>
            <ac:inkMk id="5" creationId="{4F42AAF1-1E2A-5ED0-6C6B-2D512BCC068D}"/>
          </ac:inkMkLst>
        </pc:inkChg>
        <pc:inkChg chg="add">
          <ac:chgData name="Büşra Hancan" userId="0af87d754d062c3b" providerId="LiveId" clId="{7168143B-ADD9-41F9-B3BC-062C8D0678D1}" dt="2023-10-21T19:55:33.942" v="1188" actId="9405"/>
          <ac:inkMkLst>
            <pc:docMk/>
            <pc:sldMk cId="1446794528" sldId="679"/>
            <ac:inkMk id="7" creationId="{E344BD33-4495-3770-3B58-954B7E7E362E}"/>
          </ac:inkMkLst>
        </pc:inkChg>
        <pc:inkChg chg="add">
          <ac:chgData name="Büşra Hancan" userId="0af87d754d062c3b" providerId="LiveId" clId="{7168143B-ADD9-41F9-B3BC-062C8D0678D1}" dt="2023-10-21T19:55:46.434" v="1189" actId="9405"/>
          <ac:inkMkLst>
            <pc:docMk/>
            <pc:sldMk cId="1446794528" sldId="679"/>
            <ac:inkMk id="8" creationId="{7A40A137-E6B1-1CF9-A073-E82F19D89ED9}"/>
          </ac:inkMkLst>
        </pc:inkChg>
        <pc:inkChg chg="add del">
          <ac:chgData name="Büşra Hancan" userId="0af87d754d062c3b" providerId="LiveId" clId="{7168143B-ADD9-41F9-B3BC-062C8D0678D1}" dt="2023-10-21T19:56:03.667" v="1191" actId="9405"/>
          <ac:inkMkLst>
            <pc:docMk/>
            <pc:sldMk cId="1446794528" sldId="679"/>
            <ac:inkMk id="9" creationId="{CAA089BA-5582-C6BF-1AA0-8F04736B9511}"/>
          </ac:inkMkLst>
        </pc:inkChg>
      </pc:sldChg>
      <pc:sldChg chg="addSp modSp mod">
        <pc:chgData name="Büşra Hancan" userId="0af87d754d062c3b" providerId="LiveId" clId="{7168143B-ADD9-41F9-B3BC-062C8D0678D1}" dt="2023-10-21T20:17:05.897" v="1518"/>
        <pc:sldMkLst>
          <pc:docMk/>
          <pc:sldMk cId="1604127987" sldId="680"/>
        </pc:sldMkLst>
        <pc:spChg chg="add mod">
          <ac:chgData name="Büşra Hancan" userId="0af87d754d062c3b" providerId="LiveId" clId="{7168143B-ADD9-41F9-B3BC-062C8D0678D1}" dt="2023-10-21T20:17:05.897" v="1518"/>
          <ac:spMkLst>
            <pc:docMk/>
            <pc:sldMk cId="1604127987" sldId="680"/>
            <ac:spMk id="3" creationId="{4C7AD6C7-155B-DEE1-F0DD-34C75AE90E9F}"/>
          </ac:spMkLst>
        </pc:spChg>
        <pc:inkChg chg="add">
          <ac:chgData name="Büşra Hancan" userId="0af87d754d062c3b" providerId="LiveId" clId="{7168143B-ADD9-41F9-B3BC-062C8D0678D1}" dt="2023-10-21T19:56:13.718" v="1192" actId="9405"/>
          <ac:inkMkLst>
            <pc:docMk/>
            <pc:sldMk cId="1604127987" sldId="680"/>
            <ac:inkMk id="2" creationId="{D06E0DDB-02EC-F9CA-7B00-C66BB4E1ACBB}"/>
          </ac:inkMkLst>
        </pc:inkChg>
      </pc:sldChg>
      <pc:sldChg chg="delSp modSp new mod ord">
        <pc:chgData name="Büşra Hancan" userId="0af87d754d062c3b" providerId="LiveId" clId="{7168143B-ADD9-41F9-B3BC-062C8D0678D1}" dt="2023-10-21T20:22:57.924" v="1719" actId="27636"/>
        <pc:sldMkLst>
          <pc:docMk/>
          <pc:sldMk cId="273947258" sldId="681"/>
        </pc:sldMkLst>
        <pc:spChg chg="del">
          <ac:chgData name="Büşra Hancan" userId="0af87d754d062c3b" providerId="LiveId" clId="{7168143B-ADD9-41F9-B3BC-062C8D0678D1}" dt="2023-10-21T19:58:59.391" v="1206" actId="478"/>
          <ac:spMkLst>
            <pc:docMk/>
            <pc:sldMk cId="273947258" sldId="681"/>
            <ac:spMk id="2" creationId="{56554AA9-7B24-6A79-AF13-BC7976FE0B60}"/>
          </ac:spMkLst>
        </pc:spChg>
        <pc:spChg chg="mod">
          <ac:chgData name="Büşra Hancan" userId="0af87d754d062c3b" providerId="LiveId" clId="{7168143B-ADD9-41F9-B3BC-062C8D0678D1}" dt="2023-10-21T20:22:57.924" v="1719" actId="27636"/>
          <ac:spMkLst>
            <pc:docMk/>
            <pc:sldMk cId="273947258" sldId="681"/>
            <ac:spMk id="3" creationId="{C6F8D674-B43D-E1F0-9D19-90C26418B720}"/>
          </ac:spMkLst>
        </pc:spChg>
      </pc:sldChg>
      <pc:sldChg chg="del">
        <pc:chgData name="Büşra Hancan" userId="0af87d754d062c3b" providerId="LiveId" clId="{7168143B-ADD9-41F9-B3BC-062C8D0678D1}" dt="2023-10-21T19:57:26.822" v="1193" actId="47"/>
        <pc:sldMkLst>
          <pc:docMk/>
          <pc:sldMk cId="3298966845" sldId="681"/>
        </pc:sldMkLst>
      </pc:sldChg>
      <pc:sldChg chg="new del">
        <pc:chgData name="Büşra Hancan" userId="0af87d754d062c3b" providerId="LiveId" clId="{7168143B-ADD9-41F9-B3BC-062C8D0678D1}" dt="2023-10-21T20:23:10.138" v="1721" actId="47"/>
        <pc:sldMkLst>
          <pc:docMk/>
          <pc:sldMk cId="181092617" sldId="682"/>
        </pc:sldMkLst>
      </pc:sldChg>
      <pc:sldChg chg="modSp new mod">
        <pc:chgData name="Büşra Hancan" userId="0af87d754d062c3b" providerId="LiveId" clId="{7168143B-ADD9-41F9-B3BC-062C8D0678D1}" dt="2023-10-21T20:23:33.838" v="1768" actId="1076"/>
        <pc:sldMkLst>
          <pc:docMk/>
          <pc:sldMk cId="2213752807" sldId="682"/>
        </pc:sldMkLst>
        <pc:spChg chg="mod">
          <ac:chgData name="Büşra Hancan" userId="0af87d754d062c3b" providerId="LiveId" clId="{7168143B-ADD9-41F9-B3BC-062C8D0678D1}" dt="2023-10-21T20:23:33.838" v="1768" actId="1076"/>
          <ac:spMkLst>
            <pc:docMk/>
            <pc:sldMk cId="2213752807" sldId="682"/>
            <ac:spMk id="2" creationId="{5A717012-584D-D516-9C25-A7F66E11D6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2:29:02.1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1,'61'0,"1"1,121 21,-115-12,1-3,-1-3,100-7,-35 0,419 3,-524 2,0 0,48 12,-46-7,1-2,33 2,-14-7,-28-1,1 1,-1 1,1 1,-1 1,34 9,-51-11,0 1,-1 0,1 0,-1 1,0-1,0 1,1 0,-2 0,1 0,0 0,-1 1,1 0,-1-1,0 1,0 1,-1-1,1 0,-1 1,0-1,0 1,0-1,-1 1,1 0,-1 0,-1 0,1 0,-1 0,1 0,-1 0,-1 7,0-7,1 0,-1 0,0 0,0 0,-1-1,1 1,-1 0,0-1,0 1,-1-1,1 0,-1 1,0-1,0 0,0-1,-1 1,1-1,-1 1,0-1,0 0,0 0,0-1,-1 1,1-1,-1 0,1 0,-1-1,0 1,0-1,-6 1,-17 2,0 0,1-2,-1-1,-34-3,36 1,-754-3,453 5,299-2,0-2,-48-11,46 7,-1 2,-33-2,8 8,38 0,-1 0,1-2,-1 0,-27-6,22-1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5:08.5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1 362,'16'0,"0"2,20 4,-8-1,291 35,-35 8,-196-30,1-3,128 5,-159-21,-19 0,-1 2,63 9,-45-1,91 3,58-13,-85-1,2403 2,-2319 13,-74-2,245 21,-30-2,281-23,-363-9,570 2,-726-5,143-25,-73 6,-77 10,-39 5,64-1,35-4,-26 1,35 12,24-2,-128-4,86-20,-39 4,612-124,-426 83,-168 39,1 5,0 7,193 4,860 15,-693-8,-477 3,0-1,1-1,-1 0,0-1,1 0,-1-1,0-1,20-8,3-2,0 1,0 2,1 1,0 2,47-3,0-2,46-3,3 0,13 0,-122 14,-1-1,31-7,-14 2,-19 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11.5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32,'1017'0,"-974"-2,62-11,-60 6,49-1,676 7,-368 3,124-2,-493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18.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1,'4'3,"1"0,0-1,0 1,0-1,0 0,0 0,1-1,-1 1,1-1,-1 0,9 0,-5 0,152 10,-24-2,224 27,105-24,-306-13,-109 3,58 10,11 1,118-10,-134-4,129 15,-80 12,-100-15,10-3,0-3,121-5,-81-2,-82 1,21 1,1 1,68 11,-72-7,43 2,-51-6,1 2,52 11,-73-11,38 11,1-2,71 7,2-4,-70-7,72 2,862-12,-765-14,4 0,2702 17,-2911-2,0-1,0-1,0 0,-1-1,28-12,-20 8,39-9,-24 13,0 1,75 4,31-1,-126-3,0-1,0 0,27-11,-23 7,39-8,14 8,1 2,109 8,-64 0,1011-2,-1089-2,0-3,0-2,-1-1,44-15,-19 5,-18 8,0 1,84-2,104 11,-96 3,4366-3,-4473-2,65-12,13-1,-38 15,-48 1,-1-1,52-7,-52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26.1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0,'5958'0,"-5932"0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29.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2,'169'-1,"299"4,-3 23,168 67,-532-78,139 3,104-19,-131-1,-113 2,135-1,-160-3,85-15,-68 3,163-6,-195 18,-1-3,88-21,6-1,125 7,2 22,-197 0,40 7,140 25,-141-15,298 19,-17-35,-183-2,8-15,-40 1,-160 15,193-3,-175 5,0 2,78 17,148 35,-228-50,1-2,69-4,22 2,-126-1,-1 0,1 1,-1 0,1 0,-1 1,0 0,0 1,0 0,0 0,-1 1,1 0,-1 1,-1 0,1 0,-1 1,12 12,-8-4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35.8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94,'3094'0,"-3032"-3,0-3,69-16,0 1,-100 16,241-27,-198 27,128 8,-86 10,56 3,136-15,-178-1,67-16,-1 1,851 16,-1017-1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40.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33,'133'6,"145"25,-198-21,72 3,207-11,-180-4,780 2,-716 15,-47-1,20 1,-48-2,343-8,-285-7,-113 4,128-5,-187-3,64-17,-69 12,93-8,-5 0,-74 9,79-17,-83 14,110-9,51 21,-104 2,-90-1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43.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0,'12'1,"0"0,18 4,0 0,409 19,7-1,-327-6,32 5,229 4,575-28,-626 2,-316 0,-1-1,0 0,-1-1,1-1,21-6,52-29,-84 38,64-27,-38 19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46.7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48.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0,'7'0,"300"12,298 6,-444-19,34 17,-14 0,292-17,-264-15,57 0,708 17,-918 2,-1 1,0 4,0 1,-1 3,0 3,103 41,-108-34,-29-12,0-1,0-1,1-1,1 0,-1-2,25 4,191-8,-120-4,257-18,-272 13,86-22,0 0,166 26,-190 6,108-2,-246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52.7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65,'316'12,"70"8,1-21,-174 0,1041 0,-1059-13,-54 2,-17 10,18-1,-35-11,-69 7,49-1,44 7,-54 2,108-13,96-9,4 22,-107 0,709-1,-862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1:02:09.4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1,'1989'0,"-1952"2,0 1,42 10,-39-5,62 3,-45-9,107 18,-83-9,1-4,160-8,-95-2,1730 4,-1853 0,-1 1,0 2,0 0,-1 2,1 0,22 11,8 1,-11-5,0-1,1-3,1-1,0-2,0-2,86-4,-111-3,1-2,-1 0,0-1,-1-1,1 0,20-13,-19 10,-1 1,2 0,-1 2,41-10,18 10,0 2,100 8,-37 1,1588-4,-1698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6:55.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0,'220'12,"-112"-4,83 4,457 18,-592-28,0 3,105 23,-106-18,112 7,54-16,-133-2,488-1,-549 3,0 2,34 7,-30-4,44 2,278-6,-183-3,-141 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02.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97,'721'-52,"-390"19,-236 25,-1 4,162 15,-209-3,78 24,23 5,-12-12,97 14,-59-14,-111-17,0-3,107-5,-79-2,128 3,372-15,-93-5,1060 20,-1512 1,71 13,-66-7,65 9,149 19,4-22,683-16,-531 3,-379 1,58 10,17 1,492-7,-339-9,559 4,-404-38,-277 19,-33 11,123 6,-93 4,-118-5,0-1,1-2,-1 0,27-10,17-3,-1 3,1 2,130-5,761 21,-948-4,-1-1,0 0,0-1,0 0,0-1,0-1,12-6,-10 5,0 0,1 1,0 0,22-3,36 3,96 7,-59 0,136-2,-221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21.6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0 123,'1153'0,"-1073"-3,95-14,76-26,30-4,-144 36,190 9,-155 5,441-3,-560 2,0 4,74 16,-64-10,64 4,-60-13,-16-1,51 8,-30 0,89 1,74-12,-85-2,1055 4,-1179-1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27.1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1 244,'2884'0,"-2803"-4,127-22,53-4,60 29,-167 2,-95 2,105 20,-152-21,50 10,-33-5,44 4,292-6,-205-8,-110 4,60-2,-96-1,1 0,0 0,-1-1,0-1,18-7,0 0,0 0,1 2,62-9,103 2,310 13,-269 5,-214-4,-1 0,40-10,-35 6,37-3,274 7,-174 4,1170-2,-1312-2,-1 0,1-2,-1 0,32-11,45-9,-16 16,159 5,-143 4,-66-3,0-1,0-2,48-14,38-5,-31 16,150 7,-108 4,790-3,-895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41.5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45.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0,'2771'0,"-2740"0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47.8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0,'3116'0,"-3090"0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50.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31,'11'-4,"0"0,0 0,0 1,1 0,16-1,60-1,-60 4,509-2,-278 5,981-2,-1198 2,62 11,-60-6,47 1,194-9,-254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54.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0,'927'0,"-901"1,0 2,35 7,-30-4,38 3,53-2,0 6,160 38,-104-16,-149-29,27 2,-30-5,36 9,-25-4,1-3,0 0,0-3,67-4,-39 1,-26 1,-6-1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7:56.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0,'660'0,"-474"14,-41 0,86-12,-1 0,-190 2,42 9,-10-2,-23-4,194 17,382-22,-316-4,-66 2,-216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7:58.2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8:04.7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30,'592'0,"-532"3,61 10,41 3,40-1,7 1,365-16,-270-1,-272 3,56 9,11 2,22-9,-56-3,-1 2,118 22,-123-13,1-3,82 2,122-11,-112-2,1222 2,-1314-3,0-3,72-16,-64 10,83-6,-5 4,18-1,-116 15,-21 1,0-2,0-1,0-1,40-9,-2-3,0 2,115-6,-74 6,35-1,202 14,-156 1,-161-1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8:07.6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31,'146'2,"168"-5,-147-10,69-3,225 16,-204 1,-210 1,59 11,21 1,312-12,-227-4,752 2,-736-15,-6 0,942 15,-507 1,-630-1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8:10.3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2,'218'-1,"240"3,-265 13,29 1,810-15,-492-3,580 2,-1101-1,0-1,0-1,22-6,-19 4,0 1,23-2,290 4,-174 3,-130-1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8:19.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1,'4328'0,"-4301"1,-1 2,35 7,-30-4,38 2,354-5,-217-5,187 2,-367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8:33.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0,'1381'0,"-1155"15,-45-1,13 2,24 0,-135-16,-6 0,88 11,-130-6,324 51,-229-35,2-5,193-3,-287-13,292 10,83 28,-338-31,74 10,-28 3,0-5,129-2,577-14,-797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9:53.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03.7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1 154,'133'-1,"212"7,-181 18,8 0,-67-16,-1-5,1-4,-1-5,198-37,-280 38,34-8,0 2,101-6,-103 13,103-20,-5 1,-80 15,398-22,-428 30,44 1,112-13,107-10,1 23,-107 1,-197-2,1113 19,-553-7,-374 2,-70-2,93 19,-28-3,-34-21,42 4,-94-2,99-3,-35-3,46 10,79 3,634-13,-474-5,386 2,-523 17,-233-11,87 10,162 6,-77-21,179-4,-141-27,-185 15,129-1,-38 1,-41 2,-6-1,-10 0,231 11,-240 4,-49 1,0 4,97 21,-91-14,130 3,89-17,-139-2,1765 2,-998 2,-900-1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13.9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4,'987'0,"-960"0,-1 2,0 1,0 1,0 2,-1 0,35 13,-46-14,0-1,1 0,-1-1,27 1,60-2,-61-3,3045 0,-3032 3,61 11,21 2,106-14,-132-2,-52-2,-1-3,0-2,75-21,-72 14,2 3,119-9,221 28,-291 1,181 39,49 5,-338-51,139 9,160-9,-145-3,-16 0,175 5,-181 11,20 1,578-29,-353-2,374 14,-390 4,451-2,-792-2,0 0,-1-2,1 0,-1-1,21-9,-17 6,0 1,0 1,28-2,151 6,-106 4,-72-2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27.6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1,'27'0,"324"11,-279-4,-1 2,109 30,-123-25,1-3,102 7,-154-17,620 11,-387-14,189 2,-414 0,0 1,26 3,-16 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34.5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1 127,'275'14,"-34"0,-45-14,78 2,-243 2,0 0,-1 3,0 0,43 18,20 4,-44-16,0-2,0-2,1-2,67 0,1929-10,-1229 3,-747-2,1-4,93-19,-16-10,-81 18,101-14,57 23,-56 4,725-19,-839 23,306 12,410 7,-536-20,-153 0,-6-1,143 17,22 10,-97-13,18-1,194-11,-135-15,67-1,-224 14,117-20,57-30,-96 10,20-5,-133 40,0 2,1 1,50 0,-26 5,16 0,1 2,114 21,-115-10,0-4,1-2,90-2,1884-9,-1165 4,-514-32,-244 15,142 1,-201 15,234 14,29 24,202-26,-335-14,2398 2,-2564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01.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0,'606'0,"-597"0,0 0,0 1,0 0,10 3,0 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42.6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1,'1214'0,"-1026"15,-16 0,-130-15,-23-1,1 1,-1 1,0 1,0 1,0 0,0 1,19 7,-16-2,-13-6,1 1,-1-1,0 2,0-1,-1 1,1 1,9 7,-13-8,0 0,1-1,0 1,0-1,0-1,0 1,0-1,1 0,0-1,-1 0,1 0,0 0,0-1,13 2,-14-3,-1 0,1 1,-1 0,0 0,0 0,1 1,8 4,5 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55.2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0 184,'186'-1,"207"3,-208 11,26 1,367-11,-265-39,-280 31,333-39,221 0,-82 19,51-5,-57 0,42 50,89-6,-412-16,278 2,-446 3,55 9,29 2,-26-6,125 25,211 16,-72-46,-199-5,-149 3,0 2,42 9,-41-6,1-2,28 2,417-5,-225-3,-230 2,50 0,105-12,-70 1,177 3,-250 7,0-2,45-10,-69 13,22-6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0:59.7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1 124,'287'12,"46"9,0-22,-131 0,-62 2,150-3,-248-3,82-21,-9 1,-5 9,219-3,-281 17,81-14,-65 6,20-4,-43 6,56-3,172 10,-130 2,-113-1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1:03.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0 366,'1005'0,"-946"-4,116-21,-105 13,321-41,-208 28,28-2,-117 21,-1-4,135-32,-179 30,0 1,1 4,0 1,69 1,-43 4,0-3,0-3,-1-4,0-3,80-25,-111 27,1 2,-1 2,64-3,136 8,-171 4,-28 2,0 2,-1 3,0 1,48 17,16 2,-62-20,0-3,0-1,91-6,-50-1,22 4,100-3,-77-12,44-3,411 16,-281 3,111-2,-391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1:04.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1:35.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1:40.0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2,'193'-2,"217"4,-188 13,87 2,501-19,-601 18,-22-1,310-14,-258-2,-186 4,0 2,79 18,-76-12,-1-2,66 2,132-13,104 3,-197 13,55 2,1398-16,-728-2,-627-13,-21 1,-102 6,182-33,-273 36,-1 3,1 2,0 1,54 10,44 1,456-9,-312-5,139 2,-388 2,63 12,21 1,361-13,-245-4,-206 2,-10-1,-1 1,1 1,-1 1,36 8,-3 4,-19-6,47 18,-61-19,1 0,-1-2,1 0,1-1,26 1,111-4,-97-3,197 1,-234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2:20.7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1,'10'1,"1"0,-1 0,18 6,8 2,39-2,-57-6,-1 0,1 1,-1 1,1 0,-1 2,26 9,-4 3,70 22,-84-33,0-2,0-1,39-1,-29-1,34 6,26 4,188-4,-192-8,-61 2,0 2,38 9,-36-6,53 3,251-8,-159-2,-151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2:24.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1 117,'87'2,"98"-5,-159 0,-2-2,1 0,27-11,-26 8,1 1,33-5,-10 8,-37 4,1-1,0 0,0-2,-1 1,24-8,-32 8,79-28,-58 23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2:33.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0 125,'407'-16,"-47"0,-242 16,188-11,15-7,-128 3,-34 1,-90 12,127-10,96-9,3 22,-105 1,594-2,-757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03.4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0,'637'0,"-612"0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06.7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1 185,'15'-1,"1"0,-1-2,1 1,21-8,20-4,92-11,1 6,218 2,215 19,-348-3,-182-2,-1-3,1-1,77-23,-67 14,102-12,135 25,-154 5,12-3,177 3,-180 12,52 2,34 4,-184-13,122 19,-81-10,147 6,752-22,-433-2,673 2,-1211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09.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29,'4975'0,"-4943"-1,62-12,-19 1,-50 10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10.8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0 124,'44'-3,"-2"-1,1-2,61-17,-3 0,3 1,-38 7,124-11,-161 25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14.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1 124,'3945'0,"-3906"-2,67-12,-65 7,63-3,-52 7,-1-2,66-16,61-7,-52 12,-77 8,74-2,56 12,-153-2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16.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93,'26'-11,"1"1,1 2,-1 0,1 2,46-4,446-29,1354 40,-1826 1,63 11,18 2,276-12,-208-5,454 2,-625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26.5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63,'1399'0,"-1363"1,60 12,7 0,6-9,76 8,102 42,-153-25,13 3,96 12,-177-38,83-4,17 2,6 20,239-19,-232-7,1429 2,-1406-17,-122 7,118-18,123-8,-141 36,-83 2,143-16,29-30,-128 17,230-12,-108 25,58-1,949 16,-1251-3,-1 0,0-1,1-1,-1-1,24-9,-20 6,0 2,0 0,27-3,54 5,-75 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3:29.1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64,'2971'0,"-2942"-2,-1-1,38-8,-35 5,52-4,-59 9,7 1,-1-2,35-6,4-2,1 3,-1 3,73 6,-38 0,-79-2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05.3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09.6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31,'5238'0,"-4987"-15,7 0,540 16,-765-1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12.5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95,'766'-79,"10"65,-350 13,1 5,-337 3,139 29,52 6,288-35,-317-9,-235 2,13-1,1 2,0 1,39 8,-33-3,1-2,40 0,-20-1,-1 3,56 14,-63-10,101 8,260-18,-189-3,-176 5,60 9,5 1,305-8,-236-7,66 2,-216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25.8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0,'1544'0,"-1518"0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16.7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1 216,'22'-1,"1"-1,31-6,-18 1,711-91,-308 92,-251 8,2306-2,-2457-2,-1-3,1 0,-1-3,48-15,38-9,-71 24,98-4,54 14,-59 1,186-4,-304 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25.8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33,'2193'0,"-2144"-3,66-10,-65 5,62 0,28 8,-112 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32.9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0 340,'150'-12,"-44"0,84-2,218-9,529 24,-725-16,-19-1,78 17,92-2,-223-12,13 0,519 8,-373 7,2630-2,-2729 15,-24-1,508-12,-354-3,3861 1,-4012-14,-42 1,104 11,55-4,411-20,-656 27,23 0,-1-3,107-16,118-58,-25 4,-212 62,-1 4,1 1,0 4,0 2,-1 2,1 4,-1 2,71 20,-79-18,58 4,-61-9,122 7,193-8,-237-6,-87 3,68 11,11 2,-82-14,-5 0,59 10,-23-1,0-4,1-2,75-6,-46 1,13 1,292-12,-32-8,3 21,-138 1,-177-3,151 5,-167 0,-1 1,82 21,-85-14,-5-2,-1 0,1-3,46 5,290-8,-194-7,296 3,-423 3,77 14,-60-7,62 18,-93-19,0-1,1-1,37 1,367-9,-272-13,58-2,749 17,-949-1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35.1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0,'2026'0,"-2000"0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54.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0 121,'62'-13,"63"-3,-72 10,350-33,567-7,370 46,-694 0,-604 2,-1 2,1 2,66 18,-74-15,16-1,0-2,1-2,100-5,-63-1,299 2,-361 1,1 2,37 8,-34-5,46 3,436-6,-265-5,-221 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4:56.7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1 244,'546'0,"-511"-2,0-2,0-1,40-11,19-4,107 5,-139 12,75-10,11 0,-82 12,-19 1,86-13,-72 2,14-4,149-9,-196 24,1-2,0 0,-1-2,39-11,-12 1,67-9,-59 12,-33 5,50-4,348 8,-215 4,-183-2,-4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5:01.4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92,'56'0,"295"-12,-200-2,203-27,-252 28,190 1,259 14,-310-3,-203 3,65 12,14 0,24 2,26 1,485-16,-308-3,-293 1,-14 0,0 2,0 1,47 8,-37-2,71 3,10 1,90 3,-97-10,6 8,27 2,-108-14,127 11,74 7,3-20,-92 0,-79 1,82 12,46 3,-80-9,-22 8,-63-7,50 1,240-7,-152-2,-140 2,62 12,29 2,405-13,-256-4,451 2,-706 1,0 2,38 8,-33-5,40 3,-35-8,-3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5:05.8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1,'511'0,"-489"1,0 2,0 0,0 1,0 2,21 7,-10-3,34 6,4-8,-47-7,-1 2,44 10,-33-2,1-2,-1-2,53 5,119 19,-150-20,1-1,96 2,428-14,-556 3,0 1,39 10,-36-6,42 3,-32-7,97 9,-65-2,-39-6,0 1,32 10,-38-8,0-1,1-1,38 2,80-7,-55-2,2090 3,-2144 2,54 9,-9 0,263-3,-317-8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5:40.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5:47.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62,'1369'0,"-1323"-2,51-9,1 0,218 6,-62 2,-64-11,62-1,1863 14,-954 3,-1135-2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55.7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1 247,'131'-32,"355"-75,-438 100,70 1,-45 3,-57 1,0-1,0 0,-1-2,0 0,23-10,26-9,-25 14,1 1,1 3,64-4,128 12,-88 1,1484-3,-1603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5:54.5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0,'2181'0,"-2140"2,57 10,8 0,-48-9,-17-2,67 11,-55-3,94 3,55-13,-77-1,744 2,-659 15,-20 0,16-15,195 11,-269 0,-76-9,0 3,0 3,61 16,16 19,93 25,-179-61,0-2,1-3,74-4,-35-1,1753 1,-945 4,-775-3,140 3,-104 13,31 1,492-15,-326-3,1788 2,-2131-1,-1 1,1-2,-1 1,0-1,0-1,1 1,9-6,58-32,-14 6,-34 22,0 1,1 1,1 2,-1 2,1 0,37-1,191 6,-117 4,-83-4,-31-1,1 2,0 1,-1 1,43 9,29 18,43 11,-92-32,0-3,0-2,87-5,-52 0,449 1,-510-1,0-1,-1-1,1-1,27-9,29-6,-33 12,87-2,50 12,-64 0,-67-1,107 17,-84-9,-1-4,110-5,-78-2,2214 2,-2276-3,0-2,-1-2,0-2,52-17,-4 1,-31 10,1 2,1 3,117-2,-131 10,64-9,8-1,331 9,-234 5,627-2,-819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6:07.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1,'2785'0,"-2759"0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6:34.1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63,'2434'0,"-2399"1,65 13,13 1,-43-13,84 9,-1 18,-124-22,21 0,0-1,0-3,79-5,-39 0,1492 2,-1352-16,-23 0,448 15,-312 3,414-2,-724 1,60 12,5 0,229-8,-196-7,-102 4,0 0,-1 1,52 14,82 35,-86-26,-28-12,-1-2,2-3,93 7,149-15,-137-4,452 3,-567 3,0 0,42 11,-29-5,14 4,-34-6,65 5,392-11,-241-3,574 2,-780-2,60-11,34-1,419 13,-264 2,-281 0,-1-1,0-1,1 0,-1 0,0-1,0 0,0 0,0-1,0 0,0-1,-1 0,0 0,0-1,9-6,4-5,1 1,0 1,39-19,-45 27,0 0,0 0,0 2,1 0,0 1,31-2,37 4,-46 2,0-2,50-7,-34-1,101-2,-116 9,0-3,68-16,34-4,-79 19,109-13,-38 4,-28 5,2-6,-27 3,157-6,212 21,-423-2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6:37.1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1 123,'310'-6,"-5"-24,-251 21,189-27,-167 28,96 3,387 8,-341-3,-186 1,63 12,-2 0,52-11,4 1,-65 11,-56-9,41 5,114 2,188 7,665-20,-1001-1,0 0,60-13,67-27,-104 24,2 3,104-12,67 26,-122 3,-83-2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6:51.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1 184,'3101'0,"-3064"2,60 11,16 1,280-12,-200-4,1106 2,-1215-4,131-23,-127 13,103-2,333 16,-226 1,-35-17,13 0,737 18,-582-2,-392 1,64 13,23 1,409-13,-277-4,-214 4,67 12,-67-7,65 2,-56-9,-4 0,0 1,50 9,-52-3,1-2,0-2,0-3,0-1,-1-3,61-11,-14-3,116-19,-148 29,89 0,256 11,-365-6,65-10,-58 5,14-1,28-5,97-1,-157 13,0-2,0-1,34-10,45-8,13 13,176 8,-137 5,2376-3,-2500 1,66 13,-63-7,49 2,60-9,-124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7:04.5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1 213,'164'-2,"183"5,-237 11,-12-1,47 2,75 5,-134-20,146 10,73 11,3-22,-112-1,2547 2,-2715 1,-1 2,34 7,29 4,140 8,-184-17,49 3,31 3,133 25,-224-30,0-1,1-3,-1 0,0-3,1-1,-1-1,0-2,0-2,48-15,17-15,-36 12,2 2,120-25,-111 39,91-1,79 13,-51 1,891-4,-1050-1,-1-2,1-1,38-10,101-35,-41 10,476-82,-491 111,181 7,-145 5,1351-2,-1449 3,0 3,-1 2,76 21,-71-14,-1-3,96 7,-84-16,189 12,-153-1,-15-1,186 2,109-46,99-1,3378 34,-3838-1,1 2,34 7,-30-3,34 1,-57-8,12 1,-1 0,1 2,22 5,-14-1,0-2,0-1,36 1,89-6,-63-1,-56 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7:3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33,'3197'0,"-2883"-16,18 0,551 17,-538-1,-277 3,132 24,-126-14,87 4,-52-9,117 23,224 22,-184-25,90 4,397-32,-323-1,-403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7:39.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62,'1043'0,"-1006"-2,61-10,15-2,308 11,-215 5,297-2,-485-1,1-1,-1-1,24-6,-20 3,40-3,223 6,-148 5,-111-2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10.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0 124,'64'-20,"2"3,80-11,136-3,-173 21,590-8,-473 20,-152 0,88 14,71 25,-184-32,74 13,1-6,156 2,-245-16,0 1,54 13,-42-6,40 3,131 4,89-18,-130-1,-168 2,579-13,-349-3,512-17,-558 36,391-5,-287-19,-225 14,160-22,-118 13,145-3,835 21,-891 13,-34 0,12 0,12 0,80-14,-175-2,-81 2,-1 1,1 0,0 1,-1 1,30 11,-8-2,-9-6,0-2,0-1,1-1,41-1,-35-1,0 0,48 10,-41-3,0-2,47 0,88-7,-68-1,77 2,-162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15.8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33,'96'0,"179"24,207 50,-260-46,344-2,-370-12,-62-1,-90-9,-1 3,45 12,58 9,-35-14,84 6,219 26,-385-42,61 5,142-5,-181-4,5-2,97-17,52-23,-118 21,0 4,135-9,-17 27,128-9,-172-7,190-28,-174 2,-142 36,0 0,71 2,-66 3,77-9,-55-2,25-5,115-6,-23 20,114-7,223-30,103 26,-393 15,1177-2,-1373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58.0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1 306,'48'0,"1"-2,89-14,25-23,33-7,-148 38,-1 1,59 1,-20 1,113-19,23-3,-7 24,-198 1,1 1,0-2,-1-1,0 0,0-1,19-8,12-3,28-5,1 4,0 3,1 3,0 4,106 3,461 7,-420-3,-199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18.5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1,'133'-1,"156"3,-213 2,101 20,70 28,-5-1,64 19,-254-56,1-3,0-3,76 3,163-12,-129-2,1094 2,-640 2,-415-17,-34 1,-111 14,-4 0,66-10,-26 0,0 5,101 6,40-2,-100-12,32-1,12 16,-153-1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23.8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89 124,'200'-1,"230"3,-283 4,-1 7,0 6,147 40,-177-28,-1 5,127 59,-205-81,0-1,65 13,5 2,-58-12,-26-7,1-1,0-2,37 6,48 0,132 9,-125-21,177 10,210 8,-435-18,-38 1,-1 2,32 7,31 4,177-10,-173-5,-78 2,0 1,-1 0,27 8,-24-5,43 5,250-8,-161-3,200 1,-334-2,0-1,0 0,0-1,-1-1,1 0,31-15,5-2,63-31,-47 19,-55 27,7-4,1 1,0 1,1 2,45-10,-49 15,0-1,0-1,0-1,27-10,-42 13,0-1,0 1,0-1,0 0,0-1,-1 1,1-1,-1 0,0 0,0 0,-1 0,1-1,-1 1,0-1,0 0,0 0,-1 0,0-1,0 1,2-9,-1 3,-2 1,1-1,-1 1,0-1,-1 0,-1 1,-2-17,3 23,-1 0,0 0,-1 0,1 0,0 0,-1 1,0-1,0 1,0-1,0 1,-1 0,0-1,1 1,-1 1,0-1,0 0,0 1,-1-1,1 1,-1 0,1 0,-7-2,-5 0,0 0,0 2,-1-1,-17 1,-25-4,-28-4,-1 3,-126 8,85 0,-1617-1,1500-15,21 1,-196 13,190 2,200-3,0-1,0-1,-58-17,48 10,-46-6,8 11,-117 6,89 2,-1670-1,1750-1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29.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0,'589'0,"-552"2,62 11,17 1,-73-13,-15-1,-1 1,52 10,-39-3,-1-2,58 1,83-8,-70-1,400 2,-482 2,0 1,0 1,0 2,27 9,-22-6,1-1,35 4,-32-11,-26-1,0 1,0-1,0 2,0-1,-1 2,12 3,9 6,148 53,-148-56,0-1,0-2,63 4,322-9,-188-3,-193 0,65-12,12 0,74 12,-118 3,-60-2,1 0,-1 0,1-1,-1 0,0-1,0 0,0 0,-1-1,8-4,-4 2,0 1,1 0,19-5,5 5,1 1,-1 2,71 4,-22 1,1122-3,-1181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41.5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47.1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0,'69'4,"117"20,-48-4,79-10,-71-6,-42 10,2 0,-34-11,79 7,-25 2,172-6,-292-6,39 2,75 13,-72-8,-5-1,63 9,116 2,602-17,-357-1,-457 1,15-1,1 1,0 1,0 2,0 0,-1 2,25 7,9 6,1-3,0-2,0-3,1-3,106-1,1267-6,-590-1,-362 1,-470 0,1 0,0 1,0 1,-1 0,1 1,-1 0,1 1,-1 0,0 1,-1 0,1 1,12 9,-11-7,-1-1,23 9,-24-12,0 1,0 0,0 1,12 9,-9-2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8:56.3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0,'44'2,"50"9,-5-1,-50-7,39 3,85 17,344 62,-377-75,-56-6,84 20,273-20,-238-6,110 2,-276 2,0 1,-1 1,1 1,28 11,-17-6,40 6,17-8,161-7,-120-4,-113 3,274 11,-116 7,22 2,-98-11,161-7,-2-1,-116 13,18 1,365-12,-273-5,-168 2,93-12,130-10,4 23,-116 1,-162-2,64 2,-88-1,-1 1,0 0,0 1,0 1,14 6,65 33,30 11,-97-45,0-2,0-2,1 0,43 2,111-8,-76-1,197 2,-285 1,-1 1,1 0,-1 2,19 5,-34-9,20 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9:08.9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0,'4'3,"1"0,0 0,0-1,-1 1,1-1,1-1,-1 1,0-1,0 0,1 0,-1 0,9-1,-4 1,204 25,-131-17,164-6,-143-4,-1 1,260-12,-30-9,1 22,-116 1,3959-2,-4151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9:12.1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1 304,'408'0,"-374"2,0 1,33 8,-30-4,50 2,418-8,-241-3,1507 2,-1731-2,1-3,-1-1,78-22,-6 0,-48 16,168-41,-38 0,-147 44,0 1,58-1,187 9,-115 2,-103-1,-17 1,-1-3,0-2,70-13,143-37,-198 42,131-1,280 15,-463-5,-1 0,0 0,25-8,-22 5,42-5,262 8,-165 4,321-2,-455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9:27.8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0 184,'694'0,"-649"-3,-1-1,55-13,-74 12,193-39,-77 22,201-7,-173 31,100-3,-150-15,-50 6,14-3,95-7,259 18,-216 4,-81-4,154 5,-85 24,247-22,-255-7,-138 2,243 11,-4 9,3-20,-113-2,600 2,-765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49:40.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62,'3785'0,"-3521"-20,-181 11,15-1,203-13,6870 25,-7149-1,1 1,-2 2,1 0,0 1,-1 1,0 1,21 10,-9-6,-1-2,1 0,0-3,68 6,141-12,-118-2,719 2,-826-1,-1-1,1-1,-1 0,19-7,-34 10,20-5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8:59.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27,'18'1,"1"1,25 5,6 2,177 12,-104-11,439 2,-359-14,857 2,-858-15,-23 0,-155 15,5 0,-1-2,51-8,-41 4,-1 1,49 0,-9 1,-62 2,30-8,-8 1,-15 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0:17.3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0,'2537'0,"-2505"0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0:22.2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63,'2549'0,"-2338"-16,-21 0,495 15,-328 3,986-2,-1114-15,-40 1,426 12,-320 4,1116-2,-1385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0:27.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0 124,'14'-6,"0"1,0 0,0 1,1 1,0 0,19-1,9-3,132-18,201-2,183 24,-289 5,-243-1,1 2,34 7,-30-4,39 2,408-5,-244-5,-115 0,134 5,-117 10,52 3,467-14,-340-3,-18-12,93-9,3 24,-135 0,2983-2,-3022-15,-5-1,1241 16,-642 2,-789-4,0 0,39-10,-35 6,41-3,311 7,-197 4,-116-2,-35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0:53.3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01.9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0 122,'104'-20,"1"5,114-2,-207 16,147-7,145-11,58-5,351 6,-484 20,2539-2,-2682 2,106 17,80 29,-100-16,-30-15,-81-11,72 16,-113-17,54 14,1-3,142 10,-6-12,8 1,404-13,-323-3,-274 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03.7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2,'190'-1,"217"2,-207 14,67 0,605-16,-846 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06.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1 305,'215'14,"-55"-1,387-9,-317-6,-205 1,0-2,0-1,-1-1,31-9,-22 4,52-6,-61 13,33-3,0-3,84-23,37-22,271-45,-297 85,6-2,-36-4,228-8,468 30,-775 0,65 11,20 2,285-12,-211-5,334 2,-525 1,1 0,-1 1,0 0,0 1,-1 1,20 8,-13-5,29 7,-4-6,0-3,63 0,34 4,139 11,2-21,-112 0,243 1,-379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10.5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33,'210'-16,"-4"-1,751 18,-396 0,-509 1,56 10,18 1,282 18,-67 0,-294-26,-1 3,75 20,-83-18,78 8,-20-4,101 24,-141-25,-33-7,42 5,12-8,-37-1,50 7,81 7,-94-12,-4 9,-3-1,255-8,-183-6,-116 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13.2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1,'2965'0,"-2940"0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15.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93,'127'0,"488"-12,-17-9,3 21,-220 2,1162-2,-1009-30,-58-1,-23 31,-241 1,-64 2,244 36,-308-25,170 23,-159-27,101 7,533-15,-363-4,-280 1,98 3,-159 3,-5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9:0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1,'198'13,"-52"0,-64-11,-29-1,87 12,-74-4,91 2,67-12,-87 0,1861 1,-1969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19.2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62,'1187'0,"-963"-17,-126 6,20-1,182-10,475 24,-582 13,-18 1,455-15,-298-3,3294 2,-3593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25.6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1 184,'14'-8,"1"0,0 1,0 0,1 1,20-5,-8 3,60-17,1 3,133-14,-86 24,140 7,-140 8,301-3,-290-13,10-1,498 9,-370 7,366-2,-625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28.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1 127,'246'-14,"-69"1,-11 11,23-1,-158-1,1-1,-2-2,51-16,-41 10,48-9,-17 13,93-2,74 13,-103 0,868-1,-975-1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45.1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0,'662'0,"-466"15,-32-1,-9-15,57 3,-167 4,79 20,-46-7,-8-5,1-2,82 2,302-13,-205-3,-247 2,1 0,-1-1,1 1,-1 0,1 1,-1-1,0 1,1-1,-1 1,0 0,1 0,-1 0,0 1,0-1,0 1,0 0,0 0,0 0,0 0,2 3,8 15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48.1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0,'4'3,"1"0,0 0,1 0,-1-1,0 0,1 0,-1 0,1-1,-1 1,1-1,9 0,7 2,278 45,-216-33,299 59,-121-30,-118-22,-68-13,2-4,103-6,-58-1,55 2,-150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1:52.3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0,'686'19,"-569"-9,125 29,-130-18,0-5,215 3,947-21,-1104 15,-75-3,-37-3,0 3,74 24,-40-10,25 4,2-6,175 10,-122-17,39 2,697-16,-425-3,-154 2,-303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00.8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04.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1 153,'8'0,"82"0,96-13,-58 1,160 5,-266 6,0-1,32-7,9-1,156-25,-56 7,-73 20,12-2,-27 1,146 1,-188 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13.6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0 183,'2696'0,"-2510"15,-25-1,512-12,-348-3,418 1,-644-5,116-19,-37 2,268 12,-313 11,52-15,-51 1,409 8,-303 7,-207-3,0-1,0-2,0-1,-1-2,47-15,-31 8,0 2,61-7,101 0,-117 12,413-4,-356 13,-123-2,0 2,0 1,-1 1,1 2,47 15,-23-6,0-2,1-2,0-3,1-2,101-2,1753-6,-1775-5,164-28,-82 7,397 6,-515 22,121 4,-159 0,99 20,-138-20,256 51,-221-44,62 22,-78-21,1-1,-1-2,72 8,238-16,-163-4,2834 3,-2916-4,119-21,-12 0,313 17,-305 10,653-2,-662 15,0 1,1508-16,-776-1,842 1,-1756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22.2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0 397,'241'2,"274"-5,-279-11,74-1,238 16,-518-3,0-1,31-7,-4 0,-2 0,68-23,-71 17,80-13,-11 19,200 8,-143 5,134-15,-159-2,125-15,-10-8,179-30,-377 57,99-3,71 12,-104 3,-58-6,104-18,-38 3,406 3,-369 32,-30-1,17-1,16 1,-64-15,37 2,-47 12,2 1,277-13,-202-4,632 2,-802 1,1 0,-1 1,1 1,24 8,65 27,-73-24,0-2,59 14,-34-18,90 2,65-12,-79-1,1039 2,-851-14,-31 1,572 13,-412 2,1250-1,-1488 14,-41-1,379-10,-325-4,-44-11,-71 2,54-9,-96 10,91-2,725 12,-835-2,0-2,-1-3,0-2,86-25,184-44,-258 66,123-5,66 18,-94 1,515-3,-586 4,130 22,-130-12,136 4,716-20,-586-29,-39 1,232 29,-262 3,-250-1,61 12,5 0,387-7,-273-9,662 3,-816 3,109 21,-28-3,89 11,109 9,-96-41,-239 0,13 1,0 0,0 2,30 7,-27-6,1 0,28 3,-10-8,0-2,0-1,57-14,24-3,178 2,3 21,-84 1,932-3,-1121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7T10:49:02.1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40,'52'-3,"83"-14,-82 9,77-4,459 14,-565 0,0 0,-1 2,0 1,1 1,31 12,-31-9,1-1,1-1,-1-2,33 3,405-5,-226-6,-226 3,0 0,-1 1,1 0,12 3,1 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9:05.5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0 216,'1461'0,"-1420"-2,-1-2,0-2,63-18,11-2,130-7,-24 4,19-19,-117 22,-63 17,0 4,0 1,81 7,-25 0,-55-4,-34 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39.7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0,'2483'0,"-2343"12,-40-1,32-5,89 8,253 4,-246-2,-29-1,-157-15,146 11,70 26,-188-29,0-4,71-4,-75-1,-50 2,0 1,0 1,0 0,0 1,27 11,-21-7,0-1,25 4,19-4,0-3,86-7,-36 1,355 2,-445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41.7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1,'4628'0,"-4601"0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48.6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0 124,'978'0,"-718"16,-10 0,-213-14,60 11,-29-2,17 1,94 9,8-6,11 0,84-16,72 3,-193 11,13 0,-152-12,274 4,-201-7,108-17,-20-10,426-45,-48 76,-152 48,-179-16,-214-32,391 33,494-37,-855 5,0 1,-1 3,0 2,65 21,8 2,-67-20,1-2,98 6,4-17,45 1,63 37,-194-25,-10-2,13 3,137 7,-168-19,333-5,-333 1,0-2,0-2,71-22,106-54,-58 21,-116 47,1 3,0 2,1 1,72-3,99-15,39-2,245 28,-238 3,333-2,-553-3,-1-1,0-2,0-2,62-20,-74 20,41-9,86-7,-62 10,-17 7,1 2,87 7,-43 0,-95-2,-1 0,1-2,-1-1,1-2,-1 0,27-10,-27 7,1 1,0 1,1 1,35-1,112 5,-93 2,-49-1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2:50.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93,'690'0,"-614"-4,131-23,44-3,202 29,-217 3,-200-4,68-12,-64 7,48-2,307 8,-188 3,-181-2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02.4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60,'3818'0,"-3582"15,-3 0,537-16,-474-22,-259 19,56-8,86-7,1 5,57-3,-237 17,508 1,-200 29,44 1,-114-18,-18 1,684-12,-463-4,1728 2,-1940-15,-14 0,200 15,-182 1,-68 13,-42-2,402-7,-293-7,527 2,-691 3,80 15,-68-8,4 4,-40-7,48 3,113 4,75 2,-247-14,1 0,34 9,41 3,102-12,-118-3,-67 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06.3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0 186,'4'0,"619"18,-425 0,399 32,-88-44,-300-7,716 1,-707 13,-45 0,266-10,-3-38,-148 11,0 22,-249 4,-1 2,72 17,-15-2,-65-15,0-1,0-2,1-1,-1-1,39-7,148-41,-157 32,1 3,1 2,85-4,37 2,4 0,470 13,-310 3,-125-17,-60 2,60 9,-94 3,193-25,-136 0,112-21,-248 38,1 3,55-2,106 10,-72 0,1188-2,-1302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1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28.01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38.21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44.5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1,'41'2,"57"10,-21-2,-12 0,92 26,-93-20,97 13,5-21,32 4,106 8,4-21,-112 0,-174 2,1 2,-1 0,0 2,27 8,35 8,8-11,-1-3,126-8,-71-2,488 4,-407 17,-143-8,17 3,83 6,367-18,-270-2,1 2,316-3,-384-12,-7 0,53-15,-78 5,429 12,-371 15,783-3,-977-2,59-11,20-1,8 0,-3-1,360 11,-267 6,950-2,-1123-3,0-2,68-15,17-3,14 13,155 9,-137 3,3540-2,-3651-3,62-10,54-3,651 16,-348 1,-443 0,1 3,32 6,42 5,-99-15,0 0,0 1,-1 0,1 0,0 1,-1 0,1 0,-1 1,0 0,13 7,-7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9:24.2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95,'63'0,"160"3,-172 1,0 2,68 17,58 16,3-8,200 10,113-35,-276-8,-210 2,22 0,-1-1,1-1,40-8,-17 1,64-4,-30 4,28-2,124 5,-25-10,4 1,235 16,-295-14,-51 2,371 4,-98 6,44-44,-68 3,-197 37,61-5,75-10,2 21,-105 1,-84-4,116 5,-147 9,5 1,310-8,-216-7,889 2,-1026-2,50-8,-7-1,398 3,-292 10,809-2,-969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48.20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1,'5'0,"7"0,6 0,6 0,3 0,8 0,3 0,0 0,-1 0,-2 0,-2 0,5 0,-1 0,0 0,-1 0,-3 0,0 0,-7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51.56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87,'5'0,"7"0,6 0,6 0,3-6,8-1,-2-4,-2-1,-1 2,0 2,0 3,-6-2,-1-2,1 2,-5 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52.3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3:55.9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14.3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16.8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1 159,'180'-60,"-121"37,86-20,-78 30,0 4,87-2,137 15,-111 0,-42-6,108 5,-13 25,17 1,-74-28,17 1,-55 15,-46-4,-70-9,0 0,0 2,32 13,-18-7,-13-6,-1-1,1-1,45 2,9 1,34 12,-48-8,88 6,361-15,-249-4,-161 2,-69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18.6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27,'1941'0,"-1888"-3,64-11,-79 8,-9 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33.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44.3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65,'36'-7,"-12"1,60-5,92 1,90 11,-95 1,223-2,-361-2,53-9,0 0,440 2,-317 11,454-2,-636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48.1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1,'669'0,"-364"20,-198-9,71 12,-144-17,24 6,17 1,41 1,122 8,-189-21,-11-1,0 1,-1 1,1 3,69 16,-17 13,-63-23,1 0,0-2,1 0,0-3,53 7,33 1,3 0,472-12,-301-4,287 2,-497-4,126-22,51-4,243 28,-237 4,-116-1,168-3,-180-13,-83 8,58-2,-72 7,54-10,17-1,140 11,-131 3,-91-1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9:2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0,'354'12,"102"10,2-23,-153-1,1724 2,-1972 3,93 17,-87-10,307 20,3-31,-146-1,568 2,-560-14,-56 2,613 7,-438 7,42-2,-351 2,53 10,-25-3,667 29,573-40,-711 3,-573-3,57-10,-20 2,-28 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4:51.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4,'71'-1,"7"0,133 15,-41 23,-39-13,-95-16,1-3,55 3,76-10,-57 0,-33 4,-34 0,0-2,0-2,-1-1,62-14,-50 2,2-1,1 1,1 4,96-8,184 20,-126 2,2802-3,-2989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03.6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64,'1409'0,"-1338"4,-1 3,118 28,-167-31,15 2,60 1,22 3,-49 0,94 2,71-14,-84 0,-79 1,81 2,-129 1,-1 0,1 2,-1 1,35 11,-32-8,0-1,0-1,0-1,48 3,106-9,-77-1,2322 2,-2392-1,0-1,59-13,61-25,-111 28,-11 4,0 2,1 2,41-2,95 7,-62 1,946-2,-874-15,-17 0,-104 15,-19 0,1-1,56-10,-76 7,461-69,-373 68,108 10,-113 9,11 0,297-12,-207-4,1760 2,-1888 4,134 24,-131-15,114 6,157-20,-138 0,-192 1,0 1,-1 1,1 1,0 0,-1 1,24 9,-29-8,0 0,-1 1,0 0,0 1,0 0,-1 1,0 0,0 1,13 15,-19-18,1 0,0-1,0 1,1-1,0 0,0 0,0 0,0-1,1 0,-1 0,1-1,0 0,0 0,1-1,-1 0,14 3,3-3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05.6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16.4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17.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33.9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1,'1388'0,"-1172"15,-15 1,36-17,77 2,-165 14,31 0,-132-13,52 10,8 1,330-8,-248-8,541 4,-482-17,-25 0,628 15,-405 3,767-2,-1035 15,-31 0,372-13,-267-3,760 1,-982-2,1-1,35-8,-33 4,52-2,390 8,-227 3,-220-2,-3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5:46.4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94,'1050'0,"-1014"-2,-1-1,37-9,0 0,67-16,-87 16,64-7,231 14,-190 7,1659-2,-1788 2,0 0,34 9,-29-5,33 2,69-6,-68-2,82 11,131 10,1-22,-105-1,-1 2,-143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56:13.7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7T15:58:22.5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1,'775'0,"-747"1,0 2,48 11,-46-7,1-2,33 2,-35-6,0 1,0 2,0 1,0 1,40 15,-45-10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7T15:58:25.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0,'11'2,"0"-1,-1 1,1 1,0 0,-1 0,1 1,-1 1,13 7,-9-5,0-1,0 0,26 7,13-6,-1-2,1-3,76-6,-15 1,622 3,-725 0,0 0,0 1,-1 1,13 2,1 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0:39.6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34,'60'0,"22"1,119-14,72-8,1 21,-102 2,188-2,-334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0:42.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1,'72'3,"131"24,-131-14,133 5,5-19,-177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0:47.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0 153,'1243'0,"-998"-16,-8 0,1178 15,-626 3,2435-2,-2995 16,16 0,210-17,-397-2,87-16,-81 10,81-15,-63 9,144-8,157 24,-143 0,-200-3,62-10,6-2,345 9,-252 7,-103-2,146-18,-190 12,80 0,-109 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0:51.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0 124,'1265'0,"-911"-16,-9 0,-302 16,15 1,104-14,-67-2,292-42,-272 49,123 8,-94 3,-35-4,120 3,-91 12,10 1,-46-13,-40-2,78 10,-8 3,222-7,-229-7,1160 1,-1252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1:07.7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0 122,'177'-14,"-6"-1,171-1,71 0,-390 16,269-3,-6-21,-164 8,183-1,827 18,-1101-1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7T10:49:10.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1,'2211'0,"-2202"-1,-1 1,1 1,-1-1,1 2,-1-1,1 1,-1 0,0 1,0-1,0 2,0-1,10 7,-1 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1:10.4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1,'6'0,"-1"1,1-1,-1 1,0 1,10 2,17 5,71 1,187-6,-171-6,15 1,193 3,-159 11,11 1,442 17,88-27,-397-5,88 12,-156 0,180 16,54-15,-311-14,2203 3,-2122 14,12 1,8-17,-242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1:33.7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0,'1468'0,"-1437"0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1:59.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1 154,'171'1,"427"-14,-258-7,-294 14,0-1,73-23,43-7,-50 27,206 7,-152 6,2234-3,-2115-16,-4 0,351 17,-583 1,-1 1,0 2,0 2,-1 3,54 18,-37-12,-1-2,90 7,-95-15,38 2,109-5,-148-4,-30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2:05.7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1,'4267'0,"-4232"2,61 10,7 2,-38-11,88 9,-85-2,84 0,72-11,-84-1,1747 2,-1572 15,-50 0,396-13,-336-3,-268 3,62 12,54 2,1043-16,-544-1,-1 1,-497-15,-39 2,-30 9,110-8,89-12,-109 11,466 1,-420 14,-85-2,-130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2:12.3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2,'43'0,"72"-1,211 26,68 31,-245-45,176-9,-146-4,498 2,-650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2:15.0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0,'956'0,"-907"3,53 8,12 2,42 3,49 3,846-21,-1041 2,1 1,-1-1,0 2,0-1,0 1,0 1,0 0,0 0,9 6,1 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3:35.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88,'1012'0,"-927"-4,146-25,-220 27,100-12,117 0,116 15,-128 1,7958-2,-7878 24,-254-19,25 3,194 15,548-24,-454-29,48-1,-24 32,743-12,-1009 6,481-5,-482 14,0 6,-1 4,141 37,-142-22,1-4,1-6,182 9,288-28,-253-2,1699 2,-1781-15,4-1,-56 18,-163-2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23:40.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0 212,'415'-1,"447"3,-496 12,51 1,447-16,-518 32,-56-2,164-25,-291-6,120-13,-18-1,129 16,191-5,884-21,50 27,-1329 13,-43-1,47-11,11 1,14 24,-18-1,409-18,-362-11,-44 2,233 3,-250 13,50 1,-191-14,77 13,-67-8,0-2,0-2,87-8,167-35,-56 5,454 19,-443 19,2082-3,-2259-4,0-5,97-22,-56 9,-73 13,65-12,239-7,-318 25,0-1,0-2,70-19,18-4,-40 17,1 4,99 4,30-10,-61 1,8 11,108-9,90-7,-339 17,0-2,38-8,15-1,-48 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5T10:12:37.8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0,'1399'0,"-1367"0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7T15:59:20.4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0,'8'1,"1"0,-1 1,0 0,0 0,12 6,26 5,-1-7,49-2,-55-3,0 1,45 9,-13-1,-1-2,139-4,-191-4,4 1,1 1,-1 1,31 9,-27-6,50 6,80-12,17 2,-114 11,-35-5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0:59:47.9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0 128,'77'2,"-2"5,117 25,-62-14,2-6,250-12,-151-5,11 10,266-12,-329-23,-117 16,103-8,592 21,-358 4,-354-6,-1-1,74-21,-69 13,-2 3,53-4,142 17,96-8,-195-28,-79 14,-28 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2:15.6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0,'88'2,"131"19,-89-8,247-9,-196-6,813 2,-982 0,-1 0,0 1,21 4,-8 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2:18.1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3,'384'-2,"415"5,-541 16,77 0,-269-21,-38 0,0 1,0 1,1 2,36 6,-60-7,-1 0,0 0,0 1,0-1,0 1,0 0,0 0,-1 0,1 0,-1 1,1 0,-1-1,0 1,0 0,0 1,4 5,4 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2:21.3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1,'2063'0,"-2052"0,0 0,0 1,-1 0,13 3,1 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8:54.6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1,'13'0,"1"2,-1 0,20 5,18 4,221 17,295-6,753-22,-1288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9:03.5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1,'812'0,"-775"2,0 1,42 10,-39-5,62 3,-71-9,1 2,32 9,-33-7,1 0,34 1,19-8,-56-1,0 2,1 1,-1 1,51 11,-45-6,1-1,-1-1,62-1,-56-4,-1 2,58 11,-50-5,82 4,-52-7,-72-4,0 0,-1 0,1 1,-1 0,1 0,-1 0,0 1,0-1,0 1,0 0,-1 1,7 5,6 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49:14.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77,'10'-1,"0"-1,0 0,0-1,0 0,-1-1,11-5,6-1,7-1,1 2,-1 2,1 1,57-3,142 10,-95 2,4-6,156 7,-294-4,-1 0,1 1,-1 0,0-1,1 1,-1 0,0 1,0-1,1 1,-1-1,0 1,-1 0,1 0,0 0,0 0,-1 1,0-1,1 1,-1 0,0-1,0 1,0 0,-1 0,1 0,-1 1,1-1,-1 0,0 0,0 1,0 4,3 19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08:05.96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75,'106'2,"119"-5,-108-14,-74 9,44-2,468 6,-286 7,-176-2,107-3,-111-15,-66 11,1 1,26-2,-16 6,-3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08:09.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0,'2026'0,"-1994"0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50:58.3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0,'1990'0,"-1954"2,-1 2,46 10,-42-7,64 5,-77-12,-13 0,1 0,0 1,22 5,-13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51:03.4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78,'518'0,"-481"-2,0-1,41-10,-38 5,62-3,0 11,-58 2,-1-3,1-1,54-10,-12-1,1 4,0 3,123 9,-54 0,433-3,-578 0,0 0,1 1,20 4,-8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08T11:00:24.1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0,'6290'0,"-6254"0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51:09.6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1,'1879'0,"-1848"0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18T06:51:14.7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0,'1769'0,"-1755"1,0 0,-1 0,1 1,26 8,-16-2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8:29:42.2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0,'636'0,"-610"2,0 1,49 11,-47-8,0-1,36 2,126-9,78 4,-239 4,-7 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8:29:45.7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0,'496'0,"-460"2,-1 1,41 10,-38-6,59 4,361-12,-428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4:46.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93,'762'0,"-729"-2,0-2,0-1,0-1,38-14,-24 8,-18 6,-1 2,1 2,0 0,49 4,48-2,-105-3,32-8,-34 6,0 1,22-2,17 4,-32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6:57.9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0 122,'516'-39,"-460"32,412-47,4 33,1090 24,-834-5,-516 2,-181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12.8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66,'0'-1,"0"0,1 1,-1-1,0 0,1 1,-1-1,1 0,-1 1,1-1,-1 1,1-1,-1 1,1-1,0 1,-1-1,1 1,0-1,-1 1,1 0,0 0,0-1,-1 1,1 0,1 0,23-6,-22 5,217-31,-134 23,1 4,101 6,-66 1,346-2,-443 2,-1 0,40 10,-35-6,37 2,-42-5,0 1,-1 1,40 14,-41-11,1-2,0 0,46 5,21-10,-64-2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17.9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94,'105'3,"119"19,98 36,-299-54,0 2,0 1,-1 0,0 2,-1 1,37 21,-8 1,75 35,-103-58,1 0,0-1,0-1,1-1,-1-2,33 3,44 6,7 0,305-11,-209-3,-40 2,183-3,-170-19,-124 14,27-7,-41 7,72-5,469 12,-263 2,1118-2,-1424-1,1 0,-1 0,1-1,-1 0,0-1,17-6,56-32,-61 29,-1 1,2 1,25-8,-22 12,1 1,39-2,-40 6,0-2,48-12,93-31,-128 38,0 2,56-2,268 9,-140 1,313-2,-517-1,-1 0,1-2,-1 0,0-1,0 0,34-15,-33 13,0 1,1 0,0 1,-1 2,1 0,30 1,10-2,-30-1,-1-1,39-11,24-5,-26 13,74 2,40-4,131-11,3 22,-113 1,-168-2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20.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34,'374'-19,"315"5,-441 16,528-2,-747 1,-1 2,28 6,13 2,48 4,-46-4,76 0,58 10,-141-12,90 20,-96-19,81 23,-113-26,0-2,1-1,-1-1,1-1,30-3,-28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24.5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0 153,'2878'0,"-2614"-19,-181 11,111-21,-71 8,33 0,212-3,1570 26,-1437-2,-278-16,-39 2,398 11,-303 5,1717-2,-1970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4:40.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1,'6'5,"0"-1,0 0,1 0,-1 0,1-1,0 0,0 0,0-1,9 2,-1 1,54 15,1-2,113 12,149-15,-142-15,116-3,-142-12,19-1,-20 2,-25 1,21 9,92-7,94-9,4 21,-120 1,184-2,-389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28.4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61,'246'-18,"-125"6,980-18,-816 49,-185-9,23 3,120 6,-211-18,248 10,88 50,-178-6,-29-7,-118-36,1-3,0-1,74 3,138-12,-99-2,68 1,267 4,-271 12,89 2,1481-16,-787-1,-978-1,51-8,-6-1,67 4,49-5,114-10,2 24,-101 0,47-2,-216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46.4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0 304,'3'0,"300"12,-267-8,571 43,736-49,-824 2,-455-3,0-4,114-26,51-6,-96 26,262-15,-370 28,0-1,-1-1,1-2,0 0,-1-2,0 0,26-12,213-82,-198 79,1 4,78-11,-13 11,136-1,1051 20,-1295-2,0 1,0 1,0 1,-1 0,1 2,-1 1,0 1,27 12,-10 0,-22-10,1 0,0-2,0 0,1-1,-1 0,1-2,0 0,24 1,20-7,0-2,0-4,67-15,-2 0,22 5,286 3,-287 16,206 11,-286-3,329 32,-197-12,-4-1,-146-22,74 19,-2 0,-61-15,180 18,-79-14,-3 1,368-13,-271-3,9 23,-225-17,41 9,19 3,-35-8,0 3,114 36,-171-45,22 4,0-1,1-1,58 0,-46-4,46 8,-6 2,0-5,96-4,-152-2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48.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1,'775'0,"-733"2,67 12,28 1,-116-13,0 1,30 7,-28-5,41 5,277-8,-173-4,623 2,-764 2,1 1,27 6,40 4,461-8,-307-8,54 4,-263-1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7:59.2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94,'1412'0,"-1222"14,-12 1,528-14,-336-2,-294 5,0 3,119 28,28 4,-201-37,11 1,-1 1,0 2,0 1,37 13,-35-7,0-2,1-2,1-1,0-1,45 1,186-7,-149-3,1051 1,-1112-2,-1-2,1-4,93-25,-124 28,34-7,0 4,0 1,1 4,72 3,-108 2,413-1,-245-14,90-2,-16 18,352-3,-537-2,-1-3,-1-4,131-32,79-31,-230 58,0 3,0 2,1 3,0 2,67 5,443 2,-352-2,-182 1,62 12,19 1,353-11,-238-5,257 2,-457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8:05.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1 155,'1102'0,"-1011"2,1 5,108 22,-138-20,92 4,63-14,39 2,-136 14,2 0,368-13,-251-4,1967 2,-1925-16,-12 0,-21 1,-21 0,-142 14,191-9,568-9,-582 21,-97-1,186-3,-287-5,-1-2,65-19,88-14,134 36,-202 8,37-4,296 9,-251 20,41 1,239-26,-244-4,-209 2,7 1,0-3,63-10,113-25,-189 29,58-13,-54 7,1 3,0 3,57-2,170 8,-161 4,-74 0,63 12,35 2,36-17,-178 1,-1 0,1 0,-1 0,1 0,-1 0,1 1,-1 0,1 0,-1 0,0 0,0 0,1 1,-1-1,0 1,0 0,0 0,-1 0,1 0,0 0,4 6,6 12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38:08.2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0,'75'3,"82"12,73 23,-33-4,-72-15,140 19,-237-35,8 0,-1 1,0 2,58 18,-50-10,1-2,63 10,92 0,-130-15,437 4,-316-13,3627 2,-3786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9:37:13.2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1,'1448'0,"-1417"0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9:37:16.0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0,'1483'0,"-1453"0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9:41:33.2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0,'979'0,"-942"2,0 2,42 9,-39-6,61 4,60-13,64 4,-196 4,-6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09:41:54.8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0,'1484'0,"-1454"0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4:58.3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1 245,'255'-1,"289"3,-271 12,87 1,138-16,-444 3,57 11,9 0,50 3,32 2,-52-4,5 1,460-13,-313-4,-257 3,1 3,51 10,89 28,-166-37,29 5,1-2,84 4,101-14,-100-1,325 3,-196 17,4 21,-84-10,318 33,-65-52,-266-11,-80 3,105-3,-173-2,1 0,-1-1,0-2,0 0,40-21,-32 15,66-20,1 13,131-10,-36 3,47-3,-14 15,150-4,3203 20,-3432-6,278-47,-302 35,1 5,151 5,1946 11,-1227-6,61 2,-1004-1,-1-3,69-14,96-33,-164 37,25-2,80-6,64-13,36-11,-82 17,9-1,-147 26,-1 2,1 2,42 4,191 34,-6 0,57-6,237-21,-346-13,-187 0,1-1,0-1,-1-1,0-1,31-12,36-9,9 7,1 4,135-4,208 19,-208 3,-170-2,-6-2,-1 4,72 10,-122-11,96 18,2-4,124 0,-202-16,-3 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7:55.7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94,'15'-1,"-1"0,0-1,15-3,20-4,172-17,164-16,140 35,-317 9,2681-2,-2702 9,203 35,-179-17,-27-13,22 3,-91-7,179-7,-147-5,400 2,-510 2,0 2,-1 2,52 14,17 3,-14-8,164 7,640-23,-851-1,65-12,34-2,410 15,-262 3,-174-3,138 3,-18 29,-179-21,101 27,-115-24,1-2,0-2,57 3,49 1,14 0,533-11,-358-3,-177-1,182 5,-185 11,47 2,142-15,-154-3,-155 1,68-13,-64 6,45 0,-74 6,-1 0,0-1,0 0,-1-1,23-10,-18 7,-1 1,33-7,15 7,-1 2,86 6,-35 1,656-3,-760 0,1 0,0 1,-1 1,0 0,15 5,-7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11.9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1 182,'1566'0,"-1375"15,-65-3,-80-6,-1 2,84 24,-78-17,80 12,-21-19,151-7,-116-4,3043 3,-3152-2,0-1,0-2,40-11,5 0,338-29,5 38,-165-7,-35 0,257 14,-214 1,-230-4,0 0,-1-3,52-13,-50 9,0 2,73-5,-83 10,0-1,0-1,0-1,40-15,43-10,-50 21,113-4,64 16,-82 1,314-3,-430-2,61-11,30-2,-72 14,-33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27.9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1 154,'1241'0,"-1198"2,63 11,14 1,290-11,-210-6,628 4,-448-32,-48 1,-179 30,-68 1,133-14,37-32,11-3,-194 39,126 0,929 14,-640-6,1641 1,-2102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31.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3,'250'-2,"279"4,-342 13,9 0,-22 0,19 0,-69-15,-25 0,106 12,81 37,-136-22,-59-12,42-1,-93-12,68 13,-79-9,32 8,77 8,429-14,-365-11,-153 2,-1-3,62-13,92-31,-74 16,-54 15,0 4,1 2,101 0,79 15,213-5,-292-14,42-1,-168 15,285 3,-289 3,83 20,-11 0,1-8,-21-5,164 45,-170-28,74 22,-131-43,0-2,67 5,159-12,-90-1,1159 2,-1304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41.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1,'1546'0,"-1507"2,65 11,-27-1,-39-8,348 26,1183-32,-943 3,-600-1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46.9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1,'1362'0,"-1336"0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49.3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1,'28'6,"-7"-1,74 6,190-3,-195-8,9-1,85 2,-155 2,41 9,-42-6,37 2,285-5,-181-5,1433 2,-1576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52.6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1 369,'2411'0,"-2363"-3,-1-1,75-18,20-2,-44 12,189-15,-106 12,-12 0,-125 14,0-3,81-16,-109 15,-1-1,19-10,-19 9,1 0,20-5,135-26,-12 3,-102 24,-1 2,68-1,-104 8,45-5,64-17,-11 2,-52 16,1 2,83 6,-39 0,989-2,-1082 1,-1 1,1 1,-1 0,0 1,0 1,31 14,-12-6,27 9,84 18,-3-11,-97-22,-1-2,1-2,75-6,-31 1,-31 2,-35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8:54.7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2961 62,'-1605'0,"1579"-1,0-2,-35-7,30 4,-37-2,-82 7,-20 0,150-1,-34-10,-15-1,-239 8,173 7,-76-2,185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9:05.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1,'825'0,"-811"0,-1 1,26 3,-14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5:00.5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2,'178'-1,"199"3,-332 3,0 2,0 2,0 2,46 18,40 9,-50-20,1-4,119 5,168-15,-351-5,28 2,1 2,-1 2,0 1,-1 3,67 21,-46-11,0-4,1-2,121 7,208-19,-232-4,-151 3,0-1,0 2,-1 0,1 0,0 1,0 1,-1 0,1 1,-1 0,0 1,13 7,-7-3,0 0,0-2,1 0,0-1,0-1,0-1,26 2,140 1,-143-8,1083-2,-1098 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9:11.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0 517,'157'12,"-47"-1,607-3,-429-10,1840 2,-1817-14,-85 2,601 7,-467 7,745-2,-1047-3,1-3,78-17,-75 11,112-8,-39 7,-23 2,253 7,-214 5,23 14,-12 0,372-14,-251-3,-254 1,1-2,28-6,36-4,269-19,-212 19,212-8,-177 8,-35 1,135-4,163-3,1545 20,-1635-31,-200 12,140 8,-113 7,-115-3,138-32,-103 16,28 0,1 5,238 0,146 19,-500-4,0-1,1-1,-2 0,1-2,0 0,34-17,5-1,-19 12,0 1,0 2,1 2,63-4,166 10,-121 4,395-3,-523 1,-1 1,1 1,19 5,-16-3,38 4,165-7,-123-3,-75 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49:14.2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2,'151'-1,"164"3,-177 12,15 0,517-12,-345-4,-301 3,-1 1,0 0,45 12,-25-4,-2 0,60 22,-88-28,1 0,-1-1,1-1,0 0,20 1,26 3,-49-3,-1 0,-1 1,1 0,0 0,-1 1,0 0,11 9,-10-7,1 0,0-1,0 0,23 8,39 12,-51-17,0-2,0 0,44 7,19-8,97-8,-61 0,61 2,-157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51:01.1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1,'2959'0,"-2930"0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2T11:26:11.4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0,'996'0,"-959"2,0 2,41 9,-37-6,60 4,-31-11,-45-1,1 1,-1 1,0 1,48 10,-23 0,18 5,-46-8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2T11:26:14.4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0,'57'3,"77"13,40 2,458-16,-303-4,-297 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10:32.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41,'15'-1,"-1"-1,1 0,27-8,20-4,70 4,182 9,-134 4,-140-4,0 2,0 3,76 14,-92-13,47 4,-41-7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4-21T12:10:42.1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42,'72'1,"-22"1,1-3,-1-1,59-12,-21 1,0 4,0 4,119 8,-51-1,358-2,-482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08.7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11.1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1,'112'4,"-83"-2,854 93,-442-41,50-24,-1-31,-26 0,-374 2,0 4,0 4,87 21,-74-4,181 40,-189-49,100 6,301-17,-305-9,35-13,-16 1,-99 16,72-4,-136-4,1-2,47-15,42-10,-59 25,0 3,126 6,-83 2,-93-2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12.9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1,'4067'0,"-3897"-1,242 3,-3 21,-238 6,-108-16,65 5,418-9,-406-10,446-45,-70 1,-495 44,434 0,-313 17,27 0,-27-16,-115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6:15:05.0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1 154,'16'-6,"0"1,1 1,-1 0,1 1,0 1,0 1,22 0,-9 0,583-3,-337 6,1091-2,-1318-3,-1-2,79-17,50-7,297 23,-262 9,1556-3,-1738-2,1-1,-1-2,49-13,-39 8,47-6,321 7,-239 12,524-3,-633 2,61 12,-62-6,68 0,1295-9,-1388 2,64 13,-51-6,66 9,147 4,588-21,-369-1,239 1,-693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23.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64,'1531'0,"-868"-36,-53 9,-390 26,180 6,-302 1,-1 4,103 25,-132-21,0-3,1-3,102-2,22 8,-26 0,603-11,-392-5,-221 1,298 6,-335 2,208 40,-273-33,74 31,6 1,-110-39,0-2,0 0,44 1,295-11,-273-4,131-30,-80 11,-30 9,214-10,-293 29,99 3,-117-1,1 0,-1 1,0 1,-1 0,1 1,20 9,-19-4,1-2,0 0,0-1,0-1,1 0,0-2,0 0,25 2,191-6,-111-2,-64-1,-1-3,61-14,58-6,318 18,-305 11,-152-5,66-12,16-1,-1 13,96-8,90-11,4 23,-107 0,833-2,-1004-2,1-2,-1-1,56-15,-49 10,66-9,64 15,-152 4,13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28.0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0 213,'1225'0,"-1158"-2,106-17,62-27,-28 5,252-20,2 47,-400 20,0 3,-1 3,77 24,24 5,-108-32,1-1,54-1,108-8,-106-1,207 2,199-3,-439-4,-1-3,117-31,56-8,58 30,3 21,-81 1,-104-2,144-3,-122-11,31-1,326 11,-453 7,-1 2,0 3,0 1,-1 3,0 2,49 22,-84-32,0 0,1-1,-1-1,1 0,0-2,19 1,89-9,-93 4,1021-44,793 50,-1022-4,-796 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2:31.5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3:22.5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94,'38'0,"107"-1,146 20,-155-7,185-10,-170-3,-44-1,125 4,-183 4,72 18,-71-13,57 6,-24-12,43 5,-20 6,-33-3,1-3,82-1,1936-12,-1147 5,-751-17,-11 0,-120 14,1-3,83-15,-70 4,0 4,157-2,75 27,37 7,3-22,-129 0,-97 2,144-3,-114-13,36-1,-92 15,144-9,99-8,-324 17,0-1,-1 0,26-7,28-4,240 8,-177 7,1405-2,-1347-15,-32 1,-88 12,-26 2,0-2,0-1,63-15,-47 5,0 2,107-4,125 15,-132 2,-48 2,-1 6,0 4,112 30,-108-12,-70-19,69 13,-23-17,181-8,-129-3,323 2,-434 2,-1 1,0 2,0 1,0 2,38 14,37 10,300 93,-319-96,-60-20,-9-2,1 0,0-2,0 0,0-2,26 3,340-6,-172-2,-146 4,-32-1,0 0,70-10,-82 3,36-13,-39 12,-1 1,1 0,20-2,10 4,80 4,-69 1,-35-1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3:25.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1,'122'5,"135"24,-86-8,347 16,1539-38,-2021-2,1 0,-1-3,-1-1,48-15,-81 21,28-6,1 1,0 1,41 0,96 7,-64 1,644-3,-719-2,-1-1,33-7,-6 1,-25 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3:28.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1,'490'18,"-428"-12,11 1,124 26,-87-13,2 0,-82-13,1-2,60 4,65-10,-55-2,7 3,-77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3:39.9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0 154,'747'0,"-637"5,165 30,-174-20,-52-8,233 22,219-28,-219-2,-51-15,10 0,-163 17,80-2,-136-2,0-2,-1 0,33-13,-23 8,16-6,-28 8,0 1,1 2,-1 0,1 1,23-2,-1 2,-1-2,44-12,-38 7,55-5,290 11,-221 7,335-2,-463-3,0-1,80-19,-71 11,61-4,211 12,-174 6,-124-2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3:42.6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1 154,'15'-6,"0"1,0 1,1 0,0 1,0 1,-1 0,27 1,-12 0,352-3,-224 5,-125 1,62 11,3 0,232-9,-212-5,-92 3,-1 1,0 1,-1 1,40 13,21 5,-25-10,0-3,115 5,2362-17,-2493 0,63-11,25-2,50 15,37-2,-122-13,2 1,-76 12,-1-1,0-1,0 0,-1-2,30-12,-13 5,0 2,1 1,0 2,75-5,162 11,-141 4,-108-1,-1-1,1-1,-1-2,1-1,-1-1,36-11,-41 8,7-3,1 1,0 1,1 1,-1 2,40-4,-38 9,-5 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5:40.9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1 273,'265'-15,"-26"1,-22-2,-1 1,467 14,-317 2,-322-3,0-3,1-1,56-16,-35 10,74-4,-35 5,72-3,208 10,-220 5,2 1,201-4,-218-13,18-1,-98 16,-40 1,1-1,0-2,43-7,262-42,-248 40,82-5,507 14,-339 4,-223-4,128 4,-148 12,12 0,29-12,-108-3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21T19:35:59.3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0 245,'5'2,"-1"1,1-1,-1 0,1 0,0-1,0 1,0-1,0 0,0-1,0 1,0-1,6 0,6 1,320 10,-99-8,-112 10,-5 0,172-8,-40-3,-169 2,84 17,-67-6,0-5,126-2,-167-8,-24 1,-1-1,0-2,1-2,-1-1,40-11,-17-1,0 2,1 2,0 3,90-3,160 13,-126 2,102 13,-24 1,396-15,-309-3,-311 1,54-11,-10 1,414 3,-301 10,352-2,-495-3,-2-2,76-17,54-6,68 25,-27 3,-111-16,-76 10,51-3,383 8,-225 3,-204-2,140-6,-156 3,0 0,-1-2,0 0,0-1,0-1,20-11,-40 18,20-12,1 2,0 0,1 1,0 1,0 2,43-8,58 12,-85 3,-1-2,56-8,-30 0,94-3,65 13,-79 1,487-2,-595 2,65 11,15 2,284-13,-207-3,1211 1,-1329-4,133-23,2-2,169 25,-206 6,3243-2,-3389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3FEF5-2D2C-42CB-AB34-9F5F7DF14418}" type="datetimeFigureOut">
              <a:rPr lang="tr-TR" smtClean="0"/>
              <a:t>21.10.2023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C0F8-695C-4E64-9584-BE50FCB5DD9F}" type="slidenum">
              <a:rPr lang="tr-TR" smtClean="0"/>
              <a:t>‹#›</a:t>
            </a:fld>
            <a:endParaRPr lang="tr-TR"/>
          </a:p>
        </p:txBody>
      </p:sp>
    </p:spTree>
    <p:extLst>
      <p:ext uri="{BB962C8B-B14F-4D97-AF65-F5344CB8AC3E}">
        <p14:creationId xmlns:p14="http://schemas.microsoft.com/office/powerpoint/2010/main" val="66620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2A29E7-5A3D-4917-8DD7-0191FF6F798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3AA6077-ADA8-4A7A-BACD-75C88BC8E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77C41BB-7584-4FBD-B9BF-A48CE6B58164}"/>
              </a:ext>
            </a:extLst>
          </p:cNvPr>
          <p:cNvSpPr>
            <a:spLocks noGrp="1"/>
          </p:cNvSpPr>
          <p:nvPr>
            <p:ph type="dt" sz="half" idx="10"/>
          </p:nvPr>
        </p:nvSpPr>
        <p:spPr/>
        <p:txBody>
          <a:bodyPr/>
          <a:lstStyle/>
          <a:p>
            <a:fld id="{D3307250-1D3A-4F5A-B4D9-88C5C95311CC}" type="datetime1">
              <a:rPr lang="tr-TR" smtClean="0"/>
              <a:t>21.10.2023</a:t>
            </a:fld>
            <a:endParaRPr lang="tr-TR"/>
          </a:p>
        </p:txBody>
      </p:sp>
      <p:sp>
        <p:nvSpPr>
          <p:cNvPr id="5" name="Alt Bilgi Yer Tutucusu 4">
            <a:extLst>
              <a:ext uri="{FF2B5EF4-FFF2-40B4-BE49-F238E27FC236}">
                <a16:creationId xmlns:a16="http://schemas.microsoft.com/office/drawing/2014/main" id="{34AE98D4-4601-42AC-BFA5-E132EE4969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A586AF-2EC0-4855-A3BC-C655058FB317}"/>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427060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37AF78-0635-4978-8B21-C8AB7A8DF60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725D895-B42D-44C3-9D7F-19F9DD1C6AA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599DB80-63E9-473F-9980-10278354DDCB}"/>
              </a:ext>
            </a:extLst>
          </p:cNvPr>
          <p:cNvSpPr>
            <a:spLocks noGrp="1"/>
          </p:cNvSpPr>
          <p:nvPr>
            <p:ph type="dt" sz="half" idx="10"/>
          </p:nvPr>
        </p:nvSpPr>
        <p:spPr/>
        <p:txBody>
          <a:bodyPr/>
          <a:lstStyle/>
          <a:p>
            <a:fld id="{FC952908-BDD3-42F6-8D2F-E4B5057633DE}" type="datetime1">
              <a:rPr lang="tr-TR" smtClean="0"/>
              <a:t>21.10.2023</a:t>
            </a:fld>
            <a:endParaRPr lang="tr-TR"/>
          </a:p>
        </p:txBody>
      </p:sp>
      <p:sp>
        <p:nvSpPr>
          <p:cNvPr id="5" name="Alt Bilgi Yer Tutucusu 4">
            <a:extLst>
              <a:ext uri="{FF2B5EF4-FFF2-40B4-BE49-F238E27FC236}">
                <a16:creationId xmlns:a16="http://schemas.microsoft.com/office/drawing/2014/main" id="{989DCC52-C9CB-42F5-97D0-760F2E4D66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C042E3-D68C-4AB1-8803-AD74E4BB2CBD}"/>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85642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046FEFA-6D0F-4B62-93C3-686C3BCFB6A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BA23125-D705-4E63-BF72-7E60A72702A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D5C489-05E2-4C50-81B7-505AB02F80B2}"/>
              </a:ext>
            </a:extLst>
          </p:cNvPr>
          <p:cNvSpPr>
            <a:spLocks noGrp="1"/>
          </p:cNvSpPr>
          <p:nvPr>
            <p:ph type="dt" sz="half" idx="10"/>
          </p:nvPr>
        </p:nvSpPr>
        <p:spPr/>
        <p:txBody>
          <a:bodyPr/>
          <a:lstStyle/>
          <a:p>
            <a:fld id="{E1D30774-1C6B-4288-9C00-061749F13E19}" type="datetime1">
              <a:rPr lang="tr-TR" smtClean="0"/>
              <a:t>21.10.2023</a:t>
            </a:fld>
            <a:endParaRPr lang="tr-TR"/>
          </a:p>
        </p:txBody>
      </p:sp>
      <p:sp>
        <p:nvSpPr>
          <p:cNvPr id="5" name="Alt Bilgi Yer Tutucusu 4">
            <a:extLst>
              <a:ext uri="{FF2B5EF4-FFF2-40B4-BE49-F238E27FC236}">
                <a16:creationId xmlns:a16="http://schemas.microsoft.com/office/drawing/2014/main" id="{EEF14A47-8699-4028-B00C-223D55A747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B46F04-A7C0-4B9D-BB62-FE6173B41AD0}"/>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153866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09FE9F-0B58-45E4-B0F2-01EA695D970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EA762B-5CBE-46AA-BBDA-98505126A91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67FDE5-6238-4099-8DA9-AD25D2CD683E}"/>
              </a:ext>
            </a:extLst>
          </p:cNvPr>
          <p:cNvSpPr>
            <a:spLocks noGrp="1"/>
          </p:cNvSpPr>
          <p:nvPr>
            <p:ph type="dt" sz="half" idx="10"/>
          </p:nvPr>
        </p:nvSpPr>
        <p:spPr/>
        <p:txBody>
          <a:bodyPr/>
          <a:lstStyle/>
          <a:p>
            <a:fld id="{A30ADC39-0A90-4DFC-B963-6EB1897B9F9F}" type="datetime1">
              <a:rPr lang="tr-TR" smtClean="0"/>
              <a:t>21.10.2023</a:t>
            </a:fld>
            <a:endParaRPr lang="tr-TR"/>
          </a:p>
        </p:txBody>
      </p:sp>
      <p:sp>
        <p:nvSpPr>
          <p:cNvPr id="5" name="Alt Bilgi Yer Tutucusu 4">
            <a:extLst>
              <a:ext uri="{FF2B5EF4-FFF2-40B4-BE49-F238E27FC236}">
                <a16:creationId xmlns:a16="http://schemas.microsoft.com/office/drawing/2014/main" id="{B47026A3-80DB-449B-9DA6-A6579B1D45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3ED4D1-CE8F-4FF8-BF87-76E4C89135AD}"/>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5017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129D3B-79D0-4D62-A44A-DB59FE2D948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F9EE2A1-40BA-48D1-9A76-75253DB52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02EA4E0-F882-4AE2-AE74-949A4E785E2C}"/>
              </a:ext>
            </a:extLst>
          </p:cNvPr>
          <p:cNvSpPr>
            <a:spLocks noGrp="1"/>
          </p:cNvSpPr>
          <p:nvPr>
            <p:ph type="dt" sz="half" idx="10"/>
          </p:nvPr>
        </p:nvSpPr>
        <p:spPr/>
        <p:txBody>
          <a:bodyPr/>
          <a:lstStyle/>
          <a:p>
            <a:fld id="{68FE991A-C0A3-4072-B71C-7CA660881098}" type="datetime1">
              <a:rPr lang="tr-TR" smtClean="0"/>
              <a:t>21.10.2023</a:t>
            </a:fld>
            <a:endParaRPr lang="tr-TR"/>
          </a:p>
        </p:txBody>
      </p:sp>
      <p:sp>
        <p:nvSpPr>
          <p:cNvPr id="5" name="Alt Bilgi Yer Tutucusu 4">
            <a:extLst>
              <a:ext uri="{FF2B5EF4-FFF2-40B4-BE49-F238E27FC236}">
                <a16:creationId xmlns:a16="http://schemas.microsoft.com/office/drawing/2014/main" id="{CC3864C3-7906-4727-8715-6589D271B4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8B64DAB-6E13-4136-96B5-8F609651A7B2}"/>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344439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422BA-2814-4A0F-BEC8-A01EE02294C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FC9A7E0-E441-4C6A-8E7F-8DBCFDC93CF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B0B872F-F432-4A6C-9E94-E4DA5E6D3F2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0E1828-3A23-4407-8DA8-0ABCFCCEEC4A}"/>
              </a:ext>
            </a:extLst>
          </p:cNvPr>
          <p:cNvSpPr>
            <a:spLocks noGrp="1"/>
          </p:cNvSpPr>
          <p:nvPr>
            <p:ph type="dt" sz="half" idx="10"/>
          </p:nvPr>
        </p:nvSpPr>
        <p:spPr/>
        <p:txBody>
          <a:bodyPr/>
          <a:lstStyle/>
          <a:p>
            <a:fld id="{FB02A7D2-7C09-4CB8-B23E-A6A4F5FD4EE8}" type="datetime1">
              <a:rPr lang="tr-TR" smtClean="0"/>
              <a:t>21.10.2023</a:t>
            </a:fld>
            <a:endParaRPr lang="tr-TR"/>
          </a:p>
        </p:txBody>
      </p:sp>
      <p:sp>
        <p:nvSpPr>
          <p:cNvPr id="6" name="Alt Bilgi Yer Tutucusu 5">
            <a:extLst>
              <a:ext uri="{FF2B5EF4-FFF2-40B4-BE49-F238E27FC236}">
                <a16:creationId xmlns:a16="http://schemas.microsoft.com/office/drawing/2014/main" id="{05647295-9008-428B-99AE-8ABB91AAFCD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ED53354-B7B8-4EEA-9826-1D5185A8FBAA}"/>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332673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55EC22-BFEC-45C8-A827-BED498AA938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A6D9EEC-9213-4792-B304-B5A48F499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A18F4F5-1500-4B35-B4E3-93F6B237AD4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BB88785-DF35-4765-ACCB-3A52D22CB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E4F23AA-5251-4878-B7DB-A7551C65FA2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8F6DA0B-FA98-4F49-9822-E8B422021791}"/>
              </a:ext>
            </a:extLst>
          </p:cNvPr>
          <p:cNvSpPr>
            <a:spLocks noGrp="1"/>
          </p:cNvSpPr>
          <p:nvPr>
            <p:ph type="dt" sz="half" idx="10"/>
          </p:nvPr>
        </p:nvSpPr>
        <p:spPr/>
        <p:txBody>
          <a:bodyPr/>
          <a:lstStyle/>
          <a:p>
            <a:fld id="{CE49EB6F-5210-4444-BB9C-B13CEE417AF4}" type="datetime1">
              <a:rPr lang="tr-TR" smtClean="0"/>
              <a:t>21.10.2023</a:t>
            </a:fld>
            <a:endParaRPr lang="tr-TR"/>
          </a:p>
        </p:txBody>
      </p:sp>
      <p:sp>
        <p:nvSpPr>
          <p:cNvPr id="8" name="Alt Bilgi Yer Tutucusu 7">
            <a:extLst>
              <a:ext uri="{FF2B5EF4-FFF2-40B4-BE49-F238E27FC236}">
                <a16:creationId xmlns:a16="http://schemas.microsoft.com/office/drawing/2014/main" id="{0C8D2901-259B-43F4-866E-F321B49B977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53BDB47-5F46-4DF8-B63E-99840C45E8DB}"/>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307393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9ACE0-79AE-4510-9B98-00BEA482E3A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99B0B7F-B498-41C6-8BBC-702C4985B083}"/>
              </a:ext>
            </a:extLst>
          </p:cNvPr>
          <p:cNvSpPr>
            <a:spLocks noGrp="1"/>
          </p:cNvSpPr>
          <p:nvPr>
            <p:ph type="dt" sz="half" idx="10"/>
          </p:nvPr>
        </p:nvSpPr>
        <p:spPr/>
        <p:txBody>
          <a:bodyPr/>
          <a:lstStyle/>
          <a:p>
            <a:fld id="{6EFDB56A-D1F0-4F16-A96D-B86DE640F992}" type="datetime1">
              <a:rPr lang="tr-TR" smtClean="0"/>
              <a:t>21.10.2023</a:t>
            </a:fld>
            <a:endParaRPr lang="tr-TR"/>
          </a:p>
        </p:txBody>
      </p:sp>
      <p:sp>
        <p:nvSpPr>
          <p:cNvPr id="4" name="Alt Bilgi Yer Tutucusu 3">
            <a:extLst>
              <a:ext uri="{FF2B5EF4-FFF2-40B4-BE49-F238E27FC236}">
                <a16:creationId xmlns:a16="http://schemas.microsoft.com/office/drawing/2014/main" id="{C3731A93-9E49-4BDB-9CDC-0E90D98F471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14E1739-D794-4222-8EEA-B2D4339BC596}"/>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401388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A6B55B2-1C82-499A-9DCE-EDBF0DDD2F25}"/>
              </a:ext>
            </a:extLst>
          </p:cNvPr>
          <p:cNvSpPr>
            <a:spLocks noGrp="1"/>
          </p:cNvSpPr>
          <p:nvPr>
            <p:ph type="dt" sz="half" idx="10"/>
          </p:nvPr>
        </p:nvSpPr>
        <p:spPr/>
        <p:txBody>
          <a:bodyPr/>
          <a:lstStyle/>
          <a:p>
            <a:fld id="{49EEABBC-59C7-43A6-8802-AEC4D3637450}" type="datetime1">
              <a:rPr lang="tr-TR" smtClean="0"/>
              <a:t>21.10.2023</a:t>
            </a:fld>
            <a:endParaRPr lang="tr-TR"/>
          </a:p>
        </p:txBody>
      </p:sp>
      <p:sp>
        <p:nvSpPr>
          <p:cNvPr id="3" name="Alt Bilgi Yer Tutucusu 2">
            <a:extLst>
              <a:ext uri="{FF2B5EF4-FFF2-40B4-BE49-F238E27FC236}">
                <a16:creationId xmlns:a16="http://schemas.microsoft.com/office/drawing/2014/main" id="{458CA4F9-96F0-46AE-940F-502198136AA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35BE2D8-60C2-4531-859B-655B8A1C0B15}"/>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75903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6E17C5-A6E1-4E54-AF11-094A98A7391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AE29AF3-E07E-4AFA-8B7D-DF9992000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48EBD29-52B7-4F91-A3D1-ECBEA6E8D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B0EA768-2959-4932-85DE-DF8A692A20E7}"/>
              </a:ext>
            </a:extLst>
          </p:cNvPr>
          <p:cNvSpPr>
            <a:spLocks noGrp="1"/>
          </p:cNvSpPr>
          <p:nvPr>
            <p:ph type="dt" sz="half" idx="10"/>
          </p:nvPr>
        </p:nvSpPr>
        <p:spPr/>
        <p:txBody>
          <a:bodyPr/>
          <a:lstStyle/>
          <a:p>
            <a:fld id="{C8D8C5AF-0691-4E33-AF18-10E1DC5959A4}" type="datetime1">
              <a:rPr lang="tr-TR" smtClean="0"/>
              <a:t>21.10.2023</a:t>
            </a:fld>
            <a:endParaRPr lang="tr-TR"/>
          </a:p>
        </p:txBody>
      </p:sp>
      <p:sp>
        <p:nvSpPr>
          <p:cNvPr id="6" name="Alt Bilgi Yer Tutucusu 5">
            <a:extLst>
              <a:ext uri="{FF2B5EF4-FFF2-40B4-BE49-F238E27FC236}">
                <a16:creationId xmlns:a16="http://schemas.microsoft.com/office/drawing/2014/main" id="{95C329A1-1D9D-4B97-A9AE-8E7DD14284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961EAAB-0BE0-4AF3-A554-AFCCAC5DF17F}"/>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275688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9C945C-944D-45C9-BDB1-37A60043191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764C05B-5301-4EDA-A8D9-4FFC4CA52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AD386BC-21A7-43DA-B191-F696565F6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5D85245-940E-4DEE-B274-B75B0EA70B53}"/>
              </a:ext>
            </a:extLst>
          </p:cNvPr>
          <p:cNvSpPr>
            <a:spLocks noGrp="1"/>
          </p:cNvSpPr>
          <p:nvPr>
            <p:ph type="dt" sz="half" idx="10"/>
          </p:nvPr>
        </p:nvSpPr>
        <p:spPr/>
        <p:txBody>
          <a:bodyPr/>
          <a:lstStyle/>
          <a:p>
            <a:fld id="{ABF0A83B-6EB5-480C-BDBD-8E11E10D9E8E}" type="datetime1">
              <a:rPr lang="tr-TR" smtClean="0"/>
              <a:t>21.10.2023</a:t>
            </a:fld>
            <a:endParaRPr lang="tr-TR"/>
          </a:p>
        </p:txBody>
      </p:sp>
      <p:sp>
        <p:nvSpPr>
          <p:cNvPr id="6" name="Alt Bilgi Yer Tutucusu 5">
            <a:extLst>
              <a:ext uri="{FF2B5EF4-FFF2-40B4-BE49-F238E27FC236}">
                <a16:creationId xmlns:a16="http://schemas.microsoft.com/office/drawing/2014/main" id="{EC201143-D0B8-410C-ADF8-C45E208A44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E38A11-8B76-4274-B2DC-7CC773DFBD7F}"/>
              </a:ext>
            </a:extLst>
          </p:cNvPr>
          <p:cNvSpPr>
            <a:spLocks noGrp="1"/>
          </p:cNvSpPr>
          <p:nvPr>
            <p:ph type="sldNum" sz="quarter" idx="12"/>
          </p:nvPr>
        </p:nvSpPr>
        <p:spPr/>
        <p:txBody>
          <a:bodyPr/>
          <a:lstStyle/>
          <a:p>
            <a:fld id="{BB7A8899-998F-4EED-95AC-72520FB84975}" type="slidenum">
              <a:rPr lang="tr-TR" smtClean="0"/>
              <a:t>‹#›</a:t>
            </a:fld>
            <a:endParaRPr lang="tr-TR"/>
          </a:p>
        </p:txBody>
      </p:sp>
    </p:spTree>
    <p:extLst>
      <p:ext uri="{BB962C8B-B14F-4D97-AF65-F5344CB8AC3E}">
        <p14:creationId xmlns:p14="http://schemas.microsoft.com/office/powerpoint/2010/main" val="381502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E6F72D-D129-4320-B229-C03B89DF0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796ABB-3E5E-43E0-A836-57567A440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EA6343-4218-4E46-B5F0-8758FC878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9B396-3F05-4DC8-9B2C-C720DD30469C}" type="datetime1">
              <a:rPr lang="tr-TR" smtClean="0"/>
              <a:t>21.10.2023</a:t>
            </a:fld>
            <a:endParaRPr lang="tr-TR"/>
          </a:p>
        </p:txBody>
      </p:sp>
      <p:sp>
        <p:nvSpPr>
          <p:cNvPr id="5" name="Alt Bilgi Yer Tutucusu 4">
            <a:extLst>
              <a:ext uri="{FF2B5EF4-FFF2-40B4-BE49-F238E27FC236}">
                <a16:creationId xmlns:a16="http://schemas.microsoft.com/office/drawing/2014/main" id="{3FB9536C-640A-4734-9427-7B81DF902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50626BF-98CC-439A-9BFA-0D7785732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A8899-998F-4EED-95AC-72520FB84975}" type="slidenum">
              <a:rPr lang="tr-TR" smtClean="0"/>
              <a:t>‹#›</a:t>
            </a:fld>
            <a:endParaRPr lang="tr-TR"/>
          </a:p>
        </p:txBody>
      </p:sp>
    </p:spTree>
    <p:extLst>
      <p:ext uri="{BB962C8B-B14F-4D97-AF65-F5344CB8AC3E}">
        <p14:creationId xmlns:p14="http://schemas.microsoft.com/office/powerpoint/2010/main" val="93718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3" Type="http://schemas.openxmlformats.org/officeDocument/2006/relationships/image" Target="../media/image114.png"/><Relationship Id="rId18" Type="http://schemas.openxmlformats.org/officeDocument/2006/relationships/customXml" Target="../ink/ink105.xml"/><Relationship Id="rId26" Type="http://schemas.openxmlformats.org/officeDocument/2006/relationships/customXml" Target="../ink/ink109.xml"/><Relationship Id="rId3" Type="http://schemas.openxmlformats.org/officeDocument/2006/relationships/image" Target="../media/image109.tmp"/><Relationship Id="rId21" Type="http://schemas.openxmlformats.org/officeDocument/2006/relationships/image" Target="../media/image118.png"/><Relationship Id="rId34" Type="http://schemas.openxmlformats.org/officeDocument/2006/relationships/customXml" Target="../ink/ink113.xml"/><Relationship Id="rId7" Type="http://schemas.openxmlformats.org/officeDocument/2006/relationships/image" Target="../media/image111.png"/><Relationship Id="rId12" Type="http://schemas.openxmlformats.org/officeDocument/2006/relationships/customXml" Target="../ink/ink102.xml"/><Relationship Id="rId17" Type="http://schemas.openxmlformats.org/officeDocument/2006/relationships/image" Target="../media/image116.png"/><Relationship Id="rId25" Type="http://schemas.openxmlformats.org/officeDocument/2006/relationships/image" Target="../media/image119.png"/><Relationship Id="rId33" Type="http://schemas.openxmlformats.org/officeDocument/2006/relationships/image" Target="../media/image123.png"/><Relationship Id="rId2" Type="http://schemas.openxmlformats.org/officeDocument/2006/relationships/image" Target="../media/image108.tmp"/><Relationship Id="rId16" Type="http://schemas.openxmlformats.org/officeDocument/2006/relationships/customXml" Target="../ink/ink104.xml"/><Relationship Id="rId20" Type="http://schemas.openxmlformats.org/officeDocument/2006/relationships/customXml" Target="../ink/ink106.xml"/><Relationship Id="rId29"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customXml" Target="../ink/ink99.xml"/><Relationship Id="rId11" Type="http://schemas.openxmlformats.org/officeDocument/2006/relationships/image" Target="../media/image113.png"/><Relationship Id="rId24" Type="http://schemas.openxmlformats.org/officeDocument/2006/relationships/customXml" Target="../ink/ink108.xml"/><Relationship Id="rId32" Type="http://schemas.openxmlformats.org/officeDocument/2006/relationships/customXml" Target="../ink/ink112.xml"/><Relationship Id="rId5" Type="http://schemas.openxmlformats.org/officeDocument/2006/relationships/image" Target="../media/image110.png"/><Relationship Id="rId15" Type="http://schemas.openxmlformats.org/officeDocument/2006/relationships/image" Target="../media/image115.png"/><Relationship Id="rId23" Type="http://schemas.openxmlformats.org/officeDocument/2006/relationships/image" Target="../media/image17.png"/><Relationship Id="rId28" Type="http://schemas.openxmlformats.org/officeDocument/2006/relationships/customXml" Target="../ink/ink110.xml"/><Relationship Id="rId10" Type="http://schemas.openxmlformats.org/officeDocument/2006/relationships/customXml" Target="../ink/ink101.xml"/><Relationship Id="rId19" Type="http://schemas.openxmlformats.org/officeDocument/2006/relationships/image" Target="../media/image117.png"/><Relationship Id="rId31" Type="http://schemas.openxmlformats.org/officeDocument/2006/relationships/image" Target="../media/image122.png"/><Relationship Id="rId4" Type="http://schemas.openxmlformats.org/officeDocument/2006/relationships/customXml" Target="../ink/ink98.xml"/><Relationship Id="rId9" Type="http://schemas.openxmlformats.org/officeDocument/2006/relationships/image" Target="../media/image112.png"/><Relationship Id="rId14" Type="http://schemas.openxmlformats.org/officeDocument/2006/relationships/customXml" Target="../ink/ink103.xml"/><Relationship Id="rId22" Type="http://schemas.openxmlformats.org/officeDocument/2006/relationships/customXml" Target="../ink/ink107.xml"/><Relationship Id="rId27" Type="http://schemas.openxmlformats.org/officeDocument/2006/relationships/image" Target="../media/image120.png"/><Relationship Id="rId30" Type="http://schemas.openxmlformats.org/officeDocument/2006/relationships/customXml" Target="../ink/ink111.xml"/><Relationship Id="rId35" Type="http://schemas.openxmlformats.org/officeDocument/2006/relationships/image" Target="../media/image124.png"/><Relationship Id="rId8" Type="http://schemas.openxmlformats.org/officeDocument/2006/relationships/customXml" Target="../ink/ink100.xml"/></Relationships>
</file>

<file path=ppt/slides/_rels/slide101.xml.rels><?xml version="1.0" encoding="UTF-8" standalone="yes"?>
<Relationships xmlns="http://schemas.openxmlformats.org/package/2006/relationships"><Relationship Id="rId8" Type="http://schemas.openxmlformats.org/officeDocument/2006/relationships/customXml" Target="../ink/ink116.xml"/><Relationship Id="rId13" Type="http://schemas.openxmlformats.org/officeDocument/2006/relationships/image" Target="../media/image130.png"/><Relationship Id="rId18" Type="http://schemas.openxmlformats.org/officeDocument/2006/relationships/customXml" Target="../ink/ink121.xml"/><Relationship Id="rId3" Type="http://schemas.openxmlformats.org/officeDocument/2006/relationships/image" Target="../media/image126.tmp"/><Relationship Id="rId21" Type="http://schemas.openxmlformats.org/officeDocument/2006/relationships/image" Target="../media/image134.png"/><Relationship Id="rId7" Type="http://schemas.openxmlformats.org/officeDocument/2006/relationships/image" Target="../media/image127.png"/><Relationship Id="rId12" Type="http://schemas.openxmlformats.org/officeDocument/2006/relationships/customXml" Target="../ink/ink118.xml"/><Relationship Id="rId17" Type="http://schemas.openxmlformats.org/officeDocument/2006/relationships/image" Target="../media/image132.png"/><Relationship Id="rId2" Type="http://schemas.openxmlformats.org/officeDocument/2006/relationships/image" Target="../media/image125.tmp"/><Relationship Id="rId16" Type="http://schemas.openxmlformats.org/officeDocument/2006/relationships/customXml" Target="../ink/ink120.xml"/><Relationship Id="rId20" Type="http://schemas.openxmlformats.org/officeDocument/2006/relationships/customXml" Target="../ink/ink122.xml"/><Relationship Id="rId1" Type="http://schemas.openxmlformats.org/officeDocument/2006/relationships/slideLayout" Target="../slideLayouts/slideLayout7.xml"/><Relationship Id="rId6" Type="http://schemas.openxmlformats.org/officeDocument/2006/relationships/customXml" Target="../ink/ink115.xml"/><Relationship Id="rId11" Type="http://schemas.openxmlformats.org/officeDocument/2006/relationships/image" Target="../media/image129.png"/><Relationship Id="rId5" Type="http://schemas.openxmlformats.org/officeDocument/2006/relationships/image" Target="../media/image17.png"/><Relationship Id="rId15" Type="http://schemas.openxmlformats.org/officeDocument/2006/relationships/image" Target="../media/image131.png"/><Relationship Id="rId10" Type="http://schemas.openxmlformats.org/officeDocument/2006/relationships/customXml" Target="../ink/ink117.xml"/><Relationship Id="rId19" Type="http://schemas.openxmlformats.org/officeDocument/2006/relationships/image" Target="../media/image133.png"/><Relationship Id="rId4" Type="http://schemas.openxmlformats.org/officeDocument/2006/relationships/customXml" Target="../ink/ink114.xml"/><Relationship Id="rId9" Type="http://schemas.openxmlformats.org/officeDocument/2006/relationships/image" Target="../media/image128.png"/><Relationship Id="rId14" Type="http://schemas.openxmlformats.org/officeDocument/2006/relationships/customXml" Target="../ink/ink119.xml"/><Relationship Id="rId22" Type="http://schemas.openxmlformats.org/officeDocument/2006/relationships/hyperlink" Target="https://hsgm.saglik.gov.tr/depo/birimler/aile-hekimligi-egitim-ve-izleme-db/Dokumanlar/Rehberler/MEVZUAT_KITABI_2022.pdf"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136.tmp"/><Relationship Id="rId2" Type="http://schemas.openxmlformats.org/officeDocument/2006/relationships/image" Target="../media/image135.tmp"/><Relationship Id="rId1" Type="http://schemas.openxmlformats.org/officeDocument/2006/relationships/slideLayout" Target="../slideLayouts/slideLayout7.xml"/><Relationship Id="rId6" Type="http://schemas.openxmlformats.org/officeDocument/2006/relationships/hyperlink" Target="https://hsgm.saglik.gov.tr/depo/birimler/aile-hekimligi-egitim-ve-izleme-db/Dokumanlar/Rehberler/MEVZUAT_KITABI_2022.pdf" TargetMode="External"/><Relationship Id="rId5" Type="http://schemas.openxmlformats.org/officeDocument/2006/relationships/image" Target="../media/image137.png"/><Relationship Id="rId4" Type="http://schemas.openxmlformats.org/officeDocument/2006/relationships/customXml" Target="../ink/ink123.xml"/></Relationships>
</file>

<file path=ppt/slides/_rels/slide103.xml.rels><?xml version="1.0" encoding="UTF-8" standalone="yes"?>
<Relationships xmlns="http://schemas.openxmlformats.org/package/2006/relationships"><Relationship Id="rId3" Type="http://schemas.openxmlformats.org/officeDocument/2006/relationships/customXml" Target="../ink/ink124.xml"/><Relationship Id="rId2" Type="http://schemas.openxmlformats.org/officeDocument/2006/relationships/image" Target="../media/image138.tmp"/><Relationship Id="rId1" Type="http://schemas.openxmlformats.org/officeDocument/2006/relationships/slideLayout" Target="../slideLayouts/slideLayout7.xml"/><Relationship Id="rId5" Type="http://schemas.openxmlformats.org/officeDocument/2006/relationships/hyperlink" Target="https://hsgm.saglik.gov.tr/depo/birimler/aile-hekimligi-egitim-ve-izleme-db/Dokumanlar/Rehberler/MEVZUAT_KITABI_2022.pdf" TargetMode="External"/><Relationship Id="rId4" Type="http://schemas.openxmlformats.org/officeDocument/2006/relationships/image" Target="../media/image13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customXml" Target="../ink/ink130.xml"/><Relationship Id="rId18" Type="http://schemas.openxmlformats.org/officeDocument/2006/relationships/image" Target="../media/image147.png"/><Relationship Id="rId3" Type="http://schemas.openxmlformats.org/officeDocument/2006/relationships/customXml" Target="../ink/ink125.xml"/><Relationship Id="rId21" Type="http://schemas.openxmlformats.org/officeDocument/2006/relationships/customXml" Target="../ink/ink134.xml"/><Relationship Id="rId7" Type="http://schemas.openxmlformats.org/officeDocument/2006/relationships/customXml" Target="../ink/ink127.xml"/><Relationship Id="rId12" Type="http://schemas.openxmlformats.org/officeDocument/2006/relationships/image" Target="../media/image144.png"/><Relationship Id="rId17" Type="http://schemas.openxmlformats.org/officeDocument/2006/relationships/customXml" Target="../ink/ink132.xml"/><Relationship Id="rId2" Type="http://schemas.openxmlformats.org/officeDocument/2006/relationships/image" Target="../media/image140.png"/><Relationship Id="rId16" Type="http://schemas.openxmlformats.org/officeDocument/2006/relationships/image" Target="../media/image146.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customXml" Target="../ink/ink129.xml"/><Relationship Id="rId5" Type="http://schemas.openxmlformats.org/officeDocument/2006/relationships/customXml" Target="../ink/ink126.xml"/><Relationship Id="rId15" Type="http://schemas.openxmlformats.org/officeDocument/2006/relationships/customXml" Target="../ink/ink131.xml"/><Relationship Id="rId10" Type="http://schemas.openxmlformats.org/officeDocument/2006/relationships/image" Target="../media/image143.png"/><Relationship Id="rId19" Type="http://schemas.openxmlformats.org/officeDocument/2006/relationships/customXml" Target="../ink/ink133.xml"/><Relationship Id="rId4" Type="http://schemas.openxmlformats.org/officeDocument/2006/relationships/image" Target="../media/image17.png"/><Relationship Id="rId9" Type="http://schemas.openxmlformats.org/officeDocument/2006/relationships/customXml" Target="../ink/ink128.xml"/><Relationship Id="rId14" Type="http://schemas.openxmlformats.org/officeDocument/2006/relationships/image" Target="../media/image145.png"/><Relationship Id="rId22" Type="http://schemas.openxmlformats.org/officeDocument/2006/relationships/hyperlink" Target="https://www.resmigazete.gov.tr/eskiler/2023/10/20231007-2.htm" TargetMode="External"/></Relationships>
</file>

<file path=ppt/slides/_rels/slide106.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customXml" Target="../ink/ink140.xml"/><Relationship Id="rId18" Type="http://schemas.openxmlformats.org/officeDocument/2006/relationships/image" Target="../media/image156.png"/><Relationship Id="rId26" Type="http://schemas.openxmlformats.org/officeDocument/2006/relationships/image" Target="../media/image161.png"/><Relationship Id="rId3" Type="http://schemas.openxmlformats.org/officeDocument/2006/relationships/customXml" Target="../ink/ink135.xml"/><Relationship Id="rId21" Type="http://schemas.openxmlformats.org/officeDocument/2006/relationships/customXml" Target="../ink/ink144.xml"/><Relationship Id="rId7" Type="http://schemas.openxmlformats.org/officeDocument/2006/relationships/customXml" Target="../ink/ink137.xml"/><Relationship Id="rId12" Type="http://schemas.openxmlformats.org/officeDocument/2006/relationships/image" Target="../media/image153.png"/><Relationship Id="rId17" Type="http://schemas.openxmlformats.org/officeDocument/2006/relationships/customXml" Target="../ink/ink142.xml"/><Relationship Id="rId25" Type="http://schemas.openxmlformats.org/officeDocument/2006/relationships/customXml" Target="../ink/ink146.xml"/><Relationship Id="rId2" Type="http://schemas.openxmlformats.org/officeDocument/2006/relationships/image" Target="../media/image149.png"/><Relationship Id="rId16" Type="http://schemas.openxmlformats.org/officeDocument/2006/relationships/image" Target="../media/image155.png"/><Relationship Id="rId20"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customXml" Target="../ink/ink139.xml"/><Relationship Id="rId24" Type="http://schemas.openxmlformats.org/officeDocument/2006/relationships/image" Target="../media/image159.png"/><Relationship Id="rId5" Type="http://schemas.openxmlformats.org/officeDocument/2006/relationships/customXml" Target="../ink/ink136.xml"/><Relationship Id="rId15" Type="http://schemas.openxmlformats.org/officeDocument/2006/relationships/customXml" Target="../ink/ink141.xml"/><Relationship Id="rId23" Type="http://schemas.openxmlformats.org/officeDocument/2006/relationships/customXml" Target="../ink/ink145.xml"/><Relationship Id="rId10" Type="http://schemas.openxmlformats.org/officeDocument/2006/relationships/image" Target="../media/image152.png"/><Relationship Id="rId19" Type="http://schemas.openxmlformats.org/officeDocument/2006/relationships/customXml" Target="../ink/ink143.xml"/><Relationship Id="rId4" Type="http://schemas.openxmlformats.org/officeDocument/2006/relationships/image" Target="../media/image17.png"/><Relationship Id="rId9" Type="http://schemas.openxmlformats.org/officeDocument/2006/relationships/customXml" Target="../ink/ink138.xml"/><Relationship Id="rId14" Type="http://schemas.openxmlformats.org/officeDocument/2006/relationships/image" Target="../media/image154.png"/><Relationship Id="rId22" Type="http://schemas.openxmlformats.org/officeDocument/2006/relationships/image" Target="../media/image158.png"/><Relationship Id="rId27" Type="http://schemas.openxmlformats.org/officeDocument/2006/relationships/hyperlink" Target="https://www.resmigazete.gov.tr/eskiler/2023/10/20231007-2.htm"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customXml" Target="../ink/ink152.xml"/><Relationship Id="rId18" Type="http://schemas.openxmlformats.org/officeDocument/2006/relationships/image" Target="../media/image169.png"/><Relationship Id="rId3" Type="http://schemas.openxmlformats.org/officeDocument/2006/relationships/customXml" Target="../ink/ink147.xml"/><Relationship Id="rId21" Type="http://schemas.openxmlformats.org/officeDocument/2006/relationships/customXml" Target="../ink/ink156.xml"/><Relationship Id="rId7" Type="http://schemas.openxmlformats.org/officeDocument/2006/relationships/customXml" Target="../ink/ink149.xml"/><Relationship Id="rId12" Type="http://schemas.openxmlformats.org/officeDocument/2006/relationships/image" Target="../media/image166.png"/><Relationship Id="rId17" Type="http://schemas.openxmlformats.org/officeDocument/2006/relationships/customXml" Target="../ink/ink154.xml"/><Relationship Id="rId25" Type="http://schemas.openxmlformats.org/officeDocument/2006/relationships/hyperlink" Target="https://www.resmigazete.gov.tr/eskiler/2023/10/20231007-2.htm" TargetMode="External"/><Relationship Id="rId2" Type="http://schemas.openxmlformats.org/officeDocument/2006/relationships/image" Target="../media/image162.png"/><Relationship Id="rId16" Type="http://schemas.openxmlformats.org/officeDocument/2006/relationships/image" Target="../media/image168.png"/><Relationship Id="rId20"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63.png"/><Relationship Id="rId11" Type="http://schemas.openxmlformats.org/officeDocument/2006/relationships/customXml" Target="../ink/ink151.xml"/><Relationship Id="rId24" Type="http://schemas.openxmlformats.org/officeDocument/2006/relationships/image" Target="../media/image172.png"/><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10" Type="http://schemas.openxmlformats.org/officeDocument/2006/relationships/image" Target="../media/image165.png"/><Relationship Id="rId19" Type="http://schemas.openxmlformats.org/officeDocument/2006/relationships/customXml" Target="../ink/ink155.xml"/><Relationship Id="rId4" Type="http://schemas.openxmlformats.org/officeDocument/2006/relationships/image" Target="../media/image17.png"/><Relationship Id="rId9" Type="http://schemas.openxmlformats.org/officeDocument/2006/relationships/customXml" Target="../ink/ink150.xml"/><Relationship Id="rId14" Type="http://schemas.openxmlformats.org/officeDocument/2006/relationships/image" Target="../media/image167.png"/><Relationship Id="rId22" Type="http://schemas.openxmlformats.org/officeDocument/2006/relationships/image" Target="../media/image171.png"/></Relationships>
</file>

<file path=ppt/slides/_rels/slide108.xml.rels><?xml version="1.0" encoding="UTF-8" standalone="yes"?>
<Relationships xmlns="http://schemas.openxmlformats.org/package/2006/relationships"><Relationship Id="rId13" Type="http://schemas.openxmlformats.org/officeDocument/2006/relationships/customXml" Target="../ink/ink163.xml"/><Relationship Id="rId18" Type="http://schemas.openxmlformats.org/officeDocument/2006/relationships/image" Target="../media/image180.png"/><Relationship Id="rId26" Type="http://schemas.openxmlformats.org/officeDocument/2006/relationships/image" Target="../media/image184.png"/><Relationship Id="rId3" Type="http://schemas.openxmlformats.org/officeDocument/2006/relationships/customXml" Target="../ink/ink158.xml"/><Relationship Id="rId21" Type="http://schemas.openxmlformats.org/officeDocument/2006/relationships/customXml" Target="../ink/ink167.xml"/><Relationship Id="rId7" Type="http://schemas.openxmlformats.org/officeDocument/2006/relationships/customXml" Target="../ink/ink160.xml"/><Relationship Id="rId12" Type="http://schemas.openxmlformats.org/officeDocument/2006/relationships/image" Target="../media/image177.png"/><Relationship Id="rId17" Type="http://schemas.openxmlformats.org/officeDocument/2006/relationships/customXml" Target="../ink/ink165.xml"/><Relationship Id="rId25" Type="http://schemas.openxmlformats.org/officeDocument/2006/relationships/customXml" Target="../ink/ink169.xml"/><Relationship Id="rId33" Type="http://schemas.openxmlformats.org/officeDocument/2006/relationships/hyperlink" Target="https://www.resmigazete.gov.tr/eskiler/2023/10/20231007-2.htm" TargetMode="External"/><Relationship Id="rId2" Type="http://schemas.openxmlformats.org/officeDocument/2006/relationships/image" Target="../media/image173.png"/><Relationship Id="rId16" Type="http://schemas.openxmlformats.org/officeDocument/2006/relationships/image" Target="../media/image179.png"/><Relationship Id="rId20" Type="http://schemas.openxmlformats.org/officeDocument/2006/relationships/image" Target="../media/image181.png"/><Relationship Id="rId29" Type="http://schemas.openxmlformats.org/officeDocument/2006/relationships/customXml" Target="../ink/ink171.xml"/><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customXml" Target="../ink/ink162.xml"/><Relationship Id="rId24" Type="http://schemas.openxmlformats.org/officeDocument/2006/relationships/image" Target="../media/image183.png"/><Relationship Id="rId32" Type="http://schemas.openxmlformats.org/officeDocument/2006/relationships/image" Target="../media/image187.png"/><Relationship Id="rId5" Type="http://schemas.openxmlformats.org/officeDocument/2006/relationships/customXml" Target="../ink/ink159.xml"/><Relationship Id="rId15" Type="http://schemas.openxmlformats.org/officeDocument/2006/relationships/customXml" Target="../ink/ink164.xml"/><Relationship Id="rId23" Type="http://schemas.openxmlformats.org/officeDocument/2006/relationships/customXml" Target="../ink/ink168.xml"/><Relationship Id="rId28" Type="http://schemas.openxmlformats.org/officeDocument/2006/relationships/image" Target="../media/image185.png"/><Relationship Id="rId10" Type="http://schemas.openxmlformats.org/officeDocument/2006/relationships/image" Target="../media/image176.png"/><Relationship Id="rId19" Type="http://schemas.openxmlformats.org/officeDocument/2006/relationships/customXml" Target="../ink/ink166.xml"/><Relationship Id="rId31" Type="http://schemas.openxmlformats.org/officeDocument/2006/relationships/customXml" Target="../ink/ink172.xml"/><Relationship Id="rId4" Type="http://schemas.openxmlformats.org/officeDocument/2006/relationships/image" Target="../media/image17.png"/><Relationship Id="rId9" Type="http://schemas.openxmlformats.org/officeDocument/2006/relationships/customXml" Target="../ink/ink161.xml"/><Relationship Id="rId14" Type="http://schemas.openxmlformats.org/officeDocument/2006/relationships/image" Target="../media/image178.png"/><Relationship Id="rId22" Type="http://schemas.openxmlformats.org/officeDocument/2006/relationships/image" Target="../media/image182.png"/><Relationship Id="rId27" Type="http://schemas.openxmlformats.org/officeDocument/2006/relationships/customXml" Target="../ink/ink170.xml"/><Relationship Id="rId30" Type="http://schemas.openxmlformats.org/officeDocument/2006/relationships/image" Target="../media/image186.png"/><Relationship Id="rId8" Type="http://schemas.openxmlformats.org/officeDocument/2006/relationships/image" Target="../media/image175.png"/></Relationships>
</file>

<file path=ppt/slides/_rels/slide109.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178.xml"/><Relationship Id="rId18" Type="http://schemas.openxmlformats.org/officeDocument/2006/relationships/image" Target="../media/image195.png"/><Relationship Id="rId3" Type="http://schemas.openxmlformats.org/officeDocument/2006/relationships/customXml" Target="../ink/ink173.xml"/><Relationship Id="rId21" Type="http://schemas.openxmlformats.org/officeDocument/2006/relationships/customXml" Target="../ink/ink182.xml"/><Relationship Id="rId7" Type="http://schemas.openxmlformats.org/officeDocument/2006/relationships/customXml" Target="../ink/ink175.xml"/><Relationship Id="rId12" Type="http://schemas.openxmlformats.org/officeDocument/2006/relationships/image" Target="../media/image192.png"/><Relationship Id="rId17" Type="http://schemas.openxmlformats.org/officeDocument/2006/relationships/customXml" Target="../ink/ink180.xml"/><Relationship Id="rId2" Type="http://schemas.openxmlformats.org/officeDocument/2006/relationships/image" Target="../media/image188.png"/><Relationship Id="rId16" Type="http://schemas.openxmlformats.org/officeDocument/2006/relationships/image" Target="../media/image194.png"/><Relationship Id="rId20" Type="http://schemas.openxmlformats.org/officeDocument/2006/relationships/image" Target="../media/image196.png"/><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customXml" Target="../ink/ink177.xml"/><Relationship Id="rId5" Type="http://schemas.openxmlformats.org/officeDocument/2006/relationships/customXml" Target="../ink/ink174.xml"/><Relationship Id="rId15" Type="http://schemas.openxmlformats.org/officeDocument/2006/relationships/customXml" Target="../ink/ink179.xml"/><Relationship Id="rId23" Type="http://schemas.openxmlformats.org/officeDocument/2006/relationships/hyperlink" Target="https://www.resmigazete.gov.tr/eskiler/2023/10/20231007-2.htm" TargetMode="External"/><Relationship Id="rId10" Type="http://schemas.openxmlformats.org/officeDocument/2006/relationships/image" Target="../media/image191.png"/><Relationship Id="rId19" Type="http://schemas.openxmlformats.org/officeDocument/2006/relationships/customXml" Target="../ink/ink181.xml"/><Relationship Id="rId4" Type="http://schemas.openxmlformats.org/officeDocument/2006/relationships/image" Target="../media/image17.png"/><Relationship Id="rId9" Type="http://schemas.openxmlformats.org/officeDocument/2006/relationships/customXml" Target="../ink/ink176.xml"/><Relationship Id="rId14" Type="http://schemas.openxmlformats.org/officeDocument/2006/relationships/image" Target="../media/image193.png"/><Relationship Id="rId22" Type="http://schemas.openxmlformats.org/officeDocument/2006/relationships/image" Target="../media/image197.png"/></Relationships>
</file>

<file path=ppt/slides/_rels/slide11.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customXml" Target="../ink/ink188.xml"/><Relationship Id="rId18" Type="http://schemas.openxmlformats.org/officeDocument/2006/relationships/image" Target="../media/image206.png"/><Relationship Id="rId26" Type="http://schemas.openxmlformats.org/officeDocument/2006/relationships/image" Target="../media/image211.png"/><Relationship Id="rId3" Type="http://schemas.openxmlformats.org/officeDocument/2006/relationships/customXml" Target="../ink/ink183.xml"/><Relationship Id="rId21" Type="http://schemas.openxmlformats.org/officeDocument/2006/relationships/customXml" Target="../ink/ink192.xml"/><Relationship Id="rId7" Type="http://schemas.openxmlformats.org/officeDocument/2006/relationships/customXml" Target="../ink/ink185.xml"/><Relationship Id="rId12" Type="http://schemas.openxmlformats.org/officeDocument/2006/relationships/image" Target="../media/image203.png"/><Relationship Id="rId17" Type="http://schemas.openxmlformats.org/officeDocument/2006/relationships/customXml" Target="../ink/ink190.xml"/><Relationship Id="rId25" Type="http://schemas.openxmlformats.org/officeDocument/2006/relationships/customXml" Target="../ink/ink194.xml"/><Relationship Id="rId2" Type="http://schemas.openxmlformats.org/officeDocument/2006/relationships/image" Target="../media/image198.png"/><Relationship Id="rId16" Type="http://schemas.openxmlformats.org/officeDocument/2006/relationships/image" Target="../media/image205.png"/><Relationship Id="rId20" Type="http://schemas.openxmlformats.org/officeDocument/2006/relationships/image" Target="../media/image207.png"/><Relationship Id="rId29" Type="http://schemas.openxmlformats.org/officeDocument/2006/relationships/hyperlink" Target="https://www.resmigazete.gov.tr/eskiler/2023/10/20231007-2.htm" TargetMode="External"/><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customXml" Target="../ink/ink187.xml"/><Relationship Id="rId24" Type="http://schemas.openxmlformats.org/officeDocument/2006/relationships/image" Target="../media/image209.png"/><Relationship Id="rId5" Type="http://schemas.openxmlformats.org/officeDocument/2006/relationships/customXml" Target="../ink/ink184.xml"/><Relationship Id="rId15" Type="http://schemas.openxmlformats.org/officeDocument/2006/relationships/customXml" Target="../ink/ink189.xml"/><Relationship Id="rId23" Type="http://schemas.openxmlformats.org/officeDocument/2006/relationships/customXml" Target="../ink/ink193.xml"/><Relationship Id="rId28" Type="http://schemas.openxmlformats.org/officeDocument/2006/relationships/image" Target="../media/image212.png"/><Relationship Id="rId10" Type="http://schemas.openxmlformats.org/officeDocument/2006/relationships/image" Target="../media/image202.png"/><Relationship Id="rId19" Type="http://schemas.openxmlformats.org/officeDocument/2006/relationships/customXml" Target="../ink/ink191.xml"/><Relationship Id="rId4" Type="http://schemas.openxmlformats.org/officeDocument/2006/relationships/image" Target="../media/image17.png"/><Relationship Id="rId9" Type="http://schemas.openxmlformats.org/officeDocument/2006/relationships/customXml" Target="../ink/ink186.xml"/><Relationship Id="rId14" Type="http://schemas.openxmlformats.org/officeDocument/2006/relationships/image" Target="../media/image204.png"/><Relationship Id="rId22" Type="http://schemas.openxmlformats.org/officeDocument/2006/relationships/image" Target="../media/image208.png"/><Relationship Id="rId27" Type="http://schemas.openxmlformats.org/officeDocument/2006/relationships/customXml" Target="../ink/ink195.xml"/></Relationships>
</file>

<file path=ppt/slides/_rels/slide111.xml.rels><?xml version="1.0" encoding="UTF-8" standalone="yes"?>
<Relationships xmlns="http://schemas.openxmlformats.org/package/2006/relationships"><Relationship Id="rId8" Type="http://schemas.openxmlformats.org/officeDocument/2006/relationships/customXml" Target="../ink/ink199.xml"/><Relationship Id="rId13" Type="http://schemas.openxmlformats.org/officeDocument/2006/relationships/image" Target="../media/image217.png"/><Relationship Id="rId18" Type="http://schemas.openxmlformats.org/officeDocument/2006/relationships/customXml" Target="../ink/ink204.xml"/><Relationship Id="rId3" Type="http://schemas.openxmlformats.org/officeDocument/2006/relationships/image" Target="../media/image17.png"/><Relationship Id="rId21" Type="http://schemas.openxmlformats.org/officeDocument/2006/relationships/image" Target="../media/image221.png"/><Relationship Id="rId7" Type="http://schemas.openxmlformats.org/officeDocument/2006/relationships/image" Target="../media/image214.png"/><Relationship Id="rId12" Type="http://schemas.openxmlformats.org/officeDocument/2006/relationships/customXml" Target="../ink/ink201.xml"/><Relationship Id="rId17" Type="http://schemas.openxmlformats.org/officeDocument/2006/relationships/image" Target="../media/image219.png"/><Relationship Id="rId2" Type="http://schemas.openxmlformats.org/officeDocument/2006/relationships/customXml" Target="../ink/ink196.xml"/><Relationship Id="rId16" Type="http://schemas.openxmlformats.org/officeDocument/2006/relationships/customXml" Target="../ink/ink203.xml"/><Relationship Id="rId20" Type="http://schemas.openxmlformats.org/officeDocument/2006/relationships/customXml" Target="../ink/ink205.xml"/><Relationship Id="rId1" Type="http://schemas.openxmlformats.org/officeDocument/2006/relationships/slideLayout" Target="../slideLayouts/slideLayout2.xml"/><Relationship Id="rId6" Type="http://schemas.openxmlformats.org/officeDocument/2006/relationships/customXml" Target="../ink/ink198.xml"/><Relationship Id="rId11" Type="http://schemas.openxmlformats.org/officeDocument/2006/relationships/image" Target="../media/image216.png"/><Relationship Id="rId5" Type="http://schemas.openxmlformats.org/officeDocument/2006/relationships/image" Target="../media/image213.png"/><Relationship Id="rId15" Type="http://schemas.openxmlformats.org/officeDocument/2006/relationships/image" Target="../media/image218.png"/><Relationship Id="rId23" Type="http://schemas.openxmlformats.org/officeDocument/2006/relationships/hyperlink" Target="https://www.resmigazete.gov.tr/eskiler/2023/09/20230909-3.htm" TargetMode="External"/><Relationship Id="rId10" Type="http://schemas.openxmlformats.org/officeDocument/2006/relationships/customXml" Target="../ink/ink200.xml"/><Relationship Id="rId19" Type="http://schemas.openxmlformats.org/officeDocument/2006/relationships/image" Target="../media/image220.png"/><Relationship Id="rId4" Type="http://schemas.openxmlformats.org/officeDocument/2006/relationships/customXml" Target="../ink/ink197.xml"/><Relationship Id="rId9" Type="http://schemas.openxmlformats.org/officeDocument/2006/relationships/image" Target="../media/image215.png"/><Relationship Id="rId14" Type="http://schemas.openxmlformats.org/officeDocument/2006/relationships/customXml" Target="../ink/ink202.xml"/><Relationship Id="rId22" Type="http://schemas.openxmlformats.org/officeDocument/2006/relationships/customXml" Target="../ink/ink206.xml"/></Relationships>
</file>

<file path=ppt/slides/_rels/slide112.xml.rels><?xml version="1.0" encoding="UTF-8" standalone="yes"?>
<Relationships xmlns="http://schemas.openxmlformats.org/package/2006/relationships"><Relationship Id="rId8" Type="http://schemas.openxmlformats.org/officeDocument/2006/relationships/image" Target="../media/image225.png"/><Relationship Id="rId13" Type="http://schemas.openxmlformats.org/officeDocument/2006/relationships/customXml" Target="../ink/ink212.xml"/><Relationship Id="rId3" Type="http://schemas.openxmlformats.org/officeDocument/2006/relationships/customXml" Target="../ink/ink207.xml"/><Relationship Id="rId7" Type="http://schemas.openxmlformats.org/officeDocument/2006/relationships/customXml" Target="../ink/ink209.xml"/><Relationship Id="rId12" Type="http://schemas.openxmlformats.org/officeDocument/2006/relationships/image" Target="../media/image227.png"/><Relationship Id="rId2" Type="http://schemas.openxmlformats.org/officeDocument/2006/relationships/image" Target="../media/image222.png"/><Relationship Id="rId16" Type="http://schemas.openxmlformats.org/officeDocument/2006/relationships/hyperlink" Target="https://www.resmigazete.gov.tr/eskiler/2023/10/20231019-6.pdf" TargetMode="External"/><Relationship Id="rId1" Type="http://schemas.openxmlformats.org/officeDocument/2006/relationships/slideLayout" Target="../slideLayouts/slideLayout2.xml"/><Relationship Id="rId6" Type="http://schemas.openxmlformats.org/officeDocument/2006/relationships/image" Target="../media/image224.png"/><Relationship Id="rId11" Type="http://schemas.openxmlformats.org/officeDocument/2006/relationships/customXml" Target="../ink/ink211.xml"/><Relationship Id="rId5" Type="http://schemas.openxmlformats.org/officeDocument/2006/relationships/customXml" Target="../ink/ink208.xml"/><Relationship Id="rId15" Type="http://schemas.openxmlformats.org/officeDocument/2006/relationships/image" Target="../media/image17.png"/><Relationship Id="rId10" Type="http://schemas.openxmlformats.org/officeDocument/2006/relationships/image" Target="../media/image226.png"/><Relationship Id="rId4" Type="http://schemas.openxmlformats.org/officeDocument/2006/relationships/image" Target="../media/image223.png"/><Relationship Id="rId9" Type="http://schemas.openxmlformats.org/officeDocument/2006/relationships/customXml" Target="../ink/ink210.xml"/><Relationship Id="rId14" Type="http://schemas.openxmlformats.org/officeDocument/2006/relationships/customXml" Target="../ink/ink213.xml"/></Relationships>
</file>

<file path=ppt/slides/_rels/slide113.xml.rels><?xml version="1.0" encoding="UTF-8" standalone="yes"?>
<Relationships xmlns="http://schemas.openxmlformats.org/package/2006/relationships"><Relationship Id="rId8" Type="http://schemas.openxmlformats.org/officeDocument/2006/relationships/customXml" Target="../ink/ink216.xml"/><Relationship Id="rId3" Type="http://schemas.openxmlformats.org/officeDocument/2006/relationships/hyperlink" Target="https://www.resmigazete.gov.tr/eskiler/2023/10/20231020.pdf" TargetMode="External"/><Relationship Id="rId7" Type="http://schemas.openxmlformats.org/officeDocument/2006/relationships/image" Target="../media/image229.png"/><Relationship Id="rId2"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customXml" Target="../ink/ink215.xml"/><Relationship Id="rId5" Type="http://schemas.openxmlformats.org/officeDocument/2006/relationships/image" Target="../media/image17.png"/><Relationship Id="rId4" Type="http://schemas.openxmlformats.org/officeDocument/2006/relationships/customXml" Target="../ink/ink214.xml"/><Relationship Id="rId9" Type="http://schemas.openxmlformats.org/officeDocument/2006/relationships/image" Target="../media/image231.png"/></Relationships>
</file>

<file path=ppt/slides/_rels/slide11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customXml" Target="../ink/ink222.xml"/><Relationship Id="rId3" Type="http://schemas.openxmlformats.org/officeDocument/2006/relationships/customXml" Target="../ink/ink217.xml"/><Relationship Id="rId7" Type="http://schemas.openxmlformats.org/officeDocument/2006/relationships/customXml" Target="../ink/ink219.xml"/><Relationship Id="rId12" Type="http://schemas.openxmlformats.org/officeDocument/2006/relationships/image" Target="../media/image236.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33.png"/><Relationship Id="rId11" Type="http://schemas.openxmlformats.org/officeDocument/2006/relationships/customXml" Target="../ink/ink221.xml"/><Relationship Id="rId5" Type="http://schemas.openxmlformats.org/officeDocument/2006/relationships/customXml" Target="../ink/ink218.xml"/><Relationship Id="rId10" Type="http://schemas.openxmlformats.org/officeDocument/2006/relationships/image" Target="../media/image235.png"/><Relationship Id="rId4" Type="http://schemas.openxmlformats.org/officeDocument/2006/relationships/image" Target="../media/image17.png"/><Relationship Id="rId9" Type="http://schemas.openxmlformats.org/officeDocument/2006/relationships/customXml" Target="../ink/ink220.xml"/><Relationship Id="rId14" Type="http://schemas.openxmlformats.org/officeDocument/2006/relationships/hyperlink" Target="https://www.resmigazete.gov.tr/eskiler/2023/10/20231020.pdf" TargetMode="External"/></Relationships>
</file>

<file path=ppt/slides/_rels/slide115.xml.rels><?xml version="1.0" encoding="UTF-8" standalone="yes"?>
<Relationships xmlns="http://schemas.openxmlformats.org/package/2006/relationships"><Relationship Id="rId8" Type="http://schemas.openxmlformats.org/officeDocument/2006/relationships/customXml" Target="../ink/ink226.xml"/><Relationship Id="rId3" Type="http://schemas.openxmlformats.org/officeDocument/2006/relationships/customXml" Target="../ink/ink223.xml"/><Relationship Id="rId7"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2.xml"/><Relationship Id="rId6" Type="http://schemas.openxmlformats.org/officeDocument/2006/relationships/customXml" Target="../ink/ink225.xml"/><Relationship Id="rId5" Type="http://schemas.openxmlformats.org/officeDocument/2006/relationships/customXml" Target="../ink/ink224.xml"/><Relationship Id="rId10" Type="http://schemas.openxmlformats.org/officeDocument/2006/relationships/hyperlink" Target="https://www.resmigazete.gov.tr/eskiler/2023/10/20231020.pdf" TargetMode="External"/><Relationship Id="rId4" Type="http://schemas.openxmlformats.org/officeDocument/2006/relationships/image" Target="../media/image17.png"/><Relationship Id="rId9" Type="http://schemas.openxmlformats.org/officeDocument/2006/relationships/image" Target="../media/image239.png"/></Relationships>
</file>

<file path=ppt/slides/_rels/slide116.xml.rels><?xml version="1.0" encoding="UTF-8" standalone="yes"?>
<Relationships xmlns="http://schemas.openxmlformats.org/package/2006/relationships"><Relationship Id="rId3" Type="http://schemas.openxmlformats.org/officeDocument/2006/relationships/customXml" Target="../ink/ink227.xml"/><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hyperlink" Target="https://www.resmigazete.gov.tr/eskiler/2023/10/20231020.pdf" TargetMode="External"/><Relationship Id="rId4" Type="http://schemas.openxmlformats.org/officeDocument/2006/relationships/image" Target="../media/image17.png"/></Relationships>
</file>

<file path=ppt/slides/_rels/slide117.xml.rels><?xml version="1.0" encoding="UTF-8" standalone="yes"?>
<Relationships xmlns="http://schemas.openxmlformats.org/package/2006/relationships"><Relationship Id="rId8" Type="http://schemas.openxmlformats.org/officeDocument/2006/relationships/hyperlink" Target="https://www.mevzuat.gov.tr/mevzuat?MevzuatNo=663&amp;MevzuatTur=4&amp;MevzuatTertip=5" TargetMode="External"/><Relationship Id="rId13" Type="http://schemas.openxmlformats.org/officeDocument/2006/relationships/hyperlink" Target="https://www.mevzuat.gov.tr/MevzuatMetin/1.5.5258.pdf" TargetMode="External"/><Relationship Id="rId18" Type="http://schemas.openxmlformats.org/officeDocument/2006/relationships/hyperlink" Target="https://www.resmigazete.gov.tr/eskiler/2023/10/20231007-2.htm" TargetMode="External"/><Relationship Id="rId3" Type="http://schemas.openxmlformats.org/officeDocument/2006/relationships/hyperlink" Target="https://www.tcmevzuat.com/normlar/normlar-hiyerarsisi/" TargetMode="External"/><Relationship Id="rId7" Type="http://schemas.openxmlformats.org/officeDocument/2006/relationships/hyperlink" Target="https://hsgm.saglik.gov.tr/depo/birimler/aile-hekimligi-egitim-ve-izleme-db/Dokumanlar/Rehberler/MEVZUAT_KITABI_2022.pdf" TargetMode="External"/><Relationship Id="rId12" Type="http://schemas.openxmlformats.org/officeDocument/2006/relationships/hyperlink" Target="https://www.saglik.gov.tr/TR,10387/rg-tarihi27051983--rg-sayisi18059-2827-sayili-nufus-planlamasi-hakkinda-kanun.html" TargetMode="External"/><Relationship Id="rId17" Type="http://schemas.openxmlformats.org/officeDocument/2006/relationships/hyperlink" Target="https://www.resmigazete.gov.tr/eskiler/2023/09/20230909-3.htm" TargetMode="External"/><Relationship Id="rId2" Type="http://schemas.openxmlformats.org/officeDocument/2006/relationships/hyperlink" Target="https://sozluk.gov.tr/" TargetMode="External"/><Relationship Id="rId16" Type="http://schemas.openxmlformats.org/officeDocument/2006/relationships/hyperlink" Target="https://www.resmigazete.gov.tr/eskiler/2023/10/20231019-6.pdf" TargetMode="External"/><Relationship Id="rId1" Type="http://schemas.openxmlformats.org/officeDocument/2006/relationships/slideLayout" Target="../slideLayouts/slideLayout2.xml"/><Relationship Id="rId6" Type="http://schemas.openxmlformats.org/officeDocument/2006/relationships/hyperlink" Target="http://auzefkitap.istanbul.edu.tr/kitap/saglikkurumlariisletmeciligi_ao/saglikhukukumevzuati.pdf" TargetMode="External"/><Relationship Id="rId11" Type="http://schemas.openxmlformats.org/officeDocument/2006/relationships/hyperlink" Target="https://www.saglik.gov.tr/TR,10391/turk-tabipleri-birligi-kanunu.html" TargetMode="External"/><Relationship Id="rId5" Type="http://schemas.openxmlformats.org/officeDocument/2006/relationships/hyperlink" Target="https://www.mevzuat.gov.tr/mevzuatmetin/1.5.2709.pdf" TargetMode="External"/><Relationship Id="rId15" Type="http://schemas.openxmlformats.org/officeDocument/2006/relationships/hyperlink" Target="https://www.resmigazete.gov.tr/eskiler/2023/10/20231020.pdf" TargetMode="External"/><Relationship Id="rId10" Type="http://schemas.openxmlformats.org/officeDocument/2006/relationships/hyperlink" Target="https://www.saglik.gov.tr/TR,10403/tarih-15041949--sayi-7183-verem-savasi-hakkinda-kanun.html" TargetMode="External"/><Relationship Id="rId4" Type="http://schemas.openxmlformats.org/officeDocument/2006/relationships/hyperlink" Target="https://dergipark.org.tr/tr/download/article-file/1355827" TargetMode="External"/><Relationship Id="rId9" Type="http://schemas.openxmlformats.org/officeDocument/2006/relationships/hyperlink" Target="https://www.mevzuat.gov.tr/mevzuatmetin/1.3.1593.pdf" TargetMode="External"/><Relationship Id="rId14" Type="http://schemas.openxmlformats.org/officeDocument/2006/relationships/hyperlink" Target="https://www.mevzuat.gov.tr/mevzuat?MevzuatNo=17051&amp;MevzuatTur=7&amp;MevzuatTertip=5"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7.t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4.xml"/><Relationship Id="rId7"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customXml" Target="../ink/ink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6.png"/><Relationship Id="rId3" Type="http://schemas.openxmlformats.org/officeDocument/2006/relationships/customXml" Target="../ink/ink6.xml"/><Relationship Id="rId7" Type="http://schemas.openxmlformats.org/officeDocument/2006/relationships/image" Target="../media/image13.png"/><Relationship Id="rId12" Type="http://schemas.openxmlformats.org/officeDocument/2006/relationships/customXml" Target="../ink/ink10.xml"/><Relationship Id="rId2" Type="http://schemas.openxmlformats.org/officeDocument/2006/relationships/image" Target="../media/image10.tmp"/><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customXml" Target="../ink/ink9.xml"/><Relationship Id="rId9" Type="http://schemas.openxmlformats.org/officeDocument/2006/relationships/image" Target="../media/image14.png"/><Relationship Id="rId14" Type="http://schemas.openxmlformats.org/officeDocument/2006/relationships/hyperlink" Target="https://hsgm.saglik.gov.tr/depo/birimler/aile-hekimligi-egitim-ve-izleme-db/Dokumanlar/Rehberler/MEVZUAT_KITABI_2022.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image" Target="../media/image12.tmp"/><Relationship Id="rId7" Type="http://schemas.openxmlformats.org/officeDocument/2006/relationships/customXml" Target="../ink/ink12.xml"/><Relationship Id="rId12" Type="http://schemas.openxmlformats.org/officeDocument/2006/relationships/image" Target="../media/image19.png"/><Relationship Id="rId2" Type="http://schemas.openxmlformats.org/officeDocument/2006/relationships/image" Target="../media/image11.tmp"/><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18.png"/><Relationship Id="rId4" Type="http://schemas.openxmlformats.org/officeDocument/2006/relationships/image" Target="../media/image13.tmp"/><Relationship Id="rId9" Type="http://schemas.openxmlformats.org/officeDocument/2006/relationships/customXml" Target="../ink/ink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 Id="rId6" Type="http://schemas.openxmlformats.org/officeDocument/2006/relationships/hyperlink" Target="https://hsgm.saglik.gov.tr/depo/birimler/aile-hekimligi-egitim-ve-izleme-db/Dokumanlar/Rehberler/MEVZUAT_KITABI_2022.pdf" TargetMode="External"/><Relationship Id="rId5" Type="http://schemas.openxmlformats.org/officeDocument/2006/relationships/image" Target="../media/image22.png"/><Relationship Id="rId4" Type="http://schemas.openxmlformats.org/officeDocument/2006/relationships/customXml" Target="../ink/ink15.xml"/></Relationships>
</file>

<file path=ppt/slides/_rels/slide24.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customXml" Target="../ink/ink20.xml"/><Relationship Id="rId17" Type="http://schemas.openxmlformats.org/officeDocument/2006/relationships/image" Target="../media/image31.png"/><Relationship Id="rId2" Type="http://schemas.openxmlformats.org/officeDocument/2006/relationships/hyperlink" Target="https://www.mevzuat.gov.tr/mevzuat?MevzuatNo=663&amp;MevzuatTur=4&amp;MevzuatTertip=5" TargetMode="External"/><Relationship Id="rId16" Type="http://schemas.openxmlformats.org/officeDocument/2006/relationships/customXml" Target="../ink/ink22.xml"/><Relationship Id="rId1" Type="http://schemas.openxmlformats.org/officeDocument/2006/relationships/slideLayout" Target="../slideLayouts/slideLayout7.xml"/><Relationship Id="rId6" Type="http://schemas.openxmlformats.org/officeDocument/2006/relationships/customXml" Target="../ink/ink17.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6.png"/><Relationship Id="rId14" Type="http://schemas.openxmlformats.org/officeDocument/2006/relationships/customXml" Target="../ink/ink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customXml" Target="../ink/ink23.xml"/><Relationship Id="rId7" Type="http://schemas.openxmlformats.org/officeDocument/2006/relationships/image" Target="../media/image1710.png"/><Relationship Id="rId2" Type="http://schemas.openxmlformats.org/officeDocument/2006/relationships/image" Target="../media/image32.tmp"/><Relationship Id="rId1" Type="http://schemas.openxmlformats.org/officeDocument/2006/relationships/slideLayout" Target="../slideLayouts/slideLayout2.xml"/><Relationship Id="rId6" Type="http://schemas.openxmlformats.org/officeDocument/2006/relationships/customXml" Target="../ink/ink24.xml"/><Relationship Id="rId5" Type="http://schemas.openxmlformats.org/officeDocument/2006/relationships/image" Target="../media/image160.png"/></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customXml" Target="../ink/ink30.xml"/><Relationship Id="rId3" Type="http://schemas.openxmlformats.org/officeDocument/2006/relationships/customXml" Target="../ink/ink25.xml"/><Relationship Id="rId7" Type="http://schemas.openxmlformats.org/officeDocument/2006/relationships/customXml" Target="../ink/ink27.xml"/><Relationship Id="rId12" Type="http://schemas.openxmlformats.org/officeDocument/2006/relationships/image" Target="../media/image38.png"/><Relationship Id="rId2" Type="http://schemas.openxmlformats.org/officeDocument/2006/relationships/image" Target="../media/image33.tmp"/><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customXml" Target="../ink/ink29.xml"/><Relationship Id="rId5" Type="http://schemas.openxmlformats.org/officeDocument/2006/relationships/customXml" Target="../ink/ink26.xml"/><Relationship Id="rId15" Type="http://schemas.openxmlformats.org/officeDocument/2006/relationships/hyperlink" Target="https://hsgm.saglik.gov.tr/depo/birimler/aile-hekimligi-egitim-ve-izleme-db/Dokumanlar/Rehberler/MEVZUAT_KITABI_2022.pdf"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customXml" Target="../ink/ink28.xml"/><Relationship Id="rId1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customXml" Target="../ink/ink33.xml"/><Relationship Id="rId13" Type="http://schemas.openxmlformats.org/officeDocument/2006/relationships/image" Target="../media/image46.png"/><Relationship Id="rId18"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customXml" Target="../ink/ink35.xml"/><Relationship Id="rId17" Type="http://schemas.openxmlformats.org/officeDocument/2006/relationships/image" Target="../media/image48.png"/><Relationship Id="rId2" Type="http://schemas.openxmlformats.org/officeDocument/2006/relationships/image" Target="../media/image40.png"/><Relationship Id="rId16" Type="http://schemas.openxmlformats.org/officeDocument/2006/relationships/customXml" Target="../ink/ink37.xml"/><Relationship Id="rId1" Type="http://schemas.openxmlformats.org/officeDocument/2006/relationships/slideLayout" Target="../slideLayouts/slideLayout7.xml"/><Relationship Id="rId6" Type="http://schemas.openxmlformats.org/officeDocument/2006/relationships/customXml" Target="../ink/ink32.xml"/><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47.png"/><Relationship Id="rId10" Type="http://schemas.openxmlformats.org/officeDocument/2006/relationships/customXml" Target="../ink/ink34.xml"/><Relationship Id="rId4" Type="http://schemas.openxmlformats.org/officeDocument/2006/relationships/customXml" Target="../ink/ink31.xml"/><Relationship Id="rId9" Type="http://schemas.openxmlformats.org/officeDocument/2006/relationships/image" Target="../media/image44.png"/><Relationship Id="rId14" Type="http://schemas.openxmlformats.org/officeDocument/2006/relationships/customXml" Target="../ink/ink36.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vzuat.gov.tr/mevzuatmetin/1.3.1593.pdf" TargetMode="External"/><Relationship Id="rId7" Type="http://schemas.openxmlformats.org/officeDocument/2006/relationships/image" Target="../media/image2210.png"/><Relationship Id="rId2" Type="http://schemas.openxmlformats.org/officeDocument/2006/relationships/image" Target="../media/image49.tmp"/><Relationship Id="rId1" Type="http://schemas.openxmlformats.org/officeDocument/2006/relationships/slideLayout" Target="../slideLayouts/slideLayout7.xml"/><Relationship Id="rId6" Type="http://schemas.openxmlformats.org/officeDocument/2006/relationships/customXml" Target="../ink/ink39.xml"/><Relationship Id="rId5" Type="http://schemas.openxmlformats.org/officeDocument/2006/relationships/image" Target="../media/image21.png"/><Relationship Id="rId4" Type="http://schemas.openxmlformats.org/officeDocument/2006/relationships/customXml" Target="../ink/ink38.xml"/></Relationships>
</file>

<file path=ppt/slides/_rels/slide3.xml.rels><?xml version="1.0" encoding="UTF-8" standalone="yes"?>
<Relationships xmlns="http://schemas.openxmlformats.org/package/2006/relationships"><Relationship Id="rId3" Type="http://schemas.openxmlformats.org/officeDocument/2006/relationships/hyperlink" Target="https://www.tcmevzuat.com/normlar/normlar-hiyerarsisi/" TargetMode="External"/><Relationship Id="rId2" Type="http://schemas.openxmlformats.org/officeDocument/2006/relationships/hyperlink" Target="https://sozluk.gov.tr/"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hyperlink" Target="https://www.saglik.gov.tr/TR,10403/tarih-15041949--sayi-7183-verem-savasi-hakkinda-kanun.html" TargetMode="Externa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customXml" Target="../ink/ink41.xml"/><Relationship Id="rId4" Type="http://schemas.openxmlformats.org/officeDocument/2006/relationships/image" Target="../media/image200.png"/></Relationships>
</file>

<file path=ppt/slides/_rels/slide31.xml.rels><?xml version="1.0" encoding="UTF-8" standalone="yes"?>
<Relationships xmlns="http://schemas.openxmlformats.org/package/2006/relationships"><Relationship Id="rId2" Type="http://schemas.openxmlformats.org/officeDocument/2006/relationships/hyperlink" Target="https://www.saglik.gov.tr/TR,10403/tarih-15041949--sayi-7183-verem-savasi-hakkinda-kanu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customXml" Target="../ink/ink46.xml"/><Relationship Id="rId3" Type="http://schemas.openxmlformats.org/officeDocument/2006/relationships/customXml" Target="../ink/ink43.xml"/><Relationship Id="rId12" Type="http://schemas.openxmlformats.org/officeDocument/2006/relationships/image" Target="../media/image32.png"/><Relationship Id="rId2" Type="http://schemas.openxmlformats.org/officeDocument/2006/relationships/hyperlink" Target="https://www.saglik.gov.tr/TR,10391/turk-tabipleri-birligi-kanunu.html" TargetMode="External"/><Relationship Id="rId16" Type="http://schemas.openxmlformats.org/officeDocument/2006/relationships/image" Target="../media/image270.png"/><Relationship Id="rId1" Type="http://schemas.openxmlformats.org/officeDocument/2006/relationships/slideLayout" Target="../slideLayouts/slideLayout2.xml"/><Relationship Id="rId11" Type="http://schemas.openxmlformats.org/officeDocument/2006/relationships/customXml" Target="../ink/ink45.xml"/><Relationship Id="rId5" Type="http://schemas.openxmlformats.org/officeDocument/2006/relationships/customXml" Target="../ink/ink44.xml"/><Relationship Id="rId15" Type="http://schemas.openxmlformats.org/officeDocument/2006/relationships/customXml" Target="../ink/ink47.xml"/><Relationship Id="rId10" Type="http://schemas.openxmlformats.org/officeDocument/2006/relationships/image" Target="../media/image310.png"/><Relationship Id="rId4" Type="http://schemas.openxmlformats.org/officeDocument/2006/relationships/image" Target="../media/image250.png"/><Relationship Id="rId14" Type="http://schemas.openxmlformats.org/officeDocument/2006/relationships/image" Target="../media/image260.png"/></Relationships>
</file>

<file path=ppt/slides/_rels/slide33.xml.rels><?xml version="1.0" encoding="UTF-8" standalone="yes"?>
<Relationships xmlns="http://schemas.openxmlformats.org/package/2006/relationships"><Relationship Id="rId2" Type="http://schemas.openxmlformats.org/officeDocument/2006/relationships/hyperlink" Target="https://www.saglik.gov.tr/TR,10391/turk-tabipleri-birligi-kanunu.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customXml" Target="../ink/ink48.xml"/><Relationship Id="rId7" Type="http://schemas.openxmlformats.org/officeDocument/2006/relationships/customXml" Target="../ink/ink50.xml"/><Relationship Id="rId2" Type="http://schemas.openxmlformats.org/officeDocument/2006/relationships/hyperlink" Target="https://www.saglik.gov.tr/TR,10387/rg-tarihi27051983--rg-sayisi18059-2827-sayili-nufus-planlamasi-hakkinda-kanun.html" TargetMode="External"/><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customXml" Target="../ink/ink49.xml"/><Relationship Id="rId10" Type="http://schemas.openxmlformats.org/officeDocument/2006/relationships/image" Target="../media/image360.png"/><Relationship Id="rId4" Type="http://schemas.openxmlformats.org/officeDocument/2006/relationships/image" Target="../media/image33.png"/><Relationship Id="rId9" Type="http://schemas.openxmlformats.org/officeDocument/2006/relationships/customXml" Target="../ink/ink51.xml"/></Relationships>
</file>

<file path=ppt/slides/_rels/slide35.xml.rels><?xml version="1.0" encoding="UTF-8" standalone="yes"?>
<Relationships xmlns="http://schemas.openxmlformats.org/package/2006/relationships"><Relationship Id="rId2" Type="http://schemas.openxmlformats.org/officeDocument/2006/relationships/hyperlink" Target="https://www.saglik.gov.tr/TR,10387/rg-tarihi27051983--rg-sayisi18059-2827-sayili-nufus-planlamasi-hakkinda-kanun.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52.xml"/><Relationship Id="rId7"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50.tmp"/><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customXml" Target="../ink/ink53.xml"/><Relationship Id="rId4" Type="http://schemas.openxmlformats.org/officeDocument/2006/relationships/image" Target="../media/image370.png"/></Relationships>
</file>

<file path=ppt/slides/_rels/slide37.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59.xml"/><Relationship Id="rId18" Type="http://schemas.openxmlformats.org/officeDocument/2006/relationships/image" Target="../media/image59.png"/><Relationship Id="rId26" Type="http://schemas.openxmlformats.org/officeDocument/2006/relationships/image" Target="../media/image64.png"/><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56.png"/><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image" Target="../media/image51.png"/><Relationship Id="rId16" Type="http://schemas.openxmlformats.org/officeDocument/2006/relationships/image" Target="../media/image58.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58.xml"/><Relationship Id="rId24" Type="http://schemas.openxmlformats.org/officeDocument/2006/relationships/image" Target="../media/image63.png"/><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10" Type="http://schemas.openxmlformats.org/officeDocument/2006/relationships/image" Target="../media/image55.png"/><Relationship Id="rId19" Type="http://schemas.openxmlformats.org/officeDocument/2006/relationships/customXml" Target="../ink/ink62.xml"/><Relationship Id="rId4" Type="http://schemas.openxmlformats.org/officeDocument/2006/relationships/image" Target="../media/image52.png"/><Relationship Id="rId9" Type="http://schemas.openxmlformats.org/officeDocument/2006/relationships/customXml" Target="../ink/ink57.xml"/><Relationship Id="rId14" Type="http://schemas.openxmlformats.org/officeDocument/2006/relationships/image" Target="../media/image57.png"/><Relationship Id="rId22" Type="http://schemas.openxmlformats.org/officeDocument/2006/relationships/image" Target="../media/image62.png"/><Relationship Id="rId27" Type="http://schemas.openxmlformats.org/officeDocument/2006/relationships/hyperlink" Target="https://hsgm.saglik.gov.tr/depo/birimler/aile-hekimligi-egitim-ve-izleme-db/Dokumanlar/Rehberler/MEVZUAT_KITABI_202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customXml" Target="../ink/ink66.xml"/><Relationship Id="rId7" Type="http://schemas.openxmlformats.org/officeDocument/2006/relationships/image" Target="../media/image410.png"/><Relationship Id="rId2" Type="http://schemas.openxmlformats.org/officeDocument/2006/relationships/image" Target="../media/image65.tmp"/><Relationship Id="rId1" Type="http://schemas.openxmlformats.org/officeDocument/2006/relationships/slideLayout" Target="../slideLayouts/slideLayout7.xml"/><Relationship Id="rId6" Type="http://schemas.openxmlformats.org/officeDocument/2006/relationships/customXml" Target="../ink/ink67.xml"/><Relationship Id="rId5" Type="http://schemas.openxmlformats.org/officeDocument/2006/relationships/image" Target="../media/image400.png"/></Relationships>
</file>

<file path=ppt/slides/_rels/slide41.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hsgm.saglik.gov.tr/depo/birimler/aile-hekimligi-egitim-ve-izleme-db/Dokumanlar/Rehberler/MEVZUAT_KITABI_2022.pdf"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customXml" Target="../ink/ink68.xml"/><Relationship Id="rId7" Type="http://schemas.openxmlformats.org/officeDocument/2006/relationships/image" Target="../media/image68.jpg"/><Relationship Id="rId2" Type="http://schemas.openxmlformats.org/officeDocument/2006/relationships/image" Target="../media/image67.tmp"/><Relationship Id="rId1" Type="http://schemas.openxmlformats.org/officeDocument/2006/relationships/slideLayout" Target="../slideLayouts/slideLayout7.xml"/><Relationship Id="rId6" Type="http://schemas.openxmlformats.org/officeDocument/2006/relationships/image" Target="../media/image440.png"/><Relationship Id="rId5" Type="http://schemas.openxmlformats.org/officeDocument/2006/relationships/customXml" Target="../ink/ink69.xml"/><Relationship Id="rId4" Type="http://schemas.openxmlformats.org/officeDocument/2006/relationships/image" Target="../media/image430.png"/></Relationships>
</file>

<file path=ppt/slides/_rels/slide48.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75.png"/><Relationship Id="rId18" Type="http://schemas.openxmlformats.org/officeDocument/2006/relationships/customXml" Target="../ink/ink77.xml"/><Relationship Id="rId26" Type="http://schemas.openxmlformats.org/officeDocument/2006/relationships/customXml" Target="../ink/ink81.xml"/><Relationship Id="rId3" Type="http://schemas.openxmlformats.org/officeDocument/2006/relationships/image" Target="../media/image70.tmp"/><Relationship Id="rId21" Type="http://schemas.openxmlformats.org/officeDocument/2006/relationships/image" Target="../media/image79.png"/><Relationship Id="rId7" Type="http://schemas.openxmlformats.org/officeDocument/2006/relationships/image" Target="../media/image72.png"/><Relationship Id="rId12" Type="http://schemas.openxmlformats.org/officeDocument/2006/relationships/customXml" Target="../ink/ink74.xml"/><Relationship Id="rId17" Type="http://schemas.openxmlformats.org/officeDocument/2006/relationships/image" Target="../media/image77.png"/><Relationship Id="rId25" Type="http://schemas.openxmlformats.org/officeDocument/2006/relationships/image" Target="../media/image81.png"/><Relationship Id="rId2" Type="http://schemas.openxmlformats.org/officeDocument/2006/relationships/image" Target="../media/image69.tmp"/><Relationship Id="rId16" Type="http://schemas.openxmlformats.org/officeDocument/2006/relationships/customXml" Target="../ink/ink76.xml"/><Relationship Id="rId20" Type="http://schemas.openxmlformats.org/officeDocument/2006/relationships/customXml" Target="../ink/ink78.xml"/><Relationship Id="rId1" Type="http://schemas.openxmlformats.org/officeDocument/2006/relationships/slideLayout" Target="../slideLayouts/slideLayout7.xml"/><Relationship Id="rId6" Type="http://schemas.openxmlformats.org/officeDocument/2006/relationships/customXml" Target="../ink/ink71.xml"/><Relationship Id="rId11" Type="http://schemas.openxmlformats.org/officeDocument/2006/relationships/image" Target="../media/image74.png"/><Relationship Id="rId24" Type="http://schemas.openxmlformats.org/officeDocument/2006/relationships/customXml" Target="../ink/ink80.xml"/><Relationship Id="rId5" Type="http://schemas.openxmlformats.org/officeDocument/2006/relationships/image" Target="../media/image71.png"/><Relationship Id="rId15" Type="http://schemas.openxmlformats.org/officeDocument/2006/relationships/image" Target="../media/image76.png"/><Relationship Id="rId23" Type="http://schemas.openxmlformats.org/officeDocument/2006/relationships/image" Target="../media/image80.png"/><Relationship Id="rId28" Type="http://schemas.openxmlformats.org/officeDocument/2006/relationships/hyperlink" Target="https://hsgm.saglik.gov.tr/depo/birimler/aile-hekimligi-egitim-ve-izleme-db/Dokumanlar/Rehberler/MEVZUAT_KITABI_2022.pdf" TargetMode="External"/><Relationship Id="rId10" Type="http://schemas.openxmlformats.org/officeDocument/2006/relationships/customXml" Target="../ink/ink73.xml"/><Relationship Id="rId19" Type="http://schemas.openxmlformats.org/officeDocument/2006/relationships/image" Target="../media/image78.png"/><Relationship Id="rId4" Type="http://schemas.openxmlformats.org/officeDocument/2006/relationships/customXml" Target="../ink/ink70.xml"/><Relationship Id="rId9" Type="http://schemas.openxmlformats.org/officeDocument/2006/relationships/image" Target="../media/image73.png"/><Relationship Id="rId14" Type="http://schemas.openxmlformats.org/officeDocument/2006/relationships/customXml" Target="../ink/ink75.xml"/><Relationship Id="rId22" Type="http://schemas.openxmlformats.org/officeDocument/2006/relationships/customXml" Target="../ink/ink79.xml"/><Relationship Id="rId27"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hyperlink" Target="https://www.tcmevzuat.com/normlar/normlar-hiyerarsisi/"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5.tmp"/><Relationship Id="rId7"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84.tmp"/><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customXml" Target="../ink/ink82.xml"/><Relationship Id="rId4" Type="http://schemas.openxmlformats.org/officeDocument/2006/relationships/image" Target="../media/image86.tmp"/></Relationships>
</file>

<file path=ppt/slides/_rels/slide51.xml.rels><?xml version="1.0" encoding="UTF-8" standalone="yes"?>
<Relationships xmlns="http://schemas.openxmlformats.org/package/2006/relationships"><Relationship Id="rId3" Type="http://schemas.openxmlformats.org/officeDocument/2006/relationships/customXml" Target="../ink/ink83.xml"/><Relationship Id="rId7" Type="http://schemas.openxmlformats.org/officeDocument/2006/relationships/image" Target="../media/image88.jpg"/><Relationship Id="rId2" Type="http://schemas.openxmlformats.org/officeDocument/2006/relationships/hyperlink" Target="https://www.mevzuat.gov.tr/MevzuatMetin/1.5.5258.pdf" TargetMode="External"/><Relationship Id="rId1" Type="http://schemas.openxmlformats.org/officeDocument/2006/relationships/slideLayout" Target="../slideLayouts/slideLayout1.xml"/><Relationship Id="rId6" Type="http://schemas.openxmlformats.org/officeDocument/2006/relationships/image" Target="../media/image421.png"/><Relationship Id="rId5" Type="http://schemas.openxmlformats.org/officeDocument/2006/relationships/customXml" Target="../ink/ink84.xml"/><Relationship Id="rId4" Type="http://schemas.openxmlformats.org/officeDocument/2006/relationships/image" Target="../media/image39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customXml" Target="../ink/ink3.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customXml" Target="../ink/ink2.xml"/><Relationship Id="rId4" Type="http://schemas.openxmlformats.org/officeDocument/2006/relationships/hyperlink" Target="https://www.mevzuat.gov.tr/mevzuatmetin/1.5.2709.pdf" TargetMode="External"/><Relationship Id="rId9"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ustomXml" Target="../ink/ink85.xml"/><Relationship Id="rId2" Type="http://schemas.openxmlformats.org/officeDocument/2006/relationships/image" Target="../media/image89.tmp"/><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customXml" Target="../ink/ink86.xml"/><Relationship Id="rId4" Type="http://schemas.openxmlformats.org/officeDocument/2006/relationships/image" Target="../media/image39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hyperlink" Target="https://www.mevzuat.gov.tr/mevzuat?MevzuatNo=17051&amp;MevzuatTur=7&amp;MevzuatTertip=5"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auzefkitap.istanbul.edu.tr/kitap/saglikkurumlariisletmeciligi_ao/saglikhukukumevzuati.pd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image" Target="../media/image90.tmp"/><Relationship Id="rId1" Type="http://schemas.openxmlformats.org/officeDocument/2006/relationships/slideLayout" Target="../slideLayouts/slideLayout7.xml"/><Relationship Id="rId4" Type="http://schemas.openxmlformats.org/officeDocument/2006/relationships/hyperlink" Target="https://hsgm.saglik.gov.tr/depo/birimler/aile-hekimligi-egitim-ve-izleme-db/Dokumanlar/Rehberler/MEVZUAT_KITABI_2022.pdf"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customXml" Target="../ink/ink92.xml"/><Relationship Id="rId3" Type="http://schemas.openxmlformats.org/officeDocument/2006/relationships/customXml" Target="../ink/ink87.xml"/><Relationship Id="rId7" Type="http://schemas.openxmlformats.org/officeDocument/2006/relationships/customXml" Target="../ink/ink89.xml"/><Relationship Id="rId12" Type="http://schemas.openxmlformats.org/officeDocument/2006/relationships/image" Target="../media/image96.png"/><Relationship Id="rId2" Type="http://schemas.openxmlformats.org/officeDocument/2006/relationships/image" Target="../media/image92.tmp"/><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customXml" Target="../ink/ink91.xml"/><Relationship Id="rId5" Type="http://schemas.openxmlformats.org/officeDocument/2006/relationships/customXml" Target="../ink/ink88.xml"/><Relationship Id="rId10" Type="http://schemas.openxmlformats.org/officeDocument/2006/relationships/image" Target="../media/image95.png"/><Relationship Id="rId4" Type="http://schemas.openxmlformats.org/officeDocument/2006/relationships/image" Target="../media/image17.png"/><Relationship Id="rId9" Type="http://schemas.openxmlformats.org/officeDocument/2006/relationships/customXml" Target="../ink/ink90.xml"/><Relationship Id="rId14" Type="http://schemas.openxmlformats.org/officeDocument/2006/relationships/hyperlink" Target="https://hsgm.saglik.gov.tr/depo/birimler/aile-hekimligi-egitim-ve-izleme-db/Dokumanlar/Rehberler/MEVZUAT_KITABI_2022.pdf" TargetMode="External"/></Relationships>
</file>

<file path=ppt/slides/_rels/slide96.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hyperlink" Target="https://hsgm.saglik.gov.tr/depo/birimler/aile-hekimligi-egitim-ve-izleme-db/Dokumanlar/Rehberler/MEVZUAT_KITABI_2022.pdf" TargetMode="External"/><Relationship Id="rId3" Type="http://schemas.openxmlformats.org/officeDocument/2006/relationships/customXml" Target="../ink/ink93.xml"/><Relationship Id="rId7" Type="http://schemas.openxmlformats.org/officeDocument/2006/relationships/customXml" Target="../ink/ink95.xml"/><Relationship Id="rId12" Type="http://schemas.openxmlformats.org/officeDocument/2006/relationships/image" Target="../media/image102.png"/><Relationship Id="rId2" Type="http://schemas.openxmlformats.org/officeDocument/2006/relationships/image" Target="../media/image97.tmp"/><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customXml" Target="../ink/ink97.xml"/><Relationship Id="rId5" Type="http://schemas.openxmlformats.org/officeDocument/2006/relationships/customXml" Target="../ink/ink94.xml"/><Relationship Id="rId10" Type="http://schemas.openxmlformats.org/officeDocument/2006/relationships/image" Target="../media/image101.png"/><Relationship Id="rId4" Type="http://schemas.openxmlformats.org/officeDocument/2006/relationships/image" Target="../media/image98.png"/><Relationship Id="rId9" Type="http://schemas.openxmlformats.org/officeDocument/2006/relationships/customXml" Target="../ink/ink96.xml"/></Relationships>
</file>

<file path=ppt/slides/_rels/slide97.xml.rels><?xml version="1.0" encoding="UTF-8" standalone="yes"?>
<Relationships xmlns="http://schemas.openxmlformats.org/package/2006/relationships"><Relationship Id="rId3" Type="http://schemas.openxmlformats.org/officeDocument/2006/relationships/image" Target="../media/image104.tmp"/><Relationship Id="rId2" Type="http://schemas.openxmlformats.org/officeDocument/2006/relationships/image" Target="../media/image103.tmp"/><Relationship Id="rId1" Type="http://schemas.openxmlformats.org/officeDocument/2006/relationships/slideLayout" Target="../slideLayouts/slideLayout7.xml"/><Relationship Id="rId4" Type="http://schemas.openxmlformats.org/officeDocument/2006/relationships/hyperlink" Target="https://hsgm.saglik.gov.tr/depo/birimler/aile-hekimligi-egitim-ve-izleme-db/Dokumanlar/Rehberler/MEVZUAT_KITABI_2022.pdf"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hsgm.saglik.gov.tr/depo/birimler/aile-hekimligi-egitim-ve-izleme-db/Dokumanlar/Rehberler/MEVZUAT_KITABI_2022.pdf" TargetMode="External"/><Relationship Id="rId2" Type="http://schemas.openxmlformats.org/officeDocument/2006/relationships/image" Target="../media/image105.tmp"/><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7.tmp"/><Relationship Id="rId2" Type="http://schemas.openxmlformats.org/officeDocument/2006/relationships/image" Target="../media/image106.tmp"/><Relationship Id="rId1" Type="http://schemas.openxmlformats.org/officeDocument/2006/relationships/slideLayout" Target="../slideLayouts/slideLayout7.xml"/><Relationship Id="rId4" Type="http://schemas.openxmlformats.org/officeDocument/2006/relationships/hyperlink" Target="https://hsgm.saglik.gov.tr/depo/birimler/aile-hekimligi-egitim-ve-izleme-db/Dokumanlar/Rehberler/MEVZUAT_KITABI_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7B44A6-6198-46BC-9BC4-399D4BF6C3E2}"/>
              </a:ext>
            </a:extLst>
          </p:cNvPr>
          <p:cNvSpPr>
            <a:spLocks noGrp="1"/>
          </p:cNvSpPr>
          <p:nvPr>
            <p:ph type="ctrTitle"/>
          </p:nvPr>
        </p:nvSpPr>
        <p:spPr>
          <a:xfrm>
            <a:off x="1524000" y="1612004"/>
            <a:ext cx="9144000" cy="2387600"/>
          </a:xfrm>
        </p:spPr>
        <p:txBody>
          <a:bodyPr>
            <a:normAutofit/>
          </a:bodyPr>
          <a:lstStyle/>
          <a:p>
            <a:r>
              <a:rPr lang="tr-TR" sz="5400" dirty="0">
                <a:latin typeface="+mn-lt"/>
              </a:rPr>
              <a:t>SAĞLIK MEVZUATI GENEL BAKIŞ</a:t>
            </a:r>
            <a:br>
              <a:rPr lang="tr-TR" sz="5400" dirty="0">
                <a:latin typeface="+mn-lt"/>
              </a:rPr>
            </a:br>
            <a:r>
              <a:rPr lang="tr-TR" sz="4400" dirty="0">
                <a:latin typeface="+mn-lt"/>
              </a:rPr>
              <a:t>23 Ekim 2023</a:t>
            </a:r>
            <a:endParaRPr lang="tr-TR" sz="5400" dirty="0">
              <a:latin typeface="+mn-lt"/>
            </a:endParaRPr>
          </a:p>
        </p:txBody>
      </p:sp>
      <p:sp>
        <p:nvSpPr>
          <p:cNvPr id="3" name="Alt Başlık 2">
            <a:extLst>
              <a:ext uri="{FF2B5EF4-FFF2-40B4-BE49-F238E27FC236}">
                <a16:creationId xmlns:a16="http://schemas.microsoft.com/office/drawing/2014/main" id="{B4485819-91E7-46C7-A170-CB32F6B8D5C6}"/>
              </a:ext>
            </a:extLst>
          </p:cNvPr>
          <p:cNvSpPr>
            <a:spLocks noGrp="1"/>
          </p:cNvSpPr>
          <p:nvPr>
            <p:ph type="subTitle" idx="1"/>
          </p:nvPr>
        </p:nvSpPr>
        <p:spPr>
          <a:xfrm>
            <a:off x="1524000" y="3999604"/>
            <a:ext cx="9144000" cy="1655762"/>
          </a:xfrm>
        </p:spPr>
        <p:txBody>
          <a:bodyPr/>
          <a:lstStyle/>
          <a:p>
            <a:r>
              <a:rPr lang="tr-TR" dirty="0"/>
              <a:t>Hazırlayan : </a:t>
            </a:r>
            <a:r>
              <a:rPr lang="tr-TR" dirty="0" err="1"/>
              <a:t>Asis</a:t>
            </a:r>
            <a:r>
              <a:rPr lang="tr-TR" dirty="0"/>
              <a:t>. Dr. Büşra Hancan</a:t>
            </a:r>
          </a:p>
          <a:p>
            <a:r>
              <a:rPr lang="tr-TR" dirty="0"/>
              <a:t>İzmir Katip Çelebi Üniversitesi Tıp Fakültesi</a:t>
            </a:r>
          </a:p>
          <a:p>
            <a:r>
              <a:rPr lang="tr-TR" dirty="0"/>
              <a:t> Halk Sağlığı Anabilim Dalı</a:t>
            </a:r>
          </a:p>
        </p:txBody>
      </p:sp>
      <p:pic>
        <p:nvPicPr>
          <p:cNvPr id="5" name="Resim 4">
            <a:extLst>
              <a:ext uri="{FF2B5EF4-FFF2-40B4-BE49-F238E27FC236}">
                <a16:creationId xmlns:a16="http://schemas.microsoft.com/office/drawing/2014/main" id="{DF823EC1-DA00-463F-8E1E-02644C5E8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181" y="92041"/>
            <a:ext cx="3749967" cy="2060643"/>
          </a:xfrm>
          <a:prstGeom prst="rect">
            <a:avLst/>
          </a:prstGeom>
        </p:spPr>
      </p:pic>
      <p:sp>
        <p:nvSpPr>
          <p:cNvPr id="4" name="Slayt Numarası Yer Tutucusu 3">
            <a:extLst>
              <a:ext uri="{FF2B5EF4-FFF2-40B4-BE49-F238E27FC236}">
                <a16:creationId xmlns:a16="http://schemas.microsoft.com/office/drawing/2014/main" id="{6772E2F8-BBA1-FCA0-2220-907181E32A83}"/>
              </a:ext>
            </a:extLst>
          </p:cNvPr>
          <p:cNvSpPr>
            <a:spLocks noGrp="1"/>
          </p:cNvSpPr>
          <p:nvPr>
            <p:ph type="sldNum" sz="quarter" idx="12"/>
          </p:nvPr>
        </p:nvSpPr>
        <p:spPr/>
        <p:txBody>
          <a:bodyPr/>
          <a:lstStyle/>
          <a:p>
            <a:fld id="{BB7A8899-998F-4EED-95AC-72520FB84975}" type="slidenum">
              <a:rPr lang="tr-TR" smtClean="0"/>
              <a:t>1</a:t>
            </a:fld>
            <a:endParaRPr lang="tr-TR"/>
          </a:p>
        </p:txBody>
      </p:sp>
    </p:spTree>
    <p:extLst>
      <p:ext uri="{BB962C8B-B14F-4D97-AF65-F5344CB8AC3E}">
        <p14:creationId xmlns:p14="http://schemas.microsoft.com/office/powerpoint/2010/main" val="409367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9A3828B-CBE0-41E2-9ED5-3DDF2E8B661E}"/>
              </a:ext>
            </a:extLst>
          </p:cNvPr>
          <p:cNvSpPr txBox="1"/>
          <p:nvPr/>
        </p:nvSpPr>
        <p:spPr>
          <a:xfrm>
            <a:off x="589800" y="385977"/>
            <a:ext cx="5965235" cy="646331"/>
          </a:xfrm>
          <a:prstGeom prst="rect">
            <a:avLst/>
          </a:prstGeom>
          <a:noFill/>
        </p:spPr>
        <p:txBody>
          <a:bodyPr wrap="square" rtlCol="0">
            <a:spAutoFit/>
          </a:bodyPr>
          <a:lstStyle/>
          <a:p>
            <a:r>
              <a:rPr lang="tr-TR" sz="3600" b="1" dirty="0"/>
              <a:t>3.HELSİNKİ BİLDİRGESİ</a:t>
            </a:r>
          </a:p>
        </p:txBody>
      </p:sp>
      <p:sp>
        <p:nvSpPr>
          <p:cNvPr id="4" name="Metin kutusu 3">
            <a:extLst>
              <a:ext uri="{FF2B5EF4-FFF2-40B4-BE49-F238E27FC236}">
                <a16:creationId xmlns:a16="http://schemas.microsoft.com/office/drawing/2014/main" id="{B1359D8C-EB98-497A-8EA7-2DB8B70C6282}"/>
              </a:ext>
            </a:extLst>
          </p:cNvPr>
          <p:cNvSpPr txBox="1"/>
          <p:nvPr/>
        </p:nvSpPr>
        <p:spPr>
          <a:xfrm>
            <a:off x="589800" y="1213297"/>
            <a:ext cx="11099095" cy="2246769"/>
          </a:xfrm>
          <a:prstGeom prst="rect">
            <a:avLst/>
          </a:prstGeom>
          <a:noFill/>
        </p:spPr>
        <p:txBody>
          <a:bodyPr wrap="square">
            <a:spAutoFit/>
          </a:bodyPr>
          <a:lstStyle/>
          <a:p>
            <a:pPr marL="285750" indent="-285750" algn="just">
              <a:buFont typeface="Arial" panose="020B0604020202020204" pitchFamily="34" charset="0"/>
              <a:buChar char="•"/>
            </a:pPr>
            <a:r>
              <a:rPr lang="tr-TR" sz="2000" b="0" i="0" u="none" strike="noStrike" baseline="0" dirty="0"/>
              <a:t>18'inci Dünya Tabipler Birliği Genel Kurulu'nda (</a:t>
            </a:r>
            <a:r>
              <a:rPr lang="tr-TR" sz="2000" b="0" i="0" u="none" strike="noStrike" baseline="0" dirty="0">
                <a:highlight>
                  <a:srgbClr val="FFFF00"/>
                </a:highlight>
              </a:rPr>
              <a:t>Haziran 1964</a:t>
            </a:r>
            <a:r>
              <a:rPr lang="tr-TR" sz="2000" b="0" i="0" u="none" strike="noStrike" baseline="0" dirty="0"/>
              <a:t>; Helsinki Finlandiya) benimsenmiş, 29'uncu Dünya Tabipler Birliği Genel Kurulu'nda (Ekim 1975, Tokyo-Japonya) ve 35'inci Dünya Tabipler Birliği Genel Kurulu'nda (Ekim 1983, Venedik-İtalya) geliştirilmiştir. </a:t>
            </a:r>
          </a:p>
          <a:p>
            <a:pPr marL="285750" indent="-285750" algn="just">
              <a:buFont typeface="Arial" panose="020B0604020202020204" pitchFamily="34" charset="0"/>
              <a:buChar char="•"/>
            </a:pPr>
            <a:endParaRPr lang="tr-TR" sz="2000" dirty="0"/>
          </a:p>
          <a:p>
            <a:pPr marL="285750" indent="-285750" algn="just">
              <a:buFont typeface="Arial" panose="020B0604020202020204" pitchFamily="34" charset="0"/>
              <a:buChar char="•"/>
            </a:pPr>
            <a:r>
              <a:rPr lang="tr-TR" sz="2000" b="0" i="0" u="none" strike="noStrike" baseline="0" dirty="0">
                <a:highlight>
                  <a:srgbClr val="FFFF00"/>
                </a:highlight>
              </a:rPr>
              <a:t>İnsanlar üzerindeki biyomedikal araştırmalar için hekimlere yol gösterici önerilerin </a:t>
            </a:r>
            <a:r>
              <a:rPr lang="tr-TR" sz="2000" b="0" i="0" u="none" strike="noStrike" baseline="0" dirty="0"/>
              <a:t>yer aldığı bildirge, daha sonra </a:t>
            </a:r>
            <a:r>
              <a:rPr lang="tr-TR" sz="2000" b="0" i="0" u="none" strike="noStrike" baseline="0" dirty="0">
                <a:highlight>
                  <a:srgbClr val="FFFF00"/>
                </a:highlight>
              </a:rPr>
              <a:t>insan üzerinde yapılacak tüm deneylerde ve bunlara ilişkin düzenlemelerin oluşturulmasında</a:t>
            </a:r>
            <a:r>
              <a:rPr lang="tr-TR" sz="2000" b="0" i="0" u="none" strike="noStrike" baseline="0" dirty="0"/>
              <a:t> rehber olmuştur.</a:t>
            </a:r>
            <a:endParaRPr lang="tr-TR" sz="2000" dirty="0"/>
          </a:p>
        </p:txBody>
      </p:sp>
      <p:sp>
        <p:nvSpPr>
          <p:cNvPr id="8" name="Metin kutusu 7">
            <a:extLst>
              <a:ext uri="{FF2B5EF4-FFF2-40B4-BE49-F238E27FC236}">
                <a16:creationId xmlns:a16="http://schemas.microsoft.com/office/drawing/2014/main" id="{9921CDFE-4725-4E23-BB2D-54F22255285C}"/>
              </a:ext>
            </a:extLst>
          </p:cNvPr>
          <p:cNvSpPr txBox="1"/>
          <p:nvPr/>
        </p:nvSpPr>
        <p:spPr>
          <a:xfrm>
            <a:off x="1537252" y="6350890"/>
            <a:ext cx="7845288"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3" name="Slayt Numarası Yer Tutucusu 2">
            <a:extLst>
              <a:ext uri="{FF2B5EF4-FFF2-40B4-BE49-F238E27FC236}">
                <a16:creationId xmlns:a16="http://schemas.microsoft.com/office/drawing/2014/main" id="{EA1DF4D8-B7AB-4F86-B524-1A45D5E5E6FA}"/>
              </a:ext>
            </a:extLst>
          </p:cNvPr>
          <p:cNvSpPr>
            <a:spLocks noGrp="1"/>
          </p:cNvSpPr>
          <p:nvPr>
            <p:ph type="sldNum" sz="quarter" idx="12"/>
          </p:nvPr>
        </p:nvSpPr>
        <p:spPr/>
        <p:txBody>
          <a:bodyPr/>
          <a:lstStyle/>
          <a:p>
            <a:fld id="{BB7A8899-998F-4EED-95AC-72520FB84975}" type="slidenum">
              <a:rPr lang="tr-TR" smtClean="0"/>
              <a:t>10</a:t>
            </a:fld>
            <a:endParaRPr lang="tr-TR"/>
          </a:p>
        </p:txBody>
      </p:sp>
      <p:sp>
        <p:nvSpPr>
          <p:cNvPr id="6" name="Metin kutusu 5">
            <a:extLst>
              <a:ext uri="{FF2B5EF4-FFF2-40B4-BE49-F238E27FC236}">
                <a16:creationId xmlns:a16="http://schemas.microsoft.com/office/drawing/2014/main" id="{69F0902B-ECDA-FC82-8190-28DDC69B6642}"/>
              </a:ext>
            </a:extLst>
          </p:cNvPr>
          <p:cNvSpPr txBox="1"/>
          <p:nvPr/>
        </p:nvSpPr>
        <p:spPr>
          <a:xfrm>
            <a:off x="589800" y="3564110"/>
            <a:ext cx="4333461" cy="646331"/>
          </a:xfrm>
          <a:prstGeom prst="rect">
            <a:avLst/>
          </a:prstGeom>
          <a:noFill/>
        </p:spPr>
        <p:txBody>
          <a:bodyPr wrap="square" rtlCol="0">
            <a:spAutoFit/>
          </a:bodyPr>
          <a:lstStyle/>
          <a:p>
            <a:r>
              <a:rPr lang="tr-TR" sz="3600" b="1" dirty="0"/>
              <a:t>4. OSLO BİLDİRGESİ</a:t>
            </a:r>
          </a:p>
        </p:txBody>
      </p:sp>
      <p:sp>
        <p:nvSpPr>
          <p:cNvPr id="9" name="Metin kutusu 8">
            <a:extLst>
              <a:ext uri="{FF2B5EF4-FFF2-40B4-BE49-F238E27FC236}">
                <a16:creationId xmlns:a16="http://schemas.microsoft.com/office/drawing/2014/main" id="{F14F3D3B-45E3-B88C-C7C8-1592C1113D29}"/>
              </a:ext>
            </a:extLst>
          </p:cNvPr>
          <p:cNvSpPr txBox="1"/>
          <p:nvPr/>
        </p:nvSpPr>
        <p:spPr>
          <a:xfrm>
            <a:off x="496715" y="4292464"/>
            <a:ext cx="11192180" cy="1631216"/>
          </a:xfrm>
          <a:prstGeom prst="rect">
            <a:avLst/>
          </a:prstGeom>
          <a:noFill/>
        </p:spPr>
        <p:txBody>
          <a:bodyPr wrap="square">
            <a:spAutoFit/>
          </a:bodyPr>
          <a:lstStyle/>
          <a:p>
            <a:pPr marL="285750" indent="-285750" algn="just">
              <a:buFont typeface="Arial" panose="020B0604020202020204" pitchFamily="34" charset="0"/>
              <a:buChar char="•"/>
            </a:pPr>
            <a:r>
              <a:rPr lang="tr-TR" sz="2000" b="0" i="0" u="none" strike="noStrike" baseline="0" dirty="0"/>
              <a:t>24'üncü Dünya Tabipler Birliği Genel Kurulu'nda (</a:t>
            </a:r>
            <a:r>
              <a:rPr lang="tr-TR" sz="2000" b="0" i="0" u="none" strike="noStrike" baseline="0" dirty="0">
                <a:highlight>
                  <a:srgbClr val="FFFF00"/>
                </a:highlight>
              </a:rPr>
              <a:t>Ağustos 1970</a:t>
            </a:r>
            <a:r>
              <a:rPr lang="tr-TR" sz="2000" b="0" i="0" u="none" strike="noStrike" baseline="0" dirty="0"/>
              <a:t>, Oslo-Norveç) benimsenmiş, 35'inci Dünya Tabipler Birliği Genel Kurulu'nda (Ekim 1983, Venedik-İtalya) geliştirilmiştir. </a:t>
            </a:r>
          </a:p>
          <a:p>
            <a:pPr algn="just"/>
            <a:endParaRPr lang="tr-TR" sz="2000" dirty="0"/>
          </a:p>
          <a:p>
            <a:pPr marL="285750" indent="-285750" algn="just">
              <a:buFont typeface="Arial" panose="020B0604020202020204" pitchFamily="34" charset="0"/>
              <a:buChar char="•"/>
            </a:pPr>
            <a:r>
              <a:rPr lang="tr-TR" sz="2000" b="0" i="0" u="none" strike="noStrike" baseline="0" dirty="0">
                <a:highlight>
                  <a:srgbClr val="FFFF00"/>
                </a:highlight>
              </a:rPr>
              <a:t>Tedavi amaçlı düşük işleminin, yasa izin veriyorsa yetkili makamların izin verdiği yerlerde uzman bir hekim tarafından yapılması konusundaki bildirgedir.</a:t>
            </a:r>
            <a:endParaRPr lang="tr-TR" sz="2000" dirty="0">
              <a:highlight>
                <a:srgbClr val="FFFF00"/>
              </a:highlight>
            </a:endParaRPr>
          </a:p>
        </p:txBody>
      </p:sp>
    </p:spTree>
    <p:extLst>
      <p:ext uri="{BB962C8B-B14F-4D97-AF65-F5344CB8AC3E}">
        <p14:creationId xmlns:p14="http://schemas.microsoft.com/office/powerpoint/2010/main" val="1350289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BC5044A-CB26-48AA-A3BD-3EB473933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382" y="949647"/>
            <a:ext cx="10247428" cy="2479353"/>
          </a:xfrm>
          <a:prstGeom prst="rect">
            <a:avLst/>
          </a:prstGeom>
        </p:spPr>
      </p:pic>
      <p:pic>
        <p:nvPicPr>
          <p:cNvPr id="9" name="Resim 8">
            <a:extLst>
              <a:ext uri="{FF2B5EF4-FFF2-40B4-BE49-F238E27FC236}">
                <a16:creationId xmlns:a16="http://schemas.microsoft.com/office/drawing/2014/main" id="{50385DEA-2F91-4ABF-B22A-ADD13FEA7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47" y="3957870"/>
            <a:ext cx="10247428" cy="2364144"/>
          </a:xfrm>
          <a:prstGeom prst="rect">
            <a:avLst/>
          </a:prstGeom>
        </p:spPr>
      </p:pic>
      <p:sp>
        <p:nvSpPr>
          <p:cNvPr id="2" name="Slayt Numarası Yer Tutucusu 1">
            <a:extLst>
              <a:ext uri="{FF2B5EF4-FFF2-40B4-BE49-F238E27FC236}">
                <a16:creationId xmlns:a16="http://schemas.microsoft.com/office/drawing/2014/main" id="{11821BCF-7B7C-F573-0919-1CDF09B6CAAD}"/>
              </a:ext>
            </a:extLst>
          </p:cNvPr>
          <p:cNvSpPr>
            <a:spLocks noGrp="1"/>
          </p:cNvSpPr>
          <p:nvPr>
            <p:ph type="sldNum" sz="quarter" idx="12"/>
          </p:nvPr>
        </p:nvSpPr>
        <p:spPr/>
        <p:txBody>
          <a:bodyPr/>
          <a:lstStyle/>
          <a:p>
            <a:fld id="{BB7A8899-998F-4EED-95AC-72520FB84975}" type="slidenum">
              <a:rPr lang="tr-TR" smtClean="0"/>
              <a:t>100</a:t>
            </a:fld>
            <a:endParaRPr lang="tr-TR"/>
          </a:p>
        </p:txBody>
      </p:sp>
      <mc:AlternateContent xmlns:mc="http://schemas.openxmlformats.org/markup-compatibility/2006">
        <mc:Choice xmlns:p14="http://schemas.microsoft.com/office/powerpoint/2010/main" Requires="p14">
          <p:contentPart p14:bwMode="auto" r:id="rId4">
            <p14:nvContentPartPr>
              <p14:cNvPr id="3" name="Mürekkep 2">
                <a:extLst>
                  <a:ext uri="{FF2B5EF4-FFF2-40B4-BE49-F238E27FC236}">
                    <a16:creationId xmlns:a16="http://schemas.microsoft.com/office/drawing/2014/main" id="{4A866057-BA54-C58C-0878-55DC71A893B2}"/>
                  </a:ext>
                </a:extLst>
              </p14:cNvPr>
              <p14:cNvContentPartPr/>
              <p14:nvPr/>
            </p14:nvContentPartPr>
            <p14:xfrm>
              <a:off x="6955783" y="1066200"/>
              <a:ext cx="2405160" cy="98640"/>
            </p14:xfrm>
          </p:contentPart>
        </mc:Choice>
        <mc:Fallback>
          <p:pic>
            <p:nvPicPr>
              <p:cNvPr id="3" name="Mürekkep 2">
                <a:extLst>
                  <a:ext uri="{FF2B5EF4-FFF2-40B4-BE49-F238E27FC236}">
                    <a16:creationId xmlns:a16="http://schemas.microsoft.com/office/drawing/2014/main" id="{4A866057-BA54-C58C-0878-55DC71A893B2}"/>
                  </a:ext>
                </a:extLst>
              </p:cNvPr>
              <p:cNvPicPr/>
              <p:nvPr/>
            </p:nvPicPr>
            <p:blipFill>
              <a:blip r:embed="rId5"/>
              <a:stretch>
                <a:fillRect/>
              </a:stretch>
            </p:blipFill>
            <p:spPr>
              <a:xfrm>
                <a:off x="6902143" y="958560"/>
                <a:ext cx="25128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Mürekkep 4">
                <a:extLst>
                  <a:ext uri="{FF2B5EF4-FFF2-40B4-BE49-F238E27FC236}">
                    <a16:creationId xmlns:a16="http://schemas.microsoft.com/office/drawing/2014/main" id="{5205B4C1-CACC-93E5-579C-EE9270D725F9}"/>
                  </a:ext>
                </a:extLst>
              </p14:cNvPr>
              <p14:cNvContentPartPr/>
              <p14:nvPr/>
            </p14:nvContentPartPr>
            <p14:xfrm>
              <a:off x="2546863" y="1827600"/>
              <a:ext cx="6106680" cy="132840"/>
            </p14:xfrm>
          </p:contentPart>
        </mc:Choice>
        <mc:Fallback>
          <p:pic>
            <p:nvPicPr>
              <p:cNvPr id="5" name="Mürekkep 4">
                <a:extLst>
                  <a:ext uri="{FF2B5EF4-FFF2-40B4-BE49-F238E27FC236}">
                    <a16:creationId xmlns:a16="http://schemas.microsoft.com/office/drawing/2014/main" id="{5205B4C1-CACC-93E5-579C-EE9270D725F9}"/>
                  </a:ext>
                </a:extLst>
              </p:cNvPr>
              <p:cNvPicPr/>
              <p:nvPr/>
            </p:nvPicPr>
            <p:blipFill>
              <a:blip r:embed="rId7"/>
              <a:stretch>
                <a:fillRect/>
              </a:stretch>
            </p:blipFill>
            <p:spPr>
              <a:xfrm>
                <a:off x="2492863" y="1719960"/>
                <a:ext cx="621432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Mürekkep 5">
                <a:extLst>
                  <a:ext uri="{FF2B5EF4-FFF2-40B4-BE49-F238E27FC236}">
                    <a16:creationId xmlns:a16="http://schemas.microsoft.com/office/drawing/2014/main" id="{7BC6659F-ADEC-DFC1-CFFE-C83944F9DA4E}"/>
                  </a:ext>
                </a:extLst>
              </p14:cNvPr>
              <p14:cNvContentPartPr/>
              <p14:nvPr/>
            </p14:nvContentPartPr>
            <p14:xfrm>
              <a:off x="9807703" y="2176440"/>
              <a:ext cx="1092600" cy="11520"/>
            </p14:xfrm>
          </p:contentPart>
        </mc:Choice>
        <mc:Fallback>
          <p:pic>
            <p:nvPicPr>
              <p:cNvPr id="6" name="Mürekkep 5">
                <a:extLst>
                  <a:ext uri="{FF2B5EF4-FFF2-40B4-BE49-F238E27FC236}">
                    <a16:creationId xmlns:a16="http://schemas.microsoft.com/office/drawing/2014/main" id="{7BC6659F-ADEC-DFC1-CFFE-C83944F9DA4E}"/>
                  </a:ext>
                </a:extLst>
              </p:cNvPr>
              <p:cNvPicPr/>
              <p:nvPr/>
            </p:nvPicPr>
            <p:blipFill>
              <a:blip r:embed="rId9"/>
              <a:stretch>
                <a:fillRect/>
              </a:stretch>
            </p:blipFill>
            <p:spPr>
              <a:xfrm>
                <a:off x="9753703" y="2068800"/>
                <a:ext cx="1200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Mürekkep 7">
                <a:extLst>
                  <a:ext uri="{FF2B5EF4-FFF2-40B4-BE49-F238E27FC236}">
                    <a16:creationId xmlns:a16="http://schemas.microsoft.com/office/drawing/2014/main" id="{6D94A9D4-1960-DEA0-EB28-57771A8FE64A}"/>
                  </a:ext>
                </a:extLst>
              </p14:cNvPr>
              <p14:cNvContentPartPr/>
              <p14:nvPr/>
            </p14:nvContentPartPr>
            <p14:xfrm>
              <a:off x="1055743" y="2427000"/>
              <a:ext cx="5934960" cy="110160"/>
            </p14:xfrm>
          </p:contentPart>
        </mc:Choice>
        <mc:Fallback>
          <p:pic>
            <p:nvPicPr>
              <p:cNvPr id="8" name="Mürekkep 7">
                <a:extLst>
                  <a:ext uri="{FF2B5EF4-FFF2-40B4-BE49-F238E27FC236}">
                    <a16:creationId xmlns:a16="http://schemas.microsoft.com/office/drawing/2014/main" id="{6D94A9D4-1960-DEA0-EB28-57771A8FE64A}"/>
                  </a:ext>
                </a:extLst>
              </p:cNvPr>
              <p:cNvPicPr/>
              <p:nvPr/>
            </p:nvPicPr>
            <p:blipFill>
              <a:blip r:embed="rId11"/>
              <a:stretch>
                <a:fillRect/>
              </a:stretch>
            </p:blipFill>
            <p:spPr>
              <a:xfrm>
                <a:off x="1002103" y="2319360"/>
                <a:ext cx="60426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Mürekkep 9">
                <a:extLst>
                  <a:ext uri="{FF2B5EF4-FFF2-40B4-BE49-F238E27FC236}">
                    <a16:creationId xmlns:a16="http://schemas.microsoft.com/office/drawing/2014/main" id="{2DFEC43A-FD9F-7CB7-B023-19A7A5BE7BEE}"/>
                  </a:ext>
                </a:extLst>
              </p14:cNvPr>
              <p14:cNvContentPartPr/>
              <p14:nvPr/>
            </p14:nvContentPartPr>
            <p14:xfrm>
              <a:off x="8741383" y="2830200"/>
              <a:ext cx="2154600" cy="360"/>
            </p14:xfrm>
          </p:contentPart>
        </mc:Choice>
        <mc:Fallback>
          <p:pic>
            <p:nvPicPr>
              <p:cNvPr id="10" name="Mürekkep 9">
                <a:extLst>
                  <a:ext uri="{FF2B5EF4-FFF2-40B4-BE49-F238E27FC236}">
                    <a16:creationId xmlns:a16="http://schemas.microsoft.com/office/drawing/2014/main" id="{2DFEC43A-FD9F-7CB7-B023-19A7A5BE7BEE}"/>
                  </a:ext>
                </a:extLst>
              </p:cNvPr>
              <p:cNvPicPr/>
              <p:nvPr/>
            </p:nvPicPr>
            <p:blipFill>
              <a:blip r:embed="rId13"/>
              <a:stretch>
                <a:fillRect/>
              </a:stretch>
            </p:blipFill>
            <p:spPr>
              <a:xfrm>
                <a:off x="8687383" y="2722200"/>
                <a:ext cx="2262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Mürekkep 10">
                <a:extLst>
                  <a:ext uri="{FF2B5EF4-FFF2-40B4-BE49-F238E27FC236}">
                    <a16:creationId xmlns:a16="http://schemas.microsoft.com/office/drawing/2014/main" id="{1A67D554-B05F-1DA5-38EA-EB4479509018}"/>
                  </a:ext>
                </a:extLst>
              </p14:cNvPr>
              <p14:cNvContentPartPr/>
              <p14:nvPr/>
            </p14:nvContentPartPr>
            <p14:xfrm>
              <a:off x="1121263" y="3199920"/>
              <a:ext cx="2816280" cy="90000"/>
            </p14:xfrm>
          </p:contentPart>
        </mc:Choice>
        <mc:Fallback>
          <p:pic>
            <p:nvPicPr>
              <p:cNvPr id="11" name="Mürekkep 10">
                <a:extLst>
                  <a:ext uri="{FF2B5EF4-FFF2-40B4-BE49-F238E27FC236}">
                    <a16:creationId xmlns:a16="http://schemas.microsoft.com/office/drawing/2014/main" id="{1A67D554-B05F-1DA5-38EA-EB4479509018}"/>
                  </a:ext>
                </a:extLst>
              </p:cNvPr>
              <p:cNvPicPr/>
              <p:nvPr/>
            </p:nvPicPr>
            <p:blipFill>
              <a:blip r:embed="rId15"/>
              <a:stretch>
                <a:fillRect/>
              </a:stretch>
            </p:blipFill>
            <p:spPr>
              <a:xfrm>
                <a:off x="1067263" y="3092280"/>
                <a:ext cx="292392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Mürekkep 11">
                <a:extLst>
                  <a:ext uri="{FF2B5EF4-FFF2-40B4-BE49-F238E27FC236}">
                    <a16:creationId xmlns:a16="http://schemas.microsoft.com/office/drawing/2014/main" id="{253D6530-557F-927C-AA06-3B5A9BA835AB}"/>
                  </a:ext>
                </a:extLst>
              </p14:cNvPr>
              <p14:cNvContentPartPr/>
              <p14:nvPr/>
            </p14:nvContentPartPr>
            <p14:xfrm>
              <a:off x="6139303" y="4135560"/>
              <a:ext cx="2251800" cy="34200"/>
            </p14:xfrm>
          </p:contentPart>
        </mc:Choice>
        <mc:Fallback>
          <p:pic>
            <p:nvPicPr>
              <p:cNvPr id="12" name="Mürekkep 11">
                <a:extLst>
                  <a:ext uri="{FF2B5EF4-FFF2-40B4-BE49-F238E27FC236}">
                    <a16:creationId xmlns:a16="http://schemas.microsoft.com/office/drawing/2014/main" id="{253D6530-557F-927C-AA06-3B5A9BA835AB}"/>
                  </a:ext>
                </a:extLst>
              </p:cNvPr>
              <p:cNvPicPr/>
              <p:nvPr/>
            </p:nvPicPr>
            <p:blipFill>
              <a:blip r:embed="rId17"/>
              <a:stretch>
                <a:fillRect/>
              </a:stretch>
            </p:blipFill>
            <p:spPr>
              <a:xfrm>
                <a:off x="6085303" y="4027560"/>
                <a:ext cx="2359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Mürekkep 12">
                <a:extLst>
                  <a:ext uri="{FF2B5EF4-FFF2-40B4-BE49-F238E27FC236}">
                    <a16:creationId xmlns:a16="http://schemas.microsoft.com/office/drawing/2014/main" id="{3DD837E2-CD37-84DC-2C26-F74BE4394715}"/>
                  </a:ext>
                </a:extLst>
              </p14:cNvPr>
              <p14:cNvContentPartPr/>
              <p14:nvPr/>
            </p14:nvContentPartPr>
            <p14:xfrm>
              <a:off x="8948023" y="4190280"/>
              <a:ext cx="1926000" cy="55800"/>
            </p14:xfrm>
          </p:contentPart>
        </mc:Choice>
        <mc:Fallback>
          <p:pic>
            <p:nvPicPr>
              <p:cNvPr id="13" name="Mürekkep 12">
                <a:extLst>
                  <a:ext uri="{FF2B5EF4-FFF2-40B4-BE49-F238E27FC236}">
                    <a16:creationId xmlns:a16="http://schemas.microsoft.com/office/drawing/2014/main" id="{3DD837E2-CD37-84DC-2C26-F74BE4394715}"/>
                  </a:ext>
                </a:extLst>
              </p:cNvPr>
              <p:cNvPicPr/>
              <p:nvPr/>
            </p:nvPicPr>
            <p:blipFill>
              <a:blip r:embed="rId19"/>
              <a:stretch>
                <a:fillRect/>
              </a:stretch>
            </p:blipFill>
            <p:spPr>
              <a:xfrm>
                <a:off x="8894023" y="4082640"/>
                <a:ext cx="20336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Mürekkep 13">
                <a:extLst>
                  <a:ext uri="{FF2B5EF4-FFF2-40B4-BE49-F238E27FC236}">
                    <a16:creationId xmlns:a16="http://schemas.microsoft.com/office/drawing/2014/main" id="{1D2843BE-554C-9A94-896D-EB01DB3BA39D}"/>
                  </a:ext>
                </a:extLst>
              </p14:cNvPr>
              <p14:cNvContentPartPr/>
              <p14:nvPr/>
            </p14:nvContentPartPr>
            <p14:xfrm>
              <a:off x="1131703" y="4484760"/>
              <a:ext cx="1142640" cy="45000"/>
            </p14:xfrm>
          </p:contentPart>
        </mc:Choice>
        <mc:Fallback>
          <p:pic>
            <p:nvPicPr>
              <p:cNvPr id="14" name="Mürekkep 13">
                <a:extLst>
                  <a:ext uri="{FF2B5EF4-FFF2-40B4-BE49-F238E27FC236}">
                    <a16:creationId xmlns:a16="http://schemas.microsoft.com/office/drawing/2014/main" id="{1D2843BE-554C-9A94-896D-EB01DB3BA39D}"/>
                  </a:ext>
                </a:extLst>
              </p:cNvPr>
              <p:cNvPicPr/>
              <p:nvPr/>
            </p:nvPicPr>
            <p:blipFill>
              <a:blip r:embed="rId21"/>
              <a:stretch>
                <a:fillRect/>
              </a:stretch>
            </p:blipFill>
            <p:spPr>
              <a:xfrm>
                <a:off x="1077703" y="4376760"/>
                <a:ext cx="1250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Mürekkep 14">
                <a:extLst>
                  <a:ext uri="{FF2B5EF4-FFF2-40B4-BE49-F238E27FC236}">
                    <a16:creationId xmlns:a16="http://schemas.microsoft.com/office/drawing/2014/main" id="{000158E2-C831-4438-2C43-6A16D4FD24AB}"/>
                  </a:ext>
                </a:extLst>
              </p14:cNvPr>
              <p14:cNvContentPartPr/>
              <p14:nvPr/>
            </p14:nvContentPartPr>
            <p14:xfrm>
              <a:off x="6531343" y="4463160"/>
              <a:ext cx="360" cy="360"/>
            </p14:xfrm>
          </p:contentPart>
        </mc:Choice>
        <mc:Fallback>
          <p:pic>
            <p:nvPicPr>
              <p:cNvPr id="15" name="Mürekkep 14">
                <a:extLst>
                  <a:ext uri="{FF2B5EF4-FFF2-40B4-BE49-F238E27FC236}">
                    <a16:creationId xmlns:a16="http://schemas.microsoft.com/office/drawing/2014/main" id="{000158E2-C831-4438-2C43-6A16D4FD24AB}"/>
                  </a:ext>
                </a:extLst>
              </p:cNvPr>
              <p:cNvPicPr/>
              <p:nvPr/>
            </p:nvPicPr>
            <p:blipFill>
              <a:blip r:embed="rId23"/>
              <a:stretch>
                <a:fillRect/>
              </a:stretch>
            </p:blipFill>
            <p:spPr>
              <a:xfrm>
                <a:off x="6477343" y="435516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Mürekkep 15">
                <a:extLst>
                  <a:ext uri="{FF2B5EF4-FFF2-40B4-BE49-F238E27FC236}">
                    <a16:creationId xmlns:a16="http://schemas.microsoft.com/office/drawing/2014/main" id="{3937E802-92BD-655E-3F48-BB462D336EEA}"/>
                  </a:ext>
                </a:extLst>
              </p14:cNvPr>
              <p14:cNvContentPartPr/>
              <p14:nvPr/>
            </p14:nvContentPartPr>
            <p14:xfrm>
              <a:off x="6389863" y="4463160"/>
              <a:ext cx="2197800" cy="77400"/>
            </p14:xfrm>
          </p:contentPart>
        </mc:Choice>
        <mc:Fallback>
          <p:pic>
            <p:nvPicPr>
              <p:cNvPr id="16" name="Mürekkep 15">
                <a:extLst>
                  <a:ext uri="{FF2B5EF4-FFF2-40B4-BE49-F238E27FC236}">
                    <a16:creationId xmlns:a16="http://schemas.microsoft.com/office/drawing/2014/main" id="{3937E802-92BD-655E-3F48-BB462D336EEA}"/>
                  </a:ext>
                </a:extLst>
              </p:cNvPr>
              <p:cNvPicPr/>
              <p:nvPr/>
            </p:nvPicPr>
            <p:blipFill>
              <a:blip r:embed="rId25"/>
              <a:stretch>
                <a:fillRect/>
              </a:stretch>
            </p:blipFill>
            <p:spPr>
              <a:xfrm>
                <a:off x="6335863" y="4355160"/>
                <a:ext cx="23054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Mürekkep 16">
                <a:extLst>
                  <a:ext uri="{FF2B5EF4-FFF2-40B4-BE49-F238E27FC236}">
                    <a16:creationId xmlns:a16="http://schemas.microsoft.com/office/drawing/2014/main" id="{C6FFF25D-37AA-C08F-4F7B-B256E062CD3B}"/>
                  </a:ext>
                </a:extLst>
              </p14:cNvPr>
              <p14:cNvContentPartPr/>
              <p14:nvPr/>
            </p14:nvContentPartPr>
            <p14:xfrm>
              <a:off x="8948023" y="4472520"/>
              <a:ext cx="1958400" cy="34920"/>
            </p14:xfrm>
          </p:contentPart>
        </mc:Choice>
        <mc:Fallback>
          <p:pic>
            <p:nvPicPr>
              <p:cNvPr id="17" name="Mürekkep 16">
                <a:extLst>
                  <a:ext uri="{FF2B5EF4-FFF2-40B4-BE49-F238E27FC236}">
                    <a16:creationId xmlns:a16="http://schemas.microsoft.com/office/drawing/2014/main" id="{C6FFF25D-37AA-C08F-4F7B-B256E062CD3B}"/>
                  </a:ext>
                </a:extLst>
              </p:cNvPr>
              <p:cNvPicPr/>
              <p:nvPr/>
            </p:nvPicPr>
            <p:blipFill>
              <a:blip r:embed="rId27"/>
              <a:stretch>
                <a:fillRect/>
              </a:stretch>
            </p:blipFill>
            <p:spPr>
              <a:xfrm>
                <a:off x="8894023" y="4364880"/>
                <a:ext cx="20660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Mürekkep 17">
                <a:extLst>
                  <a:ext uri="{FF2B5EF4-FFF2-40B4-BE49-F238E27FC236}">
                    <a16:creationId xmlns:a16="http://schemas.microsoft.com/office/drawing/2014/main" id="{8612951E-A54B-2BBE-6B43-BCE1B4E3EDDA}"/>
                  </a:ext>
                </a:extLst>
              </p14:cNvPr>
              <p14:cNvContentPartPr/>
              <p14:nvPr/>
            </p14:nvContentPartPr>
            <p14:xfrm>
              <a:off x="1088503" y="4789680"/>
              <a:ext cx="1195560" cy="55080"/>
            </p14:xfrm>
          </p:contentPart>
        </mc:Choice>
        <mc:Fallback>
          <p:pic>
            <p:nvPicPr>
              <p:cNvPr id="18" name="Mürekkep 17">
                <a:extLst>
                  <a:ext uri="{FF2B5EF4-FFF2-40B4-BE49-F238E27FC236}">
                    <a16:creationId xmlns:a16="http://schemas.microsoft.com/office/drawing/2014/main" id="{8612951E-A54B-2BBE-6B43-BCE1B4E3EDDA}"/>
                  </a:ext>
                </a:extLst>
              </p:cNvPr>
              <p:cNvPicPr/>
              <p:nvPr/>
            </p:nvPicPr>
            <p:blipFill>
              <a:blip r:embed="rId29"/>
              <a:stretch>
                <a:fillRect/>
              </a:stretch>
            </p:blipFill>
            <p:spPr>
              <a:xfrm>
                <a:off x="1034503" y="4681680"/>
                <a:ext cx="13032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Mürekkep 18">
                <a:extLst>
                  <a:ext uri="{FF2B5EF4-FFF2-40B4-BE49-F238E27FC236}">
                    <a16:creationId xmlns:a16="http://schemas.microsoft.com/office/drawing/2014/main" id="{D8F17BC2-441D-8F04-F578-D470235DDF6B}"/>
                  </a:ext>
                </a:extLst>
              </p14:cNvPr>
              <p14:cNvContentPartPr/>
              <p14:nvPr/>
            </p14:nvContentPartPr>
            <p14:xfrm>
              <a:off x="3853303" y="5114040"/>
              <a:ext cx="4777920" cy="101160"/>
            </p14:xfrm>
          </p:contentPart>
        </mc:Choice>
        <mc:Fallback>
          <p:pic>
            <p:nvPicPr>
              <p:cNvPr id="19" name="Mürekkep 18">
                <a:extLst>
                  <a:ext uri="{FF2B5EF4-FFF2-40B4-BE49-F238E27FC236}">
                    <a16:creationId xmlns:a16="http://schemas.microsoft.com/office/drawing/2014/main" id="{D8F17BC2-441D-8F04-F578-D470235DDF6B}"/>
                  </a:ext>
                </a:extLst>
              </p:cNvPr>
              <p:cNvPicPr/>
              <p:nvPr/>
            </p:nvPicPr>
            <p:blipFill>
              <a:blip r:embed="rId31"/>
              <a:stretch>
                <a:fillRect/>
              </a:stretch>
            </p:blipFill>
            <p:spPr>
              <a:xfrm>
                <a:off x="3799663" y="5006040"/>
                <a:ext cx="48855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Mürekkep 20">
                <a:extLst>
                  <a:ext uri="{FF2B5EF4-FFF2-40B4-BE49-F238E27FC236}">
                    <a16:creationId xmlns:a16="http://schemas.microsoft.com/office/drawing/2014/main" id="{0D5FFCCB-F9E8-179B-C658-5A499C91527A}"/>
                  </a:ext>
                </a:extLst>
              </p14:cNvPr>
              <p14:cNvContentPartPr/>
              <p14:nvPr/>
            </p14:nvContentPartPr>
            <p14:xfrm>
              <a:off x="4495903" y="5703360"/>
              <a:ext cx="2045520" cy="44280"/>
            </p14:xfrm>
          </p:contentPart>
        </mc:Choice>
        <mc:Fallback>
          <p:pic>
            <p:nvPicPr>
              <p:cNvPr id="21" name="Mürekkep 20">
                <a:extLst>
                  <a:ext uri="{FF2B5EF4-FFF2-40B4-BE49-F238E27FC236}">
                    <a16:creationId xmlns:a16="http://schemas.microsoft.com/office/drawing/2014/main" id="{0D5FFCCB-F9E8-179B-C658-5A499C91527A}"/>
                  </a:ext>
                </a:extLst>
              </p:cNvPr>
              <p:cNvPicPr/>
              <p:nvPr/>
            </p:nvPicPr>
            <p:blipFill>
              <a:blip r:embed="rId33"/>
              <a:stretch>
                <a:fillRect/>
              </a:stretch>
            </p:blipFill>
            <p:spPr>
              <a:xfrm>
                <a:off x="4441903" y="5595360"/>
                <a:ext cx="21531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Mürekkep 21">
                <a:extLst>
                  <a:ext uri="{FF2B5EF4-FFF2-40B4-BE49-F238E27FC236}">
                    <a16:creationId xmlns:a16="http://schemas.microsoft.com/office/drawing/2014/main" id="{70822735-49F4-EC9A-BD32-F8DF35A78EB4}"/>
                  </a:ext>
                </a:extLst>
              </p14:cNvPr>
              <p14:cNvContentPartPr/>
              <p14:nvPr/>
            </p14:nvContentPartPr>
            <p14:xfrm>
              <a:off x="2362183" y="5997120"/>
              <a:ext cx="3841560" cy="88920"/>
            </p14:xfrm>
          </p:contentPart>
        </mc:Choice>
        <mc:Fallback>
          <p:pic>
            <p:nvPicPr>
              <p:cNvPr id="22" name="Mürekkep 21">
                <a:extLst>
                  <a:ext uri="{FF2B5EF4-FFF2-40B4-BE49-F238E27FC236}">
                    <a16:creationId xmlns:a16="http://schemas.microsoft.com/office/drawing/2014/main" id="{70822735-49F4-EC9A-BD32-F8DF35A78EB4}"/>
                  </a:ext>
                </a:extLst>
              </p:cNvPr>
              <p:cNvPicPr/>
              <p:nvPr/>
            </p:nvPicPr>
            <p:blipFill>
              <a:blip r:embed="rId35"/>
              <a:stretch>
                <a:fillRect/>
              </a:stretch>
            </p:blipFill>
            <p:spPr>
              <a:xfrm>
                <a:off x="2308543" y="5889120"/>
                <a:ext cx="3949200" cy="304560"/>
              </a:xfrm>
              <a:prstGeom prst="rect">
                <a:avLst/>
              </a:prstGeom>
            </p:spPr>
          </p:pic>
        </mc:Fallback>
      </mc:AlternateContent>
    </p:spTree>
    <p:extLst>
      <p:ext uri="{BB962C8B-B14F-4D97-AF65-F5344CB8AC3E}">
        <p14:creationId xmlns:p14="http://schemas.microsoft.com/office/powerpoint/2010/main" val="3523478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F6A7E2F-88A7-4C4D-A025-DFB8E4312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253" y="653388"/>
            <a:ext cx="4157642" cy="5137812"/>
          </a:xfrm>
          <a:prstGeom prst="rect">
            <a:avLst/>
          </a:prstGeom>
        </p:spPr>
      </p:pic>
      <p:cxnSp>
        <p:nvCxnSpPr>
          <p:cNvPr id="5" name="Düz Bağlayıcı 4">
            <a:extLst>
              <a:ext uri="{FF2B5EF4-FFF2-40B4-BE49-F238E27FC236}">
                <a16:creationId xmlns:a16="http://schemas.microsoft.com/office/drawing/2014/main" id="{64ED1B8E-C0FA-4975-9A76-C30DF774861B}"/>
              </a:ext>
            </a:extLst>
          </p:cNvPr>
          <p:cNvCxnSpPr/>
          <p:nvPr/>
        </p:nvCxnSpPr>
        <p:spPr>
          <a:xfrm>
            <a:off x="7822253" y="1086678"/>
            <a:ext cx="0" cy="290222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F93B4458-177C-4FCA-B9C5-F598D33C3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30" y="0"/>
            <a:ext cx="6886718" cy="6213293"/>
          </a:xfrm>
          <a:prstGeom prst="rect">
            <a:avLst/>
          </a:prstGeom>
        </p:spPr>
      </p:pic>
      <p:cxnSp>
        <p:nvCxnSpPr>
          <p:cNvPr id="11" name="Düz Ok Bağlayıcısı 10">
            <a:extLst>
              <a:ext uri="{FF2B5EF4-FFF2-40B4-BE49-F238E27FC236}">
                <a16:creationId xmlns:a16="http://schemas.microsoft.com/office/drawing/2014/main" id="{BD23E599-F374-4286-8A11-17CC9D2C7FCA}"/>
              </a:ext>
            </a:extLst>
          </p:cNvPr>
          <p:cNvCxnSpPr/>
          <p:nvPr/>
        </p:nvCxnSpPr>
        <p:spPr>
          <a:xfrm flipH="1">
            <a:off x="6983896" y="2438400"/>
            <a:ext cx="83835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Slayt Numarası Yer Tutucusu 1">
            <a:extLst>
              <a:ext uri="{FF2B5EF4-FFF2-40B4-BE49-F238E27FC236}">
                <a16:creationId xmlns:a16="http://schemas.microsoft.com/office/drawing/2014/main" id="{5176ACA8-DEE0-CC46-416C-0FD9AE269F38}"/>
              </a:ext>
            </a:extLst>
          </p:cNvPr>
          <p:cNvSpPr>
            <a:spLocks noGrp="1"/>
          </p:cNvSpPr>
          <p:nvPr>
            <p:ph type="sldNum" sz="quarter" idx="12"/>
          </p:nvPr>
        </p:nvSpPr>
        <p:spPr/>
        <p:txBody>
          <a:bodyPr/>
          <a:lstStyle/>
          <a:p>
            <a:fld id="{BB7A8899-998F-4EED-95AC-72520FB84975}" type="slidenum">
              <a:rPr lang="tr-TR" smtClean="0"/>
              <a:t>101</a:t>
            </a:fld>
            <a:endParaRPr lang="tr-TR"/>
          </a:p>
        </p:txBody>
      </p:sp>
      <mc:AlternateContent xmlns:mc="http://schemas.openxmlformats.org/markup-compatibility/2006">
        <mc:Choice xmlns:p14="http://schemas.microsoft.com/office/powerpoint/2010/main" Requires="p14">
          <p:contentPart p14:bwMode="auto" r:id="rId4">
            <p14:nvContentPartPr>
              <p14:cNvPr id="4" name="Mürekkep 3">
                <a:extLst>
                  <a:ext uri="{FF2B5EF4-FFF2-40B4-BE49-F238E27FC236}">
                    <a16:creationId xmlns:a16="http://schemas.microsoft.com/office/drawing/2014/main" id="{7C2B312A-A7DE-B634-2B54-E01D01914072}"/>
                  </a:ext>
                </a:extLst>
              </p14:cNvPr>
              <p14:cNvContentPartPr/>
              <p14:nvPr/>
            </p14:nvContentPartPr>
            <p14:xfrm>
              <a:off x="-1241417" y="4125480"/>
              <a:ext cx="360" cy="360"/>
            </p14:xfrm>
          </p:contentPart>
        </mc:Choice>
        <mc:Fallback>
          <p:pic>
            <p:nvPicPr>
              <p:cNvPr id="4" name="Mürekkep 3">
                <a:extLst>
                  <a:ext uri="{FF2B5EF4-FFF2-40B4-BE49-F238E27FC236}">
                    <a16:creationId xmlns:a16="http://schemas.microsoft.com/office/drawing/2014/main" id="{7C2B312A-A7DE-B634-2B54-E01D01914072}"/>
                  </a:ext>
                </a:extLst>
              </p:cNvPr>
              <p:cNvPicPr/>
              <p:nvPr/>
            </p:nvPicPr>
            <p:blipFill>
              <a:blip r:embed="rId5"/>
              <a:stretch>
                <a:fillRect/>
              </a:stretch>
            </p:blipFill>
            <p:spPr>
              <a:xfrm>
                <a:off x="-1295057" y="40178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Mürekkep 5">
                <a:extLst>
                  <a:ext uri="{FF2B5EF4-FFF2-40B4-BE49-F238E27FC236}">
                    <a16:creationId xmlns:a16="http://schemas.microsoft.com/office/drawing/2014/main" id="{B97660BF-F421-3675-8F3C-10DFA3EC09EA}"/>
                  </a:ext>
                </a:extLst>
              </p14:cNvPr>
              <p14:cNvContentPartPr/>
              <p14:nvPr/>
            </p14:nvContentPartPr>
            <p14:xfrm>
              <a:off x="761983" y="4756920"/>
              <a:ext cx="1009440" cy="360"/>
            </p14:xfrm>
          </p:contentPart>
        </mc:Choice>
        <mc:Fallback>
          <p:pic>
            <p:nvPicPr>
              <p:cNvPr id="6" name="Mürekkep 5">
                <a:extLst>
                  <a:ext uri="{FF2B5EF4-FFF2-40B4-BE49-F238E27FC236}">
                    <a16:creationId xmlns:a16="http://schemas.microsoft.com/office/drawing/2014/main" id="{B97660BF-F421-3675-8F3C-10DFA3EC09EA}"/>
                  </a:ext>
                </a:extLst>
              </p:cNvPr>
              <p:cNvPicPr/>
              <p:nvPr/>
            </p:nvPicPr>
            <p:blipFill>
              <a:blip r:embed="rId7"/>
              <a:stretch>
                <a:fillRect/>
              </a:stretch>
            </p:blipFill>
            <p:spPr>
              <a:xfrm>
                <a:off x="708343" y="4648920"/>
                <a:ext cx="1117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Mürekkep 6">
                <a:extLst>
                  <a:ext uri="{FF2B5EF4-FFF2-40B4-BE49-F238E27FC236}">
                    <a16:creationId xmlns:a16="http://schemas.microsoft.com/office/drawing/2014/main" id="{4CFBF378-44A2-2F2B-8F26-AB2D6C0EECA7}"/>
                  </a:ext>
                </a:extLst>
              </p14:cNvPr>
              <p14:cNvContentPartPr/>
              <p14:nvPr/>
            </p14:nvContentPartPr>
            <p14:xfrm>
              <a:off x="2242663" y="4745760"/>
              <a:ext cx="1131480" cy="360"/>
            </p14:xfrm>
          </p:contentPart>
        </mc:Choice>
        <mc:Fallback>
          <p:pic>
            <p:nvPicPr>
              <p:cNvPr id="7" name="Mürekkep 6">
                <a:extLst>
                  <a:ext uri="{FF2B5EF4-FFF2-40B4-BE49-F238E27FC236}">
                    <a16:creationId xmlns:a16="http://schemas.microsoft.com/office/drawing/2014/main" id="{4CFBF378-44A2-2F2B-8F26-AB2D6C0EECA7}"/>
                  </a:ext>
                </a:extLst>
              </p:cNvPr>
              <p:cNvPicPr/>
              <p:nvPr/>
            </p:nvPicPr>
            <p:blipFill>
              <a:blip r:embed="rId9"/>
              <a:stretch>
                <a:fillRect/>
              </a:stretch>
            </p:blipFill>
            <p:spPr>
              <a:xfrm>
                <a:off x="2188663" y="4637760"/>
                <a:ext cx="1239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Mürekkep 7">
                <a:extLst>
                  <a:ext uri="{FF2B5EF4-FFF2-40B4-BE49-F238E27FC236}">
                    <a16:creationId xmlns:a16="http://schemas.microsoft.com/office/drawing/2014/main" id="{FAEFEA9B-6194-6BA5-ED65-DA824279A0C9}"/>
                  </a:ext>
                </a:extLst>
              </p14:cNvPr>
              <p14:cNvContentPartPr/>
              <p14:nvPr/>
            </p14:nvContentPartPr>
            <p14:xfrm>
              <a:off x="2242663" y="4985160"/>
              <a:ext cx="1020240" cy="11880"/>
            </p14:xfrm>
          </p:contentPart>
        </mc:Choice>
        <mc:Fallback>
          <p:pic>
            <p:nvPicPr>
              <p:cNvPr id="8" name="Mürekkep 7">
                <a:extLst>
                  <a:ext uri="{FF2B5EF4-FFF2-40B4-BE49-F238E27FC236}">
                    <a16:creationId xmlns:a16="http://schemas.microsoft.com/office/drawing/2014/main" id="{FAEFEA9B-6194-6BA5-ED65-DA824279A0C9}"/>
                  </a:ext>
                </a:extLst>
              </p:cNvPr>
              <p:cNvPicPr/>
              <p:nvPr/>
            </p:nvPicPr>
            <p:blipFill>
              <a:blip r:embed="rId11"/>
              <a:stretch>
                <a:fillRect/>
              </a:stretch>
            </p:blipFill>
            <p:spPr>
              <a:xfrm>
                <a:off x="2188663" y="4877160"/>
                <a:ext cx="1127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Mürekkep 11">
                <a:extLst>
                  <a:ext uri="{FF2B5EF4-FFF2-40B4-BE49-F238E27FC236}">
                    <a16:creationId xmlns:a16="http://schemas.microsoft.com/office/drawing/2014/main" id="{8079F38D-EFE8-E9BB-7664-70DE8F1B4E9A}"/>
                  </a:ext>
                </a:extLst>
              </p14:cNvPr>
              <p14:cNvContentPartPr/>
              <p14:nvPr/>
            </p14:nvContentPartPr>
            <p14:xfrm>
              <a:off x="1731103" y="4202160"/>
              <a:ext cx="869040" cy="66600"/>
            </p14:xfrm>
          </p:contentPart>
        </mc:Choice>
        <mc:Fallback>
          <p:pic>
            <p:nvPicPr>
              <p:cNvPr id="12" name="Mürekkep 11">
                <a:extLst>
                  <a:ext uri="{FF2B5EF4-FFF2-40B4-BE49-F238E27FC236}">
                    <a16:creationId xmlns:a16="http://schemas.microsoft.com/office/drawing/2014/main" id="{8079F38D-EFE8-E9BB-7664-70DE8F1B4E9A}"/>
                  </a:ext>
                </a:extLst>
              </p:cNvPr>
              <p:cNvPicPr/>
              <p:nvPr/>
            </p:nvPicPr>
            <p:blipFill>
              <a:blip r:embed="rId13"/>
              <a:stretch>
                <a:fillRect/>
              </a:stretch>
            </p:blipFill>
            <p:spPr>
              <a:xfrm>
                <a:off x="1677103" y="4094160"/>
                <a:ext cx="9766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Mürekkep 12">
                <a:extLst>
                  <a:ext uri="{FF2B5EF4-FFF2-40B4-BE49-F238E27FC236}">
                    <a16:creationId xmlns:a16="http://schemas.microsoft.com/office/drawing/2014/main" id="{660C2B3A-3DF4-F283-C98F-51B4E992D475}"/>
                  </a:ext>
                </a:extLst>
              </p14:cNvPr>
              <p14:cNvContentPartPr/>
              <p14:nvPr/>
            </p14:nvContentPartPr>
            <p14:xfrm>
              <a:off x="4768063" y="4245360"/>
              <a:ext cx="1131480" cy="33840"/>
            </p14:xfrm>
          </p:contentPart>
        </mc:Choice>
        <mc:Fallback>
          <p:pic>
            <p:nvPicPr>
              <p:cNvPr id="13" name="Mürekkep 12">
                <a:extLst>
                  <a:ext uri="{FF2B5EF4-FFF2-40B4-BE49-F238E27FC236}">
                    <a16:creationId xmlns:a16="http://schemas.microsoft.com/office/drawing/2014/main" id="{660C2B3A-3DF4-F283-C98F-51B4E992D475}"/>
                  </a:ext>
                </a:extLst>
              </p:cNvPr>
              <p:cNvPicPr/>
              <p:nvPr/>
            </p:nvPicPr>
            <p:blipFill>
              <a:blip r:embed="rId15"/>
              <a:stretch>
                <a:fillRect/>
              </a:stretch>
            </p:blipFill>
            <p:spPr>
              <a:xfrm>
                <a:off x="4714063" y="4137360"/>
                <a:ext cx="12391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Mürekkep 13">
                <a:extLst>
                  <a:ext uri="{FF2B5EF4-FFF2-40B4-BE49-F238E27FC236}">
                    <a16:creationId xmlns:a16="http://schemas.microsoft.com/office/drawing/2014/main" id="{190CB1A2-077D-02FD-F107-603A1E5A8383}"/>
                  </a:ext>
                </a:extLst>
              </p14:cNvPr>
              <p14:cNvContentPartPr/>
              <p14:nvPr/>
            </p14:nvContentPartPr>
            <p14:xfrm>
              <a:off x="685663" y="5584200"/>
              <a:ext cx="2535840" cy="66240"/>
            </p14:xfrm>
          </p:contentPart>
        </mc:Choice>
        <mc:Fallback>
          <p:pic>
            <p:nvPicPr>
              <p:cNvPr id="14" name="Mürekkep 13">
                <a:extLst>
                  <a:ext uri="{FF2B5EF4-FFF2-40B4-BE49-F238E27FC236}">
                    <a16:creationId xmlns:a16="http://schemas.microsoft.com/office/drawing/2014/main" id="{190CB1A2-077D-02FD-F107-603A1E5A8383}"/>
                  </a:ext>
                </a:extLst>
              </p:cNvPr>
              <p:cNvPicPr/>
              <p:nvPr/>
            </p:nvPicPr>
            <p:blipFill>
              <a:blip r:embed="rId17"/>
              <a:stretch>
                <a:fillRect/>
              </a:stretch>
            </p:blipFill>
            <p:spPr>
              <a:xfrm>
                <a:off x="631663" y="5476200"/>
                <a:ext cx="26434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Mürekkep 14">
                <a:extLst>
                  <a:ext uri="{FF2B5EF4-FFF2-40B4-BE49-F238E27FC236}">
                    <a16:creationId xmlns:a16="http://schemas.microsoft.com/office/drawing/2014/main" id="{4AE5931F-F0FC-8EE9-87A7-55303E62FFB9}"/>
                  </a:ext>
                </a:extLst>
              </p14:cNvPr>
              <p14:cNvContentPartPr/>
              <p14:nvPr/>
            </p14:nvContentPartPr>
            <p14:xfrm>
              <a:off x="652903" y="5856000"/>
              <a:ext cx="2079000" cy="11880"/>
            </p14:xfrm>
          </p:contentPart>
        </mc:Choice>
        <mc:Fallback>
          <p:pic>
            <p:nvPicPr>
              <p:cNvPr id="15" name="Mürekkep 14">
                <a:extLst>
                  <a:ext uri="{FF2B5EF4-FFF2-40B4-BE49-F238E27FC236}">
                    <a16:creationId xmlns:a16="http://schemas.microsoft.com/office/drawing/2014/main" id="{4AE5931F-F0FC-8EE9-87A7-55303E62FFB9}"/>
                  </a:ext>
                </a:extLst>
              </p:cNvPr>
              <p:cNvPicPr/>
              <p:nvPr/>
            </p:nvPicPr>
            <p:blipFill>
              <a:blip r:embed="rId19"/>
              <a:stretch>
                <a:fillRect/>
              </a:stretch>
            </p:blipFill>
            <p:spPr>
              <a:xfrm>
                <a:off x="598903" y="5748360"/>
                <a:ext cx="21866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Mürekkep 15">
                <a:extLst>
                  <a:ext uri="{FF2B5EF4-FFF2-40B4-BE49-F238E27FC236}">
                    <a16:creationId xmlns:a16="http://schemas.microsoft.com/office/drawing/2014/main" id="{60D2C07D-224C-CAB7-519E-5450CB7AA922}"/>
                  </a:ext>
                </a:extLst>
              </p14:cNvPr>
              <p14:cNvContentPartPr/>
              <p14:nvPr/>
            </p14:nvContentPartPr>
            <p14:xfrm>
              <a:off x="652903" y="6084240"/>
              <a:ext cx="1619280" cy="12600"/>
            </p14:xfrm>
          </p:contentPart>
        </mc:Choice>
        <mc:Fallback>
          <p:pic>
            <p:nvPicPr>
              <p:cNvPr id="16" name="Mürekkep 15">
                <a:extLst>
                  <a:ext uri="{FF2B5EF4-FFF2-40B4-BE49-F238E27FC236}">
                    <a16:creationId xmlns:a16="http://schemas.microsoft.com/office/drawing/2014/main" id="{60D2C07D-224C-CAB7-519E-5450CB7AA922}"/>
                  </a:ext>
                </a:extLst>
              </p:cNvPr>
              <p:cNvPicPr/>
              <p:nvPr/>
            </p:nvPicPr>
            <p:blipFill>
              <a:blip r:embed="rId21"/>
              <a:stretch>
                <a:fillRect/>
              </a:stretch>
            </p:blipFill>
            <p:spPr>
              <a:xfrm>
                <a:off x="598903" y="5976600"/>
                <a:ext cx="1726920" cy="228240"/>
              </a:xfrm>
              <a:prstGeom prst="rect">
                <a:avLst/>
              </a:prstGeom>
            </p:spPr>
          </p:pic>
        </mc:Fallback>
      </mc:AlternateContent>
      <p:sp>
        <p:nvSpPr>
          <p:cNvPr id="17" name="Metin kutusu 16">
            <a:extLst>
              <a:ext uri="{FF2B5EF4-FFF2-40B4-BE49-F238E27FC236}">
                <a16:creationId xmlns:a16="http://schemas.microsoft.com/office/drawing/2014/main" id="{707D74F3-2607-35A4-494F-81A3CAF077C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7808168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3662D20-AA29-4D30-A4BB-818541DE1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23" y="345052"/>
            <a:ext cx="6782865" cy="5817209"/>
          </a:xfrm>
          <a:prstGeom prst="rect">
            <a:avLst/>
          </a:prstGeom>
        </p:spPr>
      </p:pic>
      <p:pic>
        <p:nvPicPr>
          <p:cNvPr id="5" name="Resim 4">
            <a:extLst>
              <a:ext uri="{FF2B5EF4-FFF2-40B4-BE49-F238E27FC236}">
                <a16:creationId xmlns:a16="http://schemas.microsoft.com/office/drawing/2014/main" id="{FF0EDE36-5B91-4EF0-BA8A-4C5C6BB96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249" y="163624"/>
            <a:ext cx="4262209" cy="6451239"/>
          </a:xfrm>
          <a:prstGeom prst="rect">
            <a:avLst/>
          </a:prstGeom>
        </p:spPr>
      </p:pic>
      <p:sp>
        <p:nvSpPr>
          <p:cNvPr id="2" name="Slayt Numarası Yer Tutucusu 1">
            <a:extLst>
              <a:ext uri="{FF2B5EF4-FFF2-40B4-BE49-F238E27FC236}">
                <a16:creationId xmlns:a16="http://schemas.microsoft.com/office/drawing/2014/main" id="{2E0B0494-2C83-5BAC-73C1-72DEF855A577}"/>
              </a:ext>
            </a:extLst>
          </p:cNvPr>
          <p:cNvSpPr>
            <a:spLocks noGrp="1"/>
          </p:cNvSpPr>
          <p:nvPr>
            <p:ph type="sldNum" sz="quarter" idx="12"/>
          </p:nvPr>
        </p:nvSpPr>
        <p:spPr/>
        <p:txBody>
          <a:bodyPr/>
          <a:lstStyle/>
          <a:p>
            <a:fld id="{BB7A8899-998F-4EED-95AC-72520FB84975}" type="slidenum">
              <a:rPr lang="tr-TR" smtClean="0"/>
              <a:t>102</a:t>
            </a:fld>
            <a:endParaRPr lang="tr-TR"/>
          </a:p>
        </p:txBody>
      </p:sp>
      <mc:AlternateContent xmlns:mc="http://schemas.openxmlformats.org/markup-compatibility/2006">
        <mc:Choice xmlns:p14="http://schemas.microsoft.com/office/powerpoint/2010/main" Requires="p14">
          <p:contentPart p14:bwMode="auto" r:id="rId4">
            <p14:nvContentPartPr>
              <p14:cNvPr id="4" name="Mürekkep 3">
                <a:extLst>
                  <a:ext uri="{FF2B5EF4-FFF2-40B4-BE49-F238E27FC236}">
                    <a16:creationId xmlns:a16="http://schemas.microsoft.com/office/drawing/2014/main" id="{A0A7AE19-20B9-0D87-1576-A6D8C803BF51}"/>
                  </a:ext>
                </a:extLst>
              </p14:cNvPr>
              <p14:cNvContentPartPr/>
              <p14:nvPr/>
            </p14:nvContentPartPr>
            <p14:xfrm>
              <a:off x="2634343" y="762000"/>
              <a:ext cx="2012760" cy="11520"/>
            </p14:xfrm>
          </p:contentPart>
        </mc:Choice>
        <mc:Fallback>
          <p:pic>
            <p:nvPicPr>
              <p:cNvPr id="4" name="Mürekkep 3">
                <a:extLst>
                  <a:ext uri="{FF2B5EF4-FFF2-40B4-BE49-F238E27FC236}">
                    <a16:creationId xmlns:a16="http://schemas.microsoft.com/office/drawing/2014/main" id="{A0A7AE19-20B9-0D87-1576-A6D8C803BF51}"/>
                  </a:ext>
                </a:extLst>
              </p:cNvPr>
              <p:cNvPicPr/>
              <p:nvPr/>
            </p:nvPicPr>
            <p:blipFill>
              <a:blip r:embed="rId5"/>
              <a:stretch>
                <a:fillRect/>
              </a:stretch>
            </p:blipFill>
            <p:spPr>
              <a:xfrm>
                <a:off x="2580703" y="654360"/>
                <a:ext cx="2120400" cy="227160"/>
              </a:xfrm>
              <a:prstGeom prst="rect">
                <a:avLst/>
              </a:prstGeom>
            </p:spPr>
          </p:pic>
        </mc:Fallback>
      </mc:AlternateContent>
      <p:sp>
        <p:nvSpPr>
          <p:cNvPr id="7" name="Metin kutusu 6">
            <a:extLst>
              <a:ext uri="{FF2B5EF4-FFF2-40B4-BE49-F238E27FC236}">
                <a16:creationId xmlns:a16="http://schemas.microsoft.com/office/drawing/2014/main" id="{FB7F462C-8140-2B6A-C173-EDFA3FE4E57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6283001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6C5C690-C9D0-45CE-B666-8F5AFEE0C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23" y="308448"/>
            <a:ext cx="10317412" cy="6185117"/>
          </a:xfrm>
          <a:prstGeom prst="rect">
            <a:avLst/>
          </a:prstGeom>
        </p:spPr>
      </p:pic>
      <p:sp>
        <p:nvSpPr>
          <p:cNvPr id="2" name="Slayt Numarası Yer Tutucusu 1">
            <a:extLst>
              <a:ext uri="{FF2B5EF4-FFF2-40B4-BE49-F238E27FC236}">
                <a16:creationId xmlns:a16="http://schemas.microsoft.com/office/drawing/2014/main" id="{061071F6-B268-CA74-9122-2C46D8DF8501}"/>
              </a:ext>
            </a:extLst>
          </p:cNvPr>
          <p:cNvSpPr>
            <a:spLocks noGrp="1"/>
          </p:cNvSpPr>
          <p:nvPr>
            <p:ph type="sldNum" sz="quarter" idx="12"/>
          </p:nvPr>
        </p:nvSpPr>
        <p:spPr/>
        <p:txBody>
          <a:bodyPr/>
          <a:lstStyle/>
          <a:p>
            <a:fld id="{BB7A8899-998F-4EED-95AC-72520FB84975}" type="slidenum">
              <a:rPr lang="tr-TR" smtClean="0"/>
              <a:t>103</a:t>
            </a:fld>
            <a:endParaRPr lang="tr-TR"/>
          </a:p>
        </p:txBody>
      </p:sp>
      <mc:AlternateContent xmlns:mc="http://schemas.openxmlformats.org/markup-compatibility/2006">
        <mc:Choice xmlns:p14="http://schemas.microsoft.com/office/powerpoint/2010/main" Requires="p14">
          <p:contentPart p14:bwMode="auto" r:id="rId3">
            <p14:nvContentPartPr>
              <p14:cNvPr id="5" name="Mürekkep 4">
                <a:extLst>
                  <a:ext uri="{FF2B5EF4-FFF2-40B4-BE49-F238E27FC236}">
                    <a16:creationId xmlns:a16="http://schemas.microsoft.com/office/drawing/2014/main" id="{660DEF36-5F00-6F2B-D884-A4BD56879290}"/>
                  </a:ext>
                </a:extLst>
              </p14:cNvPr>
              <p14:cNvContentPartPr/>
              <p14:nvPr/>
            </p14:nvContentPartPr>
            <p14:xfrm>
              <a:off x="4473583" y="936240"/>
              <a:ext cx="2110320" cy="109440"/>
            </p14:xfrm>
          </p:contentPart>
        </mc:Choice>
        <mc:Fallback>
          <p:pic>
            <p:nvPicPr>
              <p:cNvPr id="5" name="Mürekkep 4">
                <a:extLst>
                  <a:ext uri="{FF2B5EF4-FFF2-40B4-BE49-F238E27FC236}">
                    <a16:creationId xmlns:a16="http://schemas.microsoft.com/office/drawing/2014/main" id="{660DEF36-5F00-6F2B-D884-A4BD56879290}"/>
                  </a:ext>
                </a:extLst>
              </p:cNvPr>
              <p:cNvPicPr/>
              <p:nvPr/>
            </p:nvPicPr>
            <p:blipFill>
              <a:blip r:embed="rId4"/>
              <a:stretch>
                <a:fillRect/>
              </a:stretch>
            </p:blipFill>
            <p:spPr>
              <a:xfrm>
                <a:off x="4419943" y="828240"/>
                <a:ext cx="2217960" cy="325080"/>
              </a:xfrm>
              <a:prstGeom prst="rect">
                <a:avLst/>
              </a:prstGeom>
            </p:spPr>
          </p:pic>
        </mc:Fallback>
      </mc:AlternateContent>
      <p:sp>
        <p:nvSpPr>
          <p:cNvPr id="6" name="Metin kutusu 5">
            <a:extLst>
              <a:ext uri="{FF2B5EF4-FFF2-40B4-BE49-F238E27FC236}">
                <a16:creationId xmlns:a16="http://schemas.microsoft.com/office/drawing/2014/main" id="{11ECFE30-65B7-227B-6963-FA9BC94AD68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5">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948377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B53166-8207-CB99-3912-0C4B4AE4820A}"/>
              </a:ext>
            </a:extLst>
          </p:cNvPr>
          <p:cNvSpPr>
            <a:spLocks noGrp="1"/>
          </p:cNvSpPr>
          <p:nvPr>
            <p:ph type="ctrTitle"/>
          </p:nvPr>
        </p:nvSpPr>
        <p:spPr/>
        <p:txBody>
          <a:bodyPr/>
          <a:lstStyle/>
          <a:p>
            <a:r>
              <a:rPr lang="tr-TR" dirty="0"/>
              <a:t>YENİLİKLER</a:t>
            </a:r>
          </a:p>
        </p:txBody>
      </p:sp>
      <p:sp>
        <p:nvSpPr>
          <p:cNvPr id="4" name="Slayt Numarası Yer Tutucusu 3">
            <a:extLst>
              <a:ext uri="{FF2B5EF4-FFF2-40B4-BE49-F238E27FC236}">
                <a16:creationId xmlns:a16="http://schemas.microsoft.com/office/drawing/2014/main" id="{73BFAF7B-A33C-26A3-880B-6EEA9E117E5F}"/>
              </a:ext>
            </a:extLst>
          </p:cNvPr>
          <p:cNvSpPr>
            <a:spLocks noGrp="1"/>
          </p:cNvSpPr>
          <p:nvPr>
            <p:ph type="sldNum" sz="quarter" idx="12"/>
          </p:nvPr>
        </p:nvSpPr>
        <p:spPr/>
        <p:txBody>
          <a:bodyPr/>
          <a:lstStyle/>
          <a:p>
            <a:fld id="{BB7A8899-998F-4EED-95AC-72520FB84975}" type="slidenum">
              <a:rPr lang="tr-TR" smtClean="0"/>
              <a:t>104</a:t>
            </a:fld>
            <a:endParaRPr lang="tr-TR"/>
          </a:p>
        </p:txBody>
      </p:sp>
    </p:spTree>
    <p:extLst>
      <p:ext uri="{BB962C8B-B14F-4D97-AF65-F5344CB8AC3E}">
        <p14:creationId xmlns:p14="http://schemas.microsoft.com/office/powerpoint/2010/main" val="34251633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07DEF02-1919-3616-ACE8-D8CFA937375D}"/>
              </a:ext>
            </a:extLst>
          </p:cNvPr>
          <p:cNvSpPr>
            <a:spLocks noGrp="1"/>
          </p:cNvSpPr>
          <p:nvPr>
            <p:ph type="sldNum" sz="quarter" idx="12"/>
          </p:nvPr>
        </p:nvSpPr>
        <p:spPr/>
        <p:txBody>
          <a:bodyPr/>
          <a:lstStyle/>
          <a:p>
            <a:fld id="{BB7A8899-998F-4EED-95AC-72520FB84975}" type="slidenum">
              <a:rPr lang="tr-TR" smtClean="0"/>
              <a:t>105</a:t>
            </a:fld>
            <a:endParaRPr lang="tr-TR"/>
          </a:p>
        </p:txBody>
      </p:sp>
      <p:pic>
        <p:nvPicPr>
          <p:cNvPr id="6" name="Resim 5">
            <a:extLst>
              <a:ext uri="{FF2B5EF4-FFF2-40B4-BE49-F238E27FC236}">
                <a16:creationId xmlns:a16="http://schemas.microsoft.com/office/drawing/2014/main" id="{CCB1C955-4135-66D3-63DD-55198BCD1648}"/>
              </a:ext>
            </a:extLst>
          </p:cNvPr>
          <p:cNvPicPr>
            <a:picLocks noChangeAspect="1"/>
          </p:cNvPicPr>
          <p:nvPr/>
        </p:nvPicPr>
        <p:blipFill>
          <a:blip r:embed="rId2"/>
          <a:stretch>
            <a:fillRect/>
          </a:stretch>
        </p:blipFill>
        <p:spPr>
          <a:xfrm>
            <a:off x="0" y="-1"/>
            <a:ext cx="12192000" cy="2419371"/>
          </a:xfrm>
          <a:prstGeom prst="rect">
            <a:avLst/>
          </a:prstGeom>
        </p:spPr>
      </p:pic>
      <p:sp>
        <p:nvSpPr>
          <p:cNvPr id="7" name="İçerik Yer Tutucusu 2">
            <a:extLst>
              <a:ext uri="{FF2B5EF4-FFF2-40B4-BE49-F238E27FC236}">
                <a16:creationId xmlns:a16="http://schemas.microsoft.com/office/drawing/2014/main" id="{A47058DB-B0E8-D756-8C52-A95B5B3CDE6E}"/>
              </a:ext>
            </a:extLst>
          </p:cNvPr>
          <p:cNvSpPr>
            <a:spLocks noGrp="1"/>
          </p:cNvSpPr>
          <p:nvPr>
            <p:ph idx="1"/>
          </p:nvPr>
        </p:nvSpPr>
        <p:spPr>
          <a:xfrm>
            <a:off x="584813" y="2212191"/>
            <a:ext cx="10515600" cy="4351338"/>
          </a:xfrm>
        </p:spPr>
        <p:txBody>
          <a:bodyPr>
            <a:normAutofit fontScale="92500" lnSpcReduction="10000"/>
          </a:bodyPr>
          <a:lstStyle/>
          <a:p>
            <a:r>
              <a:rPr lang="tr-TR" b="0" i="0" dirty="0">
                <a:solidFill>
                  <a:srgbClr val="000000"/>
                </a:solidFill>
                <a:effectLst/>
                <a:latin typeface="Times New Roman" panose="02020603050405020304" pitchFamily="18" charset="0"/>
              </a:rPr>
              <a:t>e) Birim eğitim sorumlusu: İlgili programdaki eğitimin koordinasyonunda yetkili ve sorumlu olan eğiticiyi,” şeklinde değiştirilmiştir.</a:t>
            </a:r>
          </a:p>
          <a:p>
            <a:r>
              <a:rPr lang="tr-TR" b="0" i="0" dirty="0">
                <a:solidFill>
                  <a:srgbClr val="000000"/>
                </a:solidFill>
                <a:effectLst/>
                <a:latin typeface="Times New Roman" panose="02020603050405020304" pitchFamily="18" charset="0"/>
              </a:rPr>
              <a:t>Aynı Yönetmeliğin 10 uncu maddesinin ikinci fıkrasında yer alan “yetkilendirilmiş programlarda” ibaresinden sonra gelmek üzere “birim eğitim sorumlusunun onayıyla eğiticiler nezaretinde” ibaresi eklenmiştir.</a:t>
            </a:r>
            <a:endParaRPr lang="tr-TR" dirty="0">
              <a:solidFill>
                <a:srgbClr val="000000"/>
              </a:solidFill>
              <a:latin typeface="Times New Roman" panose="02020603050405020304" pitchFamily="18" charset="0"/>
            </a:endParaRPr>
          </a:p>
          <a:p>
            <a:r>
              <a:rPr lang="tr-TR" b="0" i="0" dirty="0">
                <a:solidFill>
                  <a:srgbClr val="000000"/>
                </a:solidFill>
                <a:effectLst/>
                <a:latin typeface="Times New Roman" panose="02020603050405020304" pitchFamily="18" charset="0"/>
              </a:rPr>
              <a:t>Aynı Yönetmeliğin 13 üncü maddesinin sekizinci fıkrasında yer alan “eğitim sorumlusunun” ibaresinden önce gelmek üzere “birim” ibaresi eklenmiştir.</a:t>
            </a:r>
          </a:p>
          <a:p>
            <a:r>
              <a:rPr lang="tr-TR" b="0" i="0" dirty="0">
                <a:solidFill>
                  <a:srgbClr val="000000"/>
                </a:solidFill>
                <a:effectLst/>
                <a:latin typeface="Times New Roman" panose="02020603050405020304" pitchFamily="18" charset="0"/>
              </a:rPr>
              <a:t>Aynı Yönetmeliğin 16 </a:t>
            </a:r>
            <a:r>
              <a:rPr lang="tr-TR" b="0" i="0" dirty="0" err="1">
                <a:solidFill>
                  <a:srgbClr val="000000"/>
                </a:solidFill>
                <a:effectLst/>
                <a:latin typeface="Times New Roman" panose="02020603050405020304" pitchFamily="18" charset="0"/>
              </a:rPr>
              <a:t>ncı</a:t>
            </a:r>
            <a:r>
              <a:rPr lang="tr-TR" b="0" i="0" dirty="0">
                <a:solidFill>
                  <a:srgbClr val="000000"/>
                </a:solidFill>
                <a:effectLst/>
                <a:latin typeface="Times New Roman" panose="02020603050405020304" pitchFamily="18" charset="0"/>
              </a:rPr>
              <a:t> maddesinin üçüncü fıkrasının (a) bendinde yer alan “akademik kurul” ibaresi “uzmanlık eğitimi kurulu” şeklinde, aynı fıkranın (b) bendinde yer alan “akademik kurulca” ibaresi “uzmanlık eğitimi kurulunca” şeklinde değiştirilmiştir.</a:t>
            </a:r>
            <a:endParaRPr lang="tr-TR" dirty="0"/>
          </a:p>
        </p:txBody>
      </p:sp>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385B15D4-1190-774F-28F1-6811581EE0EE}"/>
                  </a:ext>
                </a:extLst>
              </p14:cNvPr>
              <p14:cNvContentPartPr/>
              <p14:nvPr/>
            </p14:nvContentPartPr>
            <p14:xfrm>
              <a:off x="-1197497" y="2340240"/>
              <a:ext cx="360" cy="360"/>
            </p14:xfrm>
          </p:contentPart>
        </mc:Choice>
        <mc:Fallback>
          <p:pic>
            <p:nvPicPr>
              <p:cNvPr id="2" name="Mürekkep 1">
                <a:extLst>
                  <a:ext uri="{FF2B5EF4-FFF2-40B4-BE49-F238E27FC236}">
                    <a16:creationId xmlns:a16="http://schemas.microsoft.com/office/drawing/2014/main" id="{385B15D4-1190-774F-28F1-6811581EE0EE}"/>
                  </a:ext>
                </a:extLst>
              </p:cNvPr>
              <p:cNvPicPr/>
              <p:nvPr/>
            </p:nvPicPr>
            <p:blipFill>
              <a:blip r:embed="rId4"/>
              <a:stretch>
                <a:fillRect/>
              </a:stretch>
            </p:blipFill>
            <p:spPr>
              <a:xfrm>
                <a:off x="-1251137" y="22322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35F2106E-99C1-7F53-6B35-E53B23D8A7CE}"/>
                  </a:ext>
                </a:extLst>
              </p14:cNvPr>
              <p14:cNvContentPartPr/>
              <p14:nvPr/>
            </p14:nvContentPartPr>
            <p14:xfrm>
              <a:off x="4615423" y="2317560"/>
              <a:ext cx="6115680" cy="89280"/>
            </p14:xfrm>
          </p:contentPart>
        </mc:Choice>
        <mc:Fallback>
          <p:pic>
            <p:nvPicPr>
              <p:cNvPr id="3" name="Mürekkep 2">
                <a:extLst>
                  <a:ext uri="{FF2B5EF4-FFF2-40B4-BE49-F238E27FC236}">
                    <a16:creationId xmlns:a16="http://schemas.microsoft.com/office/drawing/2014/main" id="{35F2106E-99C1-7F53-6B35-E53B23D8A7CE}"/>
                  </a:ext>
                </a:extLst>
              </p:cNvPr>
              <p:cNvPicPr/>
              <p:nvPr/>
            </p:nvPicPr>
            <p:blipFill>
              <a:blip r:embed="rId6"/>
              <a:stretch>
                <a:fillRect/>
              </a:stretch>
            </p:blipFill>
            <p:spPr>
              <a:xfrm>
                <a:off x="4561783" y="2209560"/>
                <a:ext cx="62233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Mürekkep 7">
                <a:extLst>
                  <a:ext uri="{FF2B5EF4-FFF2-40B4-BE49-F238E27FC236}">
                    <a16:creationId xmlns:a16="http://schemas.microsoft.com/office/drawing/2014/main" id="{91B153D0-DDFA-ADF5-B4D2-D372A3CBA76D}"/>
                  </a:ext>
                </a:extLst>
              </p14:cNvPr>
              <p14:cNvContentPartPr/>
              <p14:nvPr/>
            </p14:nvContentPartPr>
            <p14:xfrm>
              <a:off x="903463" y="2687640"/>
              <a:ext cx="4287960" cy="55440"/>
            </p14:xfrm>
          </p:contentPart>
        </mc:Choice>
        <mc:Fallback>
          <p:pic>
            <p:nvPicPr>
              <p:cNvPr id="8" name="Mürekkep 7">
                <a:extLst>
                  <a:ext uri="{FF2B5EF4-FFF2-40B4-BE49-F238E27FC236}">
                    <a16:creationId xmlns:a16="http://schemas.microsoft.com/office/drawing/2014/main" id="{91B153D0-DDFA-ADF5-B4D2-D372A3CBA76D}"/>
                  </a:ext>
                </a:extLst>
              </p:cNvPr>
              <p:cNvPicPr/>
              <p:nvPr/>
            </p:nvPicPr>
            <p:blipFill>
              <a:blip r:embed="rId8"/>
              <a:stretch>
                <a:fillRect/>
              </a:stretch>
            </p:blipFill>
            <p:spPr>
              <a:xfrm>
                <a:off x="849463" y="2579640"/>
                <a:ext cx="43956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Mürekkep 8">
                <a:extLst>
                  <a:ext uri="{FF2B5EF4-FFF2-40B4-BE49-F238E27FC236}">
                    <a16:creationId xmlns:a16="http://schemas.microsoft.com/office/drawing/2014/main" id="{BC268B9A-6D00-4412-A685-FD64C575A5B4}"/>
                  </a:ext>
                </a:extLst>
              </p14:cNvPr>
              <p14:cNvContentPartPr/>
              <p14:nvPr/>
            </p14:nvContentPartPr>
            <p14:xfrm>
              <a:off x="9557863" y="3418080"/>
              <a:ext cx="852480" cy="47880"/>
            </p14:xfrm>
          </p:contentPart>
        </mc:Choice>
        <mc:Fallback>
          <p:pic>
            <p:nvPicPr>
              <p:cNvPr id="9" name="Mürekkep 8">
                <a:extLst>
                  <a:ext uri="{FF2B5EF4-FFF2-40B4-BE49-F238E27FC236}">
                    <a16:creationId xmlns:a16="http://schemas.microsoft.com/office/drawing/2014/main" id="{BC268B9A-6D00-4412-A685-FD64C575A5B4}"/>
                  </a:ext>
                </a:extLst>
              </p:cNvPr>
              <p:cNvPicPr/>
              <p:nvPr/>
            </p:nvPicPr>
            <p:blipFill>
              <a:blip r:embed="rId10"/>
              <a:stretch>
                <a:fillRect/>
              </a:stretch>
            </p:blipFill>
            <p:spPr>
              <a:xfrm>
                <a:off x="9503863" y="3310440"/>
                <a:ext cx="9601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Mürekkep 9">
                <a:extLst>
                  <a:ext uri="{FF2B5EF4-FFF2-40B4-BE49-F238E27FC236}">
                    <a16:creationId xmlns:a16="http://schemas.microsoft.com/office/drawing/2014/main" id="{60943C99-F912-6845-BBA6-D1AC3948A06F}"/>
                  </a:ext>
                </a:extLst>
              </p14:cNvPr>
              <p14:cNvContentPartPr/>
              <p14:nvPr/>
            </p14:nvContentPartPr>
            <p14:xfrm>
              <a:off x="968623" y="3764760"/>
              <a:ext cx="6857280" cy="100800"/>
            </p14:xfrm>
          </p:contentPart>
        </mc:Choice>
        <mc:Fallback>
          <p:pic>
            <p:nvPicPr>
              <p:cNvPr id="10" name="Mürekkep 9">
                <a:extLst>
                  <a:ext uri="{FF2B5EF4-FFF2-40B4-BE49-F238E27FC236}">
                    <a16:creationId xmlns:a16="http://schemas.microsoft.com/office/drawing/2014/main" id="{60943C99-F912-6845-BBA6-D1AC3948A06F}"/>
                  </a:ext>
                </a:extLst>
              </p:cNvPr>
              <p:cNvPicPr/>
              <p:nvPr/>
            </p:nvPicPr>
            <p:blipFill>
              <a:blip r:embed="rId12"/>
              <a:stretch>
                <a:fillRect/>
              </a:stretch>
            </p:blipFill>
            <p:spPr>
              <a:xfrm>
                <a:off x="914983" y="3656760"/>
                <a:ext cx="696492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Mürekkep 10">
                <a:extLst>
                  <a:ext uri="{FF2B5EF4-FFF2-40B4-BE49-F238E27FC236}">
                    <a16:creationId xmlns:a16="http://schemas.microsoft.com/office/drawing/2014/main" id="{EE815367-953A-B366-771A-2B4C42DE5749}"/>
                  </a:ext>
                </a:extLst>
              </p14:cNvPr>
              <p14:cNvContentPartPr/>
              <p14:nvPr/>
            </p14:nvContentPartPr>
            <p14:xfrm>
              <a:off x="8392543" y="4528320"/>
              <a:ext cx="745200" cy="64080"/>
            </p14:xfrm>
          </p:contentPart>
        </mc:Choice>
        <mc:Fallback>
          <p:pic>
            <p:nvPicPr>
              <p:cNvPr id="11" name="Mürekkep 10">
                <a:extLst>
                  <a:ext uri="{FF2B5EF4-FFF2-40B4-BE49-F238E27FC236}">
                    <a16:creationId xmlns:a16="http://schemas.microsoft.com/office/drawing/2014/main" id="{EE815367-953A-B366-771A-2B4C42DE5749}"/>
                  </a:ext>
                </a:extLst>
              </p:cNvPr>
              <p:cNvPicPr/>
              <p:nvPr/>
            </p:nvPicPr>
            <p:blipFill>
              <a:blip r:embed="rId14"/>
              <a:stretch>
                <a:fillRect/>
              </a:stretch>
            </p:blipFill>
            <p:spPr>
              <a:xfrm>
                <a:off x="8338543" y="4420680"/>
                <a:ext cx="8528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Mürekkep 12">
                <a:extLst>
                  <a:ext uri="{FF2B5EF4-FFF2-40B4-BE49-F238E27FC236}">
                    <a16:creationId xmlns:a16="http://schemas.microsoft.com/office/drawing/2014/main" id="{B151C063-6D2F-46FB-F01E-7548F93F43B3}"/>
                  </a:ext>
                </a:extLst>
              </p14:cNvPr>
              <p14:cNvContentPartPr/>
              <p14:nvPr/>
            </p14:nvContentPartPr>
            <p14:xfrm>
              <a:off x="5072983" y="5539920"/>
              <a:ext cx="3471840" cy="77400"/>
            </p14:xfrm>
          </p:contentPart>
        </mc:Choice>
        <mc:Fallback>
          <p:pic>
            <p:nvPicPr>
              <p:cNvPr id="13" name="Mürekkep 12">
                <a:extLst>
                  <a:ext uri="{FF2B5EF4-FFF2-40B4-BE49-F238E27FC236}">
                    <a16:creationId xmlns:a16="http://schemas.microsoft.com/office/drawing/2014/main" id="{B151C063-6D2F-46FB-F01E-7548F93F43B3}"/>
                  </a:ext>
                </a:extLst>
              </p:cNvPr>
              <p:cNvPicPr/>
              <p:nvPr/>
            </p:nvPicPr>
            <p:blipFill>
              <a:blip r:embed="rId16"/>
              <a:stretch>
                <a:fillRect/>
              </a:stretch>
            </p:blipFill>
            <p:spPr>
              <a:xfrm>
                <a:off x="5018983" y="5432280"/>
                <a:ext cx="35794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Mürekkep 13">
                <a:extLst>
                  <a:ext uri="{FF2B5EF4-FFF2-40B4-BE49-F238E27FC236}">
                    <a16:creationId xmlns:a16="http://schemas.microsoft.com/office/drawing/2014/main" id="{CFDAE568-BA84-01A4-55B6-B7873B7E1AC6}"/>
                  </a:ext>
                </a:extLst>
              </p14:cNvPr>
              <p14:cNvContentPartPr/>
              <p14:nvPr/>
            </p14:nvContentPartPr>
            <p14:xfrm>
              <a:off x="8795383" y="5920800"/>
              <a:ext cx="1153080" cy="56520"/>
            </p14:xfrm>
          </p:contentPart>
        </mc:Choice>
        <mc:Fallback>
          <p:pic>
            <p:nvPicPr>
              <p:cNvPr id="14" name="Mürekkep 13">
                <a:extLst>
                  <a:ext uri="{FF2B5EF4-FFF2-40B4-BE49-F238E27FC236}">
                    <a16:creationId xmlns:a16="http://schemas.microsoft.com/office/drawing/2014/main" id="{CFDAE568-BA84-01A4-55B6-B7873B7E1AC6}"/>
                  </a:ext>
                </a:extLst>
              </p:cNvPr>
              <p:cNvPicPr/>
              <p:nvPr/>
            </p:nvPicPr>
            <p:blipFill>
              <a:blip r:embed="rId18"/>
              <a:stretch>
                <a:fillRect/>
              </a:stretch>
            </p:blipFill>
            <p:spPr>
              <a:xfrm>
                <a:off x="8741743" y="5813160"/>
                <a:ext cx="12607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Mürekkep 14">
                <a:extLst>
                  <a:ext uri="{FF2B5EF4-FFF2-40B4-BE49-F238E27FC236}">
                    <a16:creationId xmlns:a16="http://schemas.microsoft.com/office/drawing/2014/main" id="{EC060F3E-7F15-3D03-F2D1-7FF0F47F5EA3}"/>
                  </a:ext>
                </a:extLst>
              </p14:cNvPr>
              <p14:cNvContentPartPr/>
              <p14:nvPr/>
            </p14:nvContentPartPr>
            <p14:xfrm>
              <a:off x="903463" y="6171360"/>
              <a:ext cx="2383200" cy="131760"/>
            </p14:xfrm>
          </p:contentPart>
        </mc:Choice>
        <mc:Fallback>
          <p:pic>
            <p:nvPicPr>
              <p:cNvPr id="15" name="Mürekkep 14">
                <a:extLst>
                  <a:ext uri="{FF2B5EF4-FFF2-40B4-BE49-F238E27FC236}">
                    <a16:creationId xmlns:a16="http://schemas.microsoft.com/office/drawing/2014/main" id="{EC060F3E-7F15-3D03-F2D1-7FF0F47F5EA3}"/>
                  </a:ext>
                </a:extLst>
              </p:cNvPr>
              <p:cNvPicPr/>
              <p:nvPr/>
            </p:nvPicPr>
            <p:blipFill>
              <a:blip r:embed="rId20"/>
              <a:stretch>
                <a:fillRect/>
              </a:stretch>
            </p:blipFill>
            <p:spPr>
              <a:xfrm>
                <a:off x="849463" y="6063720"/>
                <a:ext cx="249084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Mürekkep 15">
                <a:extLst>
                  <a:ext uri="{FF2B5EF4-FFF2-40B4-BE49-F238E27FC236}">
                    <a16:creationId xmlns:a16="http://schemas.microsoft.com/office/drawing/2014/main" id="{FA70F60E-2263-7E2A-FE21-2276E38B3FCD}"/>
                  </a:ext>
                </a:extLst>
              </p14:cNvPr>
              <p14:cNvContentPartPr/>
              <p14:nvPr/>
            </p14:nvContentPartPr>
            <p14:xfrm>
              <a:off x="-1654697" y="3951600"/>
              <a:ext cx="360" cy="360"/>
            </p14:xfrm>
          </p:contentPart>
        </mc:Choice>
        <mc:Fallback>
          <p:pic>
            <p:nvPicPr>
              <p:cNvPr id="16" name="Mürekkep 15">
                <a:extLst>
                  <a:ext uri="{FF2B5EF4-FFF2-40B4-BE49-F238E27FC236}">
                    <a16:creationId xmlns:a16="http://schemas.microsoft.com/office/drawing/2014/main" id="{FA70F60E-2263-7E2A-FE21-2276E38B3FCD}"/>
                  </a:ext>
                </a:extLst>
              </p:cNvPr>
              <p:cNvPicPr/>
              <p:nvPr/>
            </p:nvPicPr>
            <p:blipFill>
              <a:blip r:embed="rId4"/>
              <a:stretch>
                <a:fillRect/>
              </a:stretch>
            </p:blipFill>
            <p:spPr>
              <a:xfrm>
                <a:off x="-1708697" y="3843600"/>
                <a:ext cx="108000" cy="216000"/>
              </a:xfrm>
              <a:prstGeom prst="rect">
                <a:avLst/>
              </a:prstGeom>
            </p:spPr>
          </p:pic>
        </mc:Fallback>
      </mc:AlternateContent>
      <p:sp>
        <p:nvSpPr>
          <p:cNvPr id="18" name="Metin kutusu 17">
            <a:extLst>
              <a:ext uri="{FF2B5EF4-FFF2-40B4-BE49-F238E27FC236}">
                <a16:creationId xmlns:a16="http://schemas.microsoft.com/office/drawing/2014/main" id="{03FE7278-2FD0-BA77-C122-63B91E0EEEA6}"/>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22">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36262388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4153307-2A5E-C20E-F46F-05A6D404019B}"/>
              </a:ext>
            </a:extLst>
          </p:cNvPr>
          <p:cNvSpPr>
            <a:spLocks noGrp="1"/>
          </p:cNvSpPr>
          <p:nvPr>
            <p:ph type="sldNum" sz="quarter" idx="12"/>
          </p:nvPr>
        </p:nvSpPr>
        <p:spPr/>
        <p:txBody>
          <a:bodyPr/>
          <a:lstStyle/>
          <a:p>
            <a:fld id="{BB7A8899-998F-4EED-95AC-72520FB84975}" type="slidenum">
              <a:rPr lang="tr-TR" smtClean="0"/>
              <a:t>106</a:t>
            </a:fld>
            <a:endParaRPr lang="tr-TR"/>
          </a:p>
        </p:txBody>
      </p:sp>
      <p:pic>
        <p:nvPicPr>
          <p:cNvPr id="6" name="Resim 5">
            <a:extLst>
              <a:ext uri="{FF2B5EF4-FFF2-40B4-BE49-F238E27FC236}">
                <a16:creationId xmlns:a16="http://schemas.microsoft.com/office/drawing/2014/main" id="{282FC2DB-B25E-54A4-9C5F-19E1B92CA70D}"/>
              </a:ext>
            </a:extLst>
          </p:cNvPr>
          <p:cNvPicPr>
            <a:picLocks noChangeAspect="1"/>
          </p:cNvPicPr>
          <p:nvPr/>
        </p:nvPicPr>
        <p:blipFill>
          <a:blip r:embed="rId2"/>
          <a:stretch>
            <a:fillRect/>
          </a:stretch>
        </p:blipFill>
        <p:spPr>
          <a:xfrm>
            <a:off x="-1" y="195912"/>
            <a:ext cx="12057181" cy="602861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7BE8AC79-DDE6-052C-C25C-9B7C7CBB6127}"/>
                  </a:ext>
                </a:extLst>
              </p14:cNvPr>
              <p14:cNvContentPartPr/>
              <p14:nvPr/>
            </p14:nvContentPartPr>
            <p14:xfrm>
              <a:off x="-1371377" y="1687200"/>
              <a:ext cx="360" cy="360"/>
            </p14:xfrm>
          </p:contentPart>
        </mc:Choice>
        <mc:Fallback>
          <p:pic>
            <p:nvPicPr>
              <p:cNvPr id="2" name="Mürekkep 1">
                <a:extLst>
                  <a:ext uri="{FF2B5EF4-FFF2-40B4-BE49-F238E27FC236}">
                    <a16:creationId xmlns:a16="http://schemas.microsoft.com/office/drawing/2014/main" id="{7BE8AC79-DDE6-052C-C25C-9B7C7CBB6127}"/>
                  </a:ext>
                </a:extLst>
              </p:cNvPr>
              <p:cNvPicPr/>
              <p:nvPr/>
            </p:nvPicPr>
            <p:blipFill>
              <a:blip r:embed="rId4"/>
              <a:stretch>
                <a:fillRect/>
              </a:stretch>
            </p:blipFill>
            <p:spPr>
              <a:xfrm>
                <a:off x="-1425377" y="157920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6B4E8FD7-9B2B-A439-4FBD-571273CB64B6}"/>
                  </a:ext>
                </a:extLst>
              </p14:cNvPr>
              <p14:cNvContentPartPr/>
              <p14:nvPr/>
            </p14:nvContentPartPr>
            <p14:xfrm>
              <a:off x="1621663" y="1947840"/>
              <a:ext cx="4201920" cy="78480"/>
            </p14:xfrm>
          </p:contentPart>
        </mc:Choice>
        <mc:Fallback>
          <p:pic>
            <p:nvPicPr>
              <p:cNvPr id="3" name="Mürekkep 2">
                <a:extLst>
                  <a:ext uri="{FF2B5EF4-FFF2-40B4-BE49-F238E27FC236}">
                    <a16:creationId xmlns:a16="http://schemas.microsoft.com/office/drawing/2014/main" id="{6B4E8FD7-9B2B-A439-4FBD-571273CB64B6}"/>
                  </a:ext>
                </a:extLst>
              </p:cNvPr>
              <p:cNvPicPr/>
              <p:nvPr/>
            </p:nvPicPr>
            <p:blipFill>
              <a:blip r:embed="rId6"/>
              <a:stretch>
                <a:fillRect/>
              </a:stretch>
            </p:blipFill>
            <p:spPr>
              <a:xfrm>
                <a:off x="1568023" y="1839840"/>
                <a:ext cx="43095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543982C5-74E9-2B3F-21D0-EBA45BDDABA7}"/>
                  </a:ext>
                </a:extLst>
              </p14:cNvPr>
              <p14:cNvContentPartPr/>
              <p14:nvPr/>
            </p14:nvContentPartPr>
            <p14:xfrm>
              <a:off x="173743" y="4549920"/>
              <a:ext cx="706680" cy="66240"/>
            </p14:xfrm>
          </p:contentPart>
        </mc:Choice>
        <mc:Fallback>
          <p:pic>
            <p:nvPicPr>
              <p:cNvPr id="5" name="Mürekkep 4">
                <a:extLst>
                  <a:ext uri="{FF2B5EF4-FFF2-40B4-BE49-F238E27FC236}">
                    <a16:creationId xmlns:a16="http://schemas.microsoft.com/office/drawing/2014/main" id="{543982C5-74E9-2B3F-21D0-EBA45BDDABA7}"/>
                  </a:ext>
                </a:extLst>
              </p:cNvPr>
              <p:cNvPicPr/>
              <p:nvPr/>
            </p:nvPicPr>
            <p:blipFill>
              <a:blip r:embed="rId8"/>
              <a:stretch>
                <a:fillRect/>
              </a:stretch>
            </p:blipFill>
            <p:spPr>
              <a:xfrm>
                <a:off x="120103" y="4442280"/>
                <a:ext cx="8143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Mürekkep 6">
                <a:extLst>
                  <a:ext uri="{FF2B5EF4-FFF2-40B4-BE49-F238E27FC236}">
                    <a16:creationId xmlns:a16="http://schemas.microsoft.com/office/drawing/2014/main" id="{10E5C1AA-552A-AFC1-AFB2-7433FABC2106}"/>
                  </a:ext>
                </a:extLst>
              </p14:cNvPr>
              <p14:cNvContentPartPr/>
              <p14:nvPr/>
            </p14:nvContentPartPr>
            <p14:xfrm>
              <a:off x="11604103" y="4192080"/>
              <a:ext cx="281880" cy="42840"/>
            </p14:xfrm>
          </p:contentPart>
        </mc:Choice>
        <mc:Fallback>
          <p:pic>
            <p:nvPicPr>
              <p:cNvPr id="7" name="Mürekkep 6">
                <a:extLst>
                  <a:ext uri="{FF2B5EF4-FFF2-40B4-BE49-F238E27FC236}">
                    <a16:creationId xmlns:a16="http://schemas.microsoft.com/office/drawing/2014/main" id="{10E5C1AA-552A-AFC1-AFB2-7433FABC2106}"/>
                  </a:ext>
                </a:extLst>
              </p:cNvPr>
              <p:cNvPicPr/>
              <p:nvPr/>
            </p:nvPicPr>
            <p:blipFill>
              <a:blip r:embed="rId10"/>
              <a:stretch>
                <a:fillRect/>
              </a:stretch>
            </p:blipFill>
            <p:spPr>
              <a:xfrm>
                <a:off x="11550463" y="4084080"/>
                <a:ext cx="3895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Mürekkep 8">
                <a:extLst>
                  <a:ext uri="{FF2B5EF4-FFF2-40B4-BE49-F238E27FC236}">
                    <a16:creationId xmlns:a16="http://schemas.microsoft.com/office/drawing/2014/main" id="{D5702363-1759-3C73-FABB-2BB4FCAB61D7}"/>
                  </a:ext>
                </a:extLst>
              </p14:cNvPr>
              <p14:cNvContentPartPr/>
              <p14:nvPr/>
            </p14:nvContentPartPr>
            <p14:xfrm>
              <a:off x="5029063" y="4505280"/>
              <a:ext cx="1338480" cy="45360"/>
            </p14:xfrm>
          </p:contentPart>
        </mc:Choice>
        <mc:Fallback>
          <p:pic>
            <p:nvPicPr>
              <p:cNvPr id="9" name="Mürekkep 8">
                <a:extLst>
                  <a:ext uri="{FF2B5EF4-FFF2-40B4-BE49-F238E27FC236}">
                    <a16:creationId xmlns:a16="http://schemas.microsoft.com/office/drawing/2014/main" id="{D5702363-1759-3C73-FABB-2BB4FCAB61D7}"/>
                  </a:ext>
                </a:extLst>
              </p:cNvPr>
              <p:cNvPicPr/>
              <p:nvPr/>
            </p:nvPicPr>
            <p:blipFill>
              <a:blip r:embed="rId12"/>
              <a:stretch>
                <a:fillRect/>
              </a:stretch>
            </p:blipFill>
            <p:spPr>
              <a:xfrm>
                <a:off x="4975063" y="4397280"/>
                <a:ext cx="1446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Mürekkep 10">
                <a:extLst>
                  <a:ext uri="{FF2B5EF4-FFF2-40B4-BE49-F238E27FC236}">
                    <a16:creationId xmlns:a16="http://schemas.microsoft.com/office/drawing/2014/main" id="{A50039DE-687D-3F4D-B8E2-477371ED8E8E}"/>
                  </a:ext>
                </a:extLst>
              </p14:cNvPr>
              <p14:cNvContentPartPr/>
              <p14:nvPr/>
            </p14:nvContentPartPr>
            <p14:xfrm>
              <a:off x="7173583" y="4462080"/>
              <a:ext cx="2557080" cy="66600"/>
            </p14:xfrm>
          </p:contentPart>
        </mc:Choice>
        <mc:Fallback>
          <p:pic>
            <p:nvPicPr>
              <p:cNvPr id="11" name="Mürekkep 10">
                <a:extLst>
                  <a:ext uri="{FF2B5EF4-FFF2-40B4-BE49-F238E27FC236}">
                    <a16:creationId xmlns:a16="http://schemas.microsoft.com/office/drawing/2014/main" id="{A50039DE-687D-3F4D-B8E2-477371ED8E8E}"/>
                  </a:ext>
                </a:extLst>
              </p:cNvPr>
              <p:cNvPicPr/>
              <p:nvPr/>
            </p:nvPicPr>
            <p:blipFill>
              <a:blip r:embed="rId14"/>
              <a:stretch>
                <a:fillRect/>
              </a:stretch>
            </p:blipFill>
            <p:spPr>
              <a:xfrm>
                <a:off x="7119943" y="4354440"/>
                <a:ext cx="26647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Mürekkep 11">
                <a:extLst>
                  <a:ext uri="{FF2B5EF4-FFF2-40B4-BE49-F238E27FC236}">
                    <a16:creationId xmlns:a16="http://schemas.microsoft.com/office/drawing/2014/main" id="{3A6586AE-84CD-AC6A-EA7A-B5B694FDE057}"/>
                  </a:ext>
                </a:extLst>
              </p14:cNvPr>
              <p14:cNvContentPartPr/>
              <p14:nvPr/>
            </p14:nvContentPartPr>
            <p14:xfrm>
              <a:off x="9992743" y="4495920"/>
              <a:ext cx="1872720" cy="10800"/>
            </p14:xfrm>
          </p:contentPart>
        </mc:Choice>
        <mc:Fallback>
          <p:pic>
            <p:nvPicPr>
              <p:cNvPr id="12" name="Mürekkep 11">
                <a:extLst>
                  <a:ext uri="{FF2B5EF4-FFF2-40B4-BE49-F238E27FC236}">
                    <a16:creationId xmlns:a16="http://schemas.microsoft.com/office/drawing/2014/main" id="{3A6586AE-84CD-AC6A-EA7A-B5B694FDE057}"/>
                  </a:ext>
                </a:extLst>
              </p:cNvPr>
              <p:cNvPicPr/>
              <p:nvPr/>
            </p:nvPicPr>
            <p:blipFill>
              <a:blip r:embed="rId16"/>
              <a:stretch>
                <a:fillRect/>
              </a:stretch>
            </p:blipFill>
            <p:spPr>
              <a:xfrm>
                <a:off x="9939103" y="4388280"/>
                <a:ext cx="19803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Mürekkep 12">
                <a:extLst>
                  <a:ext uri="{FF2B5EF4-FFF2-40B4-BE49-F238E27FC236}">
                    <a16:creationId xmlns:a16="http://schemas.microsoft.com/office/drawing/2014/main" id="{EB069628-BCD0-4179-8416-A178FE2BF0E6}"/>
                  </a:ext>
                </a:extLst>
              </p14:cNvPr>
              <p14:cNvContentPartPr/>
              <p14:nvPr/>
            </p14:nvContentPartPr>
            <p14:xfrm>
              <a:off x="9764503" y="4505640"/>
              <a:ext cx="260640" cy="44640"/>
            </p14:xfrm>
          </p:contentPart>
        </mc:Choice>
        <mc:Fallback>
          <p:pic>
            <p:nvPicPr>
              <p:cNvPr id="13" name="Mürekkep 12">
                <a:extLst>
                  <a:ext uri="{FF2B5EF4-FFF2-40B4-BE49-F238E27FC236}">
                    <a16:creationId xmlns:a16="http://schemas.microsoft.com/office/drawing/2014/main" id="{EB069628-BCD0-4179-8416-A178FE2BF0E6}"/>
                  </a:ext>
                </a:extLst>
              </p:cNvPr>
              <p:cNvPicPr/>
              <p:nvPr/>
            </p:nvPicPr>
            <p:blipFill>
              <a:blip r:embed="rId18"/>
              <a:stretch>
                <a:fillRect/>
              </a:stretch>
            </p:blipFill>
            <p:spPr>
              <a:xfrm>
                <a:off x="9710503" y="4398000"/>
                <a:ext cx="368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Mürekkep 13">
                <a:extLst>
                  <a:ext uri="{FF2B5EF4-FFF2-40B4-BE49-F238E27FC236}">
                    <a16:creationId xmlns:a16="http://schemas.microsoft.com/office/drawing/2014/main" id="{46AA8AB9-BEF7-297F-496C-4F29E8FBCD85}"/>
                  </a:ext>
                </a:extLst>
              </p14:cNvPr>
              <p14:cNvContentPartPr/>
              <p14:nvPr/>
            </p14:nvContentPartPr>
            <p14:xfrm>
              <a:off x="163303" y="4876080"/>
              <a:ext cx="1849320" cy="44640"/>
            </p14:xfrm>
          </p:contentPart>
        </mc:Choice>
        <mc:Fallback>
          <p:pic>
            <p:nvPicPr>
              <p:cNvPr id="14" name="Mürekkep 13">
                <a:extLst>
                  <a:ext uri="{FF2B5EF4-FFF2-40B4-BE49-F238E27FC236}">
                    <a16:creationId xmlns:a16="http://schemas.microsoft.com/office/drawing/2014/main" id="{46AA8AB9-BEF7-297F-496C-4F29E8FBCD85}"/>
                  </a:ext>
                </a:extLst>
              </p:cNvPr>
              <p:cNvPicPr/>
              <p:nvPr/>
            </p:nvPicPr>
            <p:blipFill>
              <a:blip r:embed="rId20"/>
              <a:stretch>
                <a:fillRect/>
              </a:stretch>
            </p:blipFill>
            <p:spPr>
              <a:xfrm>
                <a:off x="109663" y="4768080"/>
                <a:ext cx="19569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Mürekkep 14">
                <a:extLst>
                  <a:ext uri="{FF2B5EF4-FFF2-40B4-BE49-F238E27FC236}">
                    <a16:creationId xmlns:a16="http://schemas.microsoft.com/office/drawing/2014/main" id="{D7A0BE1E-F260-6F0C-3960-BC954F6CA830}"/>
                  </a:ext>
                </a:extLst>
              </p14:cNvPr>
              <p14:cNvContentPartPr/>
              <p14:nvPr/>
            </p14:nvContentPartPr>
            <p14:xfrm>
              <a:off x="2024863" y="4843320"/>
              <a:ext cx="1501920" cy="33480"/>
            </p14:xfrm>
          </p:contentPart>
        </mc:Choice>
        <mc:Fallback>
          <p:pic>
            <p:nvPicPr>
              <p:cNvPr id="15" name="Mürekkep 14">
                <a:extLst>
                  <a:ext uri="{FF2B5EF4-FFF2-40B4-BE49-F238E27FC236}">
                    <a16:creationId xmlns:a16="http://schemas.microsoft.com/office/drawing/2014/main" id="{D7A0BE1E-F260-6F0C-3960-BC954F6CA830}"/>
                  </a:ext>
                </a:extLst>
              </p:cNvPr>
              <p:cNvPicPr/>
              <p:nvPr/>
            </p:nvPicPr>
            <p:blipFill>
              <a:blip r:embed="rId22"/>
              <a:stretch>
                <a:fillRect/>
              </a:stretch>
            </p:blipFill>
            <p:spPr>
              <a:xfrm>
                <a:off x="1970863" y="4735680"/>
                <a:ext cx="1609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Mürekkep 15">
                <a:extLst>
                  <a:ext uri="{FF2B5EF4-FFF2-40B4-BE49-F238E27FC236}">
                    <a16:creationId xmlns:a16="http://schemas.microsoft.com/office/drawing/2014/main" id="{6A9A3A82-5835-FCA0-CD49-936D7F13642C}"/>
                  </a:ext>
                </a:extLst>
              </p14:cNvPr>
              <p14:cNvContentPartPr/>
              <p14:nvPr/>
            </p14:nvContentPartPr>
            <p14:xfrm>
              <a:off x="7249543" y="4886880"/>
              <a:ext cx="3537000" cy="110520"/>
            </p14:xfrm>
          </p:contentPart>
        </mc:Choice>
        <mc:Fallback>
          <p:pic>
            <p:nvPicPr>
              <p:cNvPr id="16" name="Mürekkep 15">
                <a:extLst>
                  <a:ext uri="{FF2B5EF4-FFF2-40B4-BE49-F238E27FC236}">
                    <a16:creationId xmlns:a16="http://schemas.microsoft.com/office/drawing/2014/main" id="{6A9A3A82-5835-FCA0-CD49-936D7F13642C}"/>
                  </a:ext>
                </a:extLst>
              </p:cNvPr>
              <p:cNvPicPr/>
              <p:nvPr/>
            </p:nvPicPr>
            <p:blipFill>
              <a:blip r:embed="rId24"/>
              <a:stretch>
                <a:fillRect/>
              </a:stretch>
            </p:blipFill>
            <p:spPr>
              <a:xfrm>
                <a:off x="7195903" y="4778880"/>
                <a:ext cx="364464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Mürekkep 16">
                <a:extLst>
                  <a:ext uri="{FF2B5EF4-FFF2-40B4-BE49-F238E27FC236}">
                    <a16:creationId xmlns:a16="http://schemas.microsoft.com/office/drawing/2014/main" id="{4EBDCC35-8FDD-9E05-6332-656E4E4BC95F}"/>
                  </a:ext>
                </a:extLst>
              </p14:cNvPr>
              <p14:cNvContentPartPr/>
              <p14:nvPr/>
            </p14:nvContentPartPr>
            <p14:xfrm>
              <a:off x="8153143" y="4919280"/>
              <a:ext cx="1381680" cy="23040"/>
            </p14:xfrm>
          </p:contentPart>
        </mc:Choice>
        <mc:Fallback>
          <p:pic>
            <p:nvPicPr>
              <p:cNvPr id="17" name="Mürekkep 16">
                <a:extLst>
                  <a:ext uri="{FF2B5EF4-FFF2-40B4-BE49-F238E27FC236}">
                    <a16:creationId xmlns:a16="http://schemas.microsoft.com/office/drawing/2014/main" id="{4EBDCC35-8FDD-9E05-6332-656E4E4BC95F}"/>
                  </a:ext>
                </a:extLst>
              </p:cNvPr>
              <p:cNvPicPr/>
              <p:nvPr/>
            </p:nvPicPr>
            <p:blipFill>
              <a:blip r:embed="rId26"/>
              <a:stretch>
                <a:fillRect/>
              </a:stretch>
            </p:blipFill>
            <p:spPr>
              <a:xfrm>
                <a:off x="8099143" y="4811280"/>
                <a:ext cx="1489320" cy="238680"/>
              </a:xfrm>
              <a:prstGeom prst="rect">
                <a:avLst/>
              </a:prstGeom>
            </p:spPr>
          </p:pic>
        </mc:Fallback>
      </mc:AlternateContent>
      <p:sp>
        <p:nvSpPr>
          <p:cNvPr id="18" name="Metin kutusu 17">
            <a:extLst>
              <a:ext uri="{FF2B5EF4-FFF2-40B4-BE49-F238E27FC236}">
                <a16:creationId xmlns:a16="http://schemas.microsoft.com/office/drawing/2014/main" id="{39FF2DA1-6DC3-D248-6324-6733F1EE2012}"/>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27">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15516430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B26645D6-AF23-CA96-AC33-B9B912AE901B}"/>
              </a:ext>
            </a:extLst>
          </p:cNvPr>
          <p:cNvSpPr>
            <a:spLocks noGrp="1"/>
          </p:cNvSpPr>
          <p:nvPr>
            <p:ph type="sldNum" sz="quarter" idx="12"/>
          </p:nvPr>
        </p:nvSpPr>
        <p:spPr/>
        <p:txBody>
          <a:bodyPr/>
          <a:lstStyle/>
          <a:p>
            <a:fld id="{BB7A8899-998F-4EED-95AC-72520FB84975}" type="slidenum">
              <a:rPr lang="tr-TR" smtClean="0"/>
              <a:t>107</a:t>
            </a:fld>
            <a:endParaRPr lang="tr-TR"/>
          </a:p>
        </p:txBody>
      </p:sp>
      <p:pic>
        <p:nvPicPr>
          <p:cNvPr id="6" name="Resim 5">
            <a:extLst>
              <a:ext uri="{FF2B5EF4-FFF2-40B4-BE49-F238E27FC236}">
                <a16:creationId xmlns:a16="http://schemas.microsoft.com/office/drawing/2014/main" id="{591B072E-7226-531B-DBD4-8E35E45D17A2}"/>
              </a:ext>
            </a:extLst>
          </p:cNvPr>
          <p:cNvPicPr>
            <a:picLocks noChangeAspect="1"/>
          </p:cNvPicPr>
          <p:nvPr/>
        </p:nvPicPr>
        <p:blipFill>
          <a:blip r:embed="rId2"/>
          <a:stretch>
            <a:fillRect/>
          </a:stretch>
        </p:blipFill>
        <p:spPr>
          <a:xfrm>
            <a:off x="0" y="0"/>
            <a:ext cx="12088330" cy="652198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B32CED26-926C-0F2E-3BF7-6FC057B786D2}"/>
                  </a:ext>
                </a:extLst>
              </p14:cNvPr>
              <p14:cNvContentPartPr/>
              <p14:nvPr/>
            </p14:nvContentPartPr>
            <p14:xfrm>
              <a:off x="2906143" y="946680"/>
              <a:ext cx="360" cy="360"/>
            </p14:xfrm>
          </p:contentPart>
        </mc:Choice>
        <mc:Fallback>
          <p:pic>
            <p:nvPicPr>
              <p:cNvPr id="2" name="Mürekkep 1">
                <a:extLst>
                  <a:ext uri="{FF2B5EF4-FFF2-40B4-BE49-F238E27FC236}">
                    <a16:creationId xmlns:a16="http://schemas.microsoft.com/office/drawing/2014/main" id="{B32CED26-926C-0F2E-3BF7-6FC057B786D2}"/>
                  </a:ext>
                </a:extLst>
              </p:cNvPr>
              <p:cNvPicPr/>
              <p:nvPr/>
            </p:nvPicPr>
            <p:blipFill>
              <a:blip r:embed="rId4"/>
              <a:stretch>
                <a:fillRect/>
              </a:stretch>
            </p:blipFill>
            <p:spPr>
              <a:xfrm>
                <a:off x="2852143" y="83868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F5B4D0AB-7958-385A-B2D1-13F1BB860EBB}"/>
                  </a:ext>
                </a:extLst>
              </p14:cNvPr>
              <p14:cNvContentPartPr/>
              <p14:nvPr/>
            </p14:nvContentPartPr>
            <p14:xfrm>
              <a:off x="1403863" y="968280"/>
              <a:ext cx="2368080" cy="11160"/>
            </p14:xfrm>
          </p:contentPart>
        </mc:Choice>
        <mc:Fallback>
          <p:pic>
            <p:nvPicPr>
              <p:cNvPr id="3" name="Mürekkep 2">
                <a:extLst>
                  <a:ext uri="{FF2B5EF4-FFF2-40B4-BE49-F238E27FC236}">
                    <a16:creationId xmlns:a16="http://schemas.microsoft.com/office/drawing/2014/main" id="{F5B4D0AB-7958-385A-B2D1-13F1BB860EBB}"/>
                  </a:ext>
                </a:extLst>
              </p:cNvPr>
              <p:cNvPicPr/>
              <p:nvPr/>
            </p:nvPicPr>
            <p:blipFill>
              <a:blip r:embed="rId6"/>
              <a:stretch>
                <a:fillRect/>
              </a:stretch>
            </p:blipFill>
            <p:spPr>
              <a:xfrm>
                <a:off x="1349863" y="860640"/>
                <a:ext cx="2475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F06BED37-5866-E1DC-E484-22A8AD1DE15E}"/>
                  </a:ext>
                </a:extLst>
              </p14:cNvPr>
              <p14:cNvContentPartPr/>
              <p14:nvPr/>
            </p14:nvContentPartPr>
            <p14:xfrm>
              <a:off x="7967743" y="1337280"/>
              <a:ext cx="2284560" cy="78480"/>
            </p14:xfrm>
          </p:contentPart>
        </mc:Choice>
        <mc:Fallback>
          <p:pic>
            <p:nvPicPr>
              <p:cNvPr id="5" name="Mürekkep 4">
                <a:extLst>
                  <a:ext uri="{FF2B5EF4-FFF2-40B4-BE49-F238E27FC236}">
                    <a16:creationId xmlns:a16="http://schemas.microsoft.com/office/drawing/2014/main" id="{F06BED37-5866-E1DC-E484-22A8AD1DE15E}"/>
                  </a:ext>
                </a:extLst>
              </p:cNvPr>
              <p:cNvPicPr/>
              <p:nvPr/>
            </p:nvPicPr>
            <p:blipFill>
              <a:blip r:embed="rId8"/>
              <a:stretch>
                <a:fillRect/>
              </a:stretch>
            </p:blipFill>
            <p:spPr>
              <a:xfrm>
                <a:off x="7914103" y="1229640"/>
                <a:ext cx="239220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Mürekkep 6">
                <a:extLst>
                  <a:ext uri="{FF2B5EF4-FFF2-40B4-BE49-F238E27FC236}">
                    <a16:creationId xmlns:a16="http://schemas.microsoft.com/office/drawing/2014/main" id="{742D1058-ACB7-3692-51DF-FF1695BF76F2}"/>
                  </a:ext>
                </a:extLst>
              </p14:cNvPr>
              <p14:cNvContentPartPr/>
              <p14:nvPr/>
            </p14:nvContentPartPr>
            <p14:xfrm>
              <a:off x="2710303" y="1685400"/>
              <a:ext cx="1893240" cy="78120"/>
            </p14:xfrm>
          </p:contentPart>
        </mc:Choice>
        <mc:Fallback>
          <p:pic>
            <p:nvPicPr>
              <p:cNvPr id="7" name="Mürekkep 6">
                <a:extLst>
                  <a:ext uri="{FF2B5EF4-FFF2-40B4-BE49-F238E27FC236}">
                    <a16:creationId xmlns:a16="http://schemas.microsoft.com/office/drawing/2014/main" id="{742D1058-ACB7-3692-51DF-FF1695BF76F2}"/>
                  </a:ext>
                </a:extLst>
              </p:cNvPr>
              <p:cNvPicPr/>
              <p:nvPr/>
            </p:nvPicPr>
            <p:blipFill>
              <a:blip r:embed="rId10"/>
              <a:stretch>
                <a:fillRect/>
              </a:stretch>
            </p:blipFill>
            <p:spPr>
              <a:xfrm>
                <a:off x="2656663" y="1577760"/>
                <a:ext cx="2000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Mürekkep 7">
                <a:extLst>
                  <a:ext uri="{FF2B5EF4-FFF2-40B4-BE49-F238E27FC236}">
                    <a16:creationId xmlns:a16="http://schemas.microsoft.com/office/drawing/2014/main" id="{3EF1BC63-C7F1-B7D9-392F-2108F6EE8024}"/>
                  </a:ext>
                </a:extLst>
              </p14:cNvPr>
              <p14:cNvContentPartPr/>
              <p14:nvPr/>
            </p14:nvContentPartPr>
            <p14:xfrm>
              <a:off x="10994623" y="2132880"/>
              <a:ext cx="967680" cy="11880"/>
            </p14:xfrm>
          </p:contentPart>
        </mc:Choice>
        <mc:Fallback>
          <p:pic>
            <p:nvPicPr>
              <p:cNvPr id="8" name="Mürekkep 7">
                <a:extLst>
                  <a:ext uri="{FF2B5EF4-FFF2-40B4-BE49-F238E27FC236}">
                    <a16:creationId xmlns:a16="http://schemas.microsoft.com/office/drawing/2014/main" id="{3EF1BC63-C7F1-B7D9-392F-2108F6EE8024}"/>
                  </a:ext>
                </a:extLst>
              </p:cNvPr>
              <p:cNvPicPr/>
              <p:nvPr/>
            </p:nvPicPr>
            <p:blipFill>
              <a:blip r:embed="rId12"/>
              <a:stretch>
                <a:fillRect/>
              </a:stretch>
            </p:blipFill>
            <p:spPr>
              <a:xfrm>
                <a:off x="10940623" y="2025240"/>
                <a:ext cx="1075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Mürekkep 8">
                <a:extLst>
                  <a:ext uri="{FF2B5EF4-FFF2-40B4-BE49-F238E27FC236}">
                    <a16:creationId xmlns:a16="http://schemas.microsoft.com/office/drawing/2014/main" id="{2E860E2B-BFD9-9D21-8195-874E11C1C065}"/>
                  </a:ext>
                </a:extLst>
              </p14:cNvPr>
              <p14:cNvContentPartPr/>
              <p14:nvPr/>
            </p14:nvContentPartPr>
            <p14:xfrm>
              <a:off x="108583" y="2402880"/>
              <a:ext cx="8305560" cy="122760"/>
            </p14:xfrm>
          </p:contentPart>
        </mc:Choice>
        <mc:Fallback>
          <p:pic>
            <p:nvPicPr>
              <p:cNvPr id="9" name="Mürekkep 8">
                <a:extLst>
                  <a:ext uri="{FF2B5EF4-FFF2-40B4-BE49-F238E27FC236}">
                    <a16:creationId xmlns:a16="http://schemas.microsoft.com/office/drawing/2014/main" id="{2E860E2B-BFD9-9D21-8195-874E11C1C065}"/>
                  </a:ext>
                </a:extLst>
              </p:cNvPr>
              <p:cNvPicPr/>
              <p:nvPr/>
            </p:nvPicPr>
            <p:blipFill>
              <a:blip r:embed="rId14"/>
              <a:stretch>
                <a:fillRect/>
              </a:stretch>
            </p:blipFill>
            <p:spPr>
              <a:xfrm>
                <a:off x="54583" y="2295240"/>
                <a:ext cx="841320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Mürekkep 9">
                <a:extLst>
                  <a:ext uri="{FF2B5EF4-FFF2-40B4-BE49-F238E27FC236}">
                    <a16:creationId xmlns:a16="http://schemas.microsoft.com/office/drawing/2014/main" id="{6B11EC3F-CB35-C976-191B-DC93FAFF3495}"/>
                  </a:ext>
                </a:extLst>
              </p14:cNvPr>
              <p14:cNvContentPartPr/>
              <p14:nvPr/>
            </p14:nvContentPartPr>
            <p14:xfrm>
              <a:off x="5399143" y="2482080"/>
              <a:ext cx="739080" cy="360"/>
            </p14:xfrm>
          </p:contentPart>
        </mc:Choice>
        <mc:Fallback>
          <p:pic>
            <p:nvPicPr>
              <p:cNvPr id="10" name="Mürekkep 9">
                <a:extLst>
                  <a:ext uri="{FF2B5EF4-FFF2-40B4-BE49-F238E27FC236}">
                    <a16:creationId xmlns:a16="http://schemas.microsoft.com/office/drawing/2014/main" id="{6B11EC3F-CB35-C976-191B-DC93FAFF3495}"/>
                  </a:ext>
                </a:extLst>
              </p:cNvPr>
              <p:cNvPicPr/>
              <p:nvPr/>
            </p:nvPicPr>
            <p:blipFill>
              <a:blip r:embed="rId16"/>
              <a:stretch>
                <a:fillRect/>
              </a:stretch>
            </p:blipFill>
            <p:spPr>
              <a:xfrm>
                <a:off x="5345503" y="2374080"/>
                <a:ext cx="846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Mürekkep 11">
                <a:extLst>
                  <a:ext uri="{FF2B5EF4-FFF2-40B4-BE49-F238E27FC236}">
                    <a16:creationId xmlns:a16="http://schemas.microsoft.com/office/drawing/2014/main" id="{B86E8862-6182-E4A2-D1AE-89DA87FF9FD8}"/>
                  </a:ext>
                </a:extLst>
              </p14:cNvPr>
              <p14:cNvContentPartPr/>
              <p14:nvPr/>
            </p14:nvContentPartPr>
            <p14:xfrm>
              <a:off x="1447783" y="3200280"/>
              <a:ext cx="2034720" cy="43560"/>
            </p14:xfrm>
          </p:contentPart>
        </mc:Choice>
        <mc:Fallback>
          <p:pic>
            <p:nvPicPr>
              <p:cNvPr id="12" name="Mürekkep 11">
                <a:extLst>
                  <a:ext uri="{FF2B5EF4-FFF2-40B4-BE49-F238E27FC236}">
                    <a16:creationId xmlns:a16="http://schemas.microsoft.com/office/drawing/2014/main" id="{B86E8862-6182-E4A2-D1AE-89DA87FF9FD8}"/>
                  </a:ext>
                </a:extLst>
              </p:cNvPr>
              <p:cNvPicPr/>
              <p:nvPr/>
            </p:nvPicPr>
            <p:blipFill>
              <a:blip r:embed="rId18"/>
              <a:stretch>
                <a:fillRect/>
              </a:stretch>
            </p:blipFill>
            <p:spPr>
              <a:xfrm>
                <a:off x="1393783" y="3092640"/>
                <a:ext cx="21423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Mürekkep 12">
                <a:extLst>
                  <a:ext uri="{FF2B5EF4-FFF2-40B4-BE49-F238E27FC236}">
                    <a16:creationId xmlns:a16="http://schemas.microsoft.com/office/drawing/2014/main" id="{31C355A0-09F7-2FE0-9211-91612C07BC35}"/>
                  </a:ext>
                </a:extLst>
              </p14:cNvPr>
              <p14:cNvContentPartPr/>
              <p14:nvPr/>
            </p14:nvContentPartPr>
            <p14:xfrm>
              <a:off x="3494023" y="3145560"/>
              <a:ext cx="1153080" cy="88200"/>
            </p14:xfrm>
          </p:contentPart>
        </mc:Choice>
        <mc:Fallback>
          <p:pic>
            <p:nvPicPr>
              <p:cNvPr id="13" name="Mürekkep 12">
                <a:extLst>
                  <a:ext uri="{FF2B5EF4-FFF2-40B4-BE49-F238E27FC236}">
                    <a16:creationId xmlns:a16="http://schemas.microsoft.com/office/drawing/2014/main" id="{31C355A0-09F7-2FE0-9211-91612C07BC35}"/>
                  </a:ext>
                </a:extLst>
              </p:cNvPr>
              <p:cNvPicPr/>
              <p:nvPr/>
            </p:nvPicPr>
            <p:blipFill>
              <a:blip r:embed="rId20"/>
              <a:stretch>
                <a:fillRect/>
              </a:stretch>
            </p:blipFill>
            <p:spPr>
              <a:xfrm>
                <a:off x="3440383" y="3037560"/>
                <a:ext cx="12607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Mürekkep 13">
                <a:extLst>
                  <a:ext uri="{FF2B5EF4-FFF2-40B4-BE49-F238E27FC236}">
                    <a16:creationId xmlns:a16="http://schemas.microsoft.com/office/drawing/2014/main" id="{FF238A8F-27C6-F1B5-F151-E025F3BA2A54}"/>
                  </a:ext>
                </a:extLst>
              </p14:cNvPr>
              <p14:cNvContentPartPr/>
              <p14:nvPr/>
            </p14:nvContentPartPr>
            <p14:xfrm>
              <a:off x="4234183" y="3177960"/>
              <a:ext cx="3282480" cy="110520"/>
            </p14:xfrm>
          </p:contentPart>
        </mc:Choice>
        <mc:Fallback>
          <p:pic>
            <p:nvPicPr>
              <p:cNvPr id="14" name="Mürekkep 13">
                <a:extLst>
                  <a:ext uri="{FF2B5EF4-FFF2-40B4-BE49-F238E27FC236}">
                    <a16:creationId xmlns:a16="http://schemas.microsoft.com/office/drawing/2014/main" id="{FF238A8F-27C6-F1B5-F151-E025F3BA2A54}"/>
                  </a:ext>
                </a:extLst>
              </p:cNvPr>
              <p:cNvPicPr/>
              <p:nvPr/>
            </p:nvPicPr>
            <p:blipFill>
              <a:blip r:embed="rId22"/>
              <a:stretch>
                <a:fillRect/>
              </a:stretch>
            </p:blipFill>
            <p:spPr>
              <a:xfrm>
                <a:off x="4180183" y="3069960"/>
                <a:ext cx="339012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Mürekkep 14">
                <a:extLst>
                  <a:ext uri="{FF2B5EF4-FFF2-40B4-BE49-F238E27FC236}">
                    <a16:creationId xmlns:a16="http://schemas.microsoft.com/office/drawing/2014/main" id="{9363D8DF-88ED-616D-D3B3-E078A86AD04C}"/>
                  </a:ext>
                </a:extLst>
              </p14:cNvPr>
              <p14:cNvContentPartPr/>
              <p14:nvPr/>
            </p14:nvContentPartPr>
            <p14:xfrm>
              <a:off x="3712183" y="3243480"/>
              <a:ext cx="2123280" cy="109800"/>
            </p14:xfrm>
          </p:contentPart>
        </mc:Choice>
        <mc:Fallback>
          <p:pic>
            <p:nvPicPr>
              <p:cNvPr id="15" name="Mürekkep 14">
                <a:extLst>
                  <a:ext uri="{FF2B5EF4-FFF2-40B4-BE49-F238E27FC236}">
                    <a16:creationId xmlns:a16="http://schemas.microsoft.com/office/drawing/2014/main" id="{9363D8DF-88ED-616D-D3B3-E078A86AD04C}"/>
                  </a:ext>
                </a:extLst>
              </p:cNvPr>
              <p:cNvPicPr/>
              <p:nvPr/>
            </p:nvPicPr>
            <p:blipFill>
              <a:blip r:embed="rId24"/>
              <a:stretch>
                <a:fillRect/>
              </a:stretch>
            </p:blipFill>
            <p:spPr>
              <a:xfrm>
                <a:off x="3658183" y="3135840"/>
                <a:ext cx="2230920" cy="325440"/>
              </a:xfrm>
              <a:prstGeom prst="rect">
                <a:avLst/>
              </a:prstGeom>
            </p:spPr>
          </p:pic>
        </mc:Fallback>
      </mc:AlternateContent>
      <p:sp>
        <p:nvSpPr>
          <p:cNvPr id="16" name="Metin kutusu 15">
            <a:extLst>
              <a:ext uri="{FF2B5EF4-FFF2-40B4-BE49-F238E27FC236}">
                <a16:creationId xmlns:a16="http://schemas.microsoft.com/office/drawing/2014/main" id="{46D571B7-9D57-3FD1-0A69-2756C12597C9}"/>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25">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1256531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DA00E26C-BB93-219F-D94D-14D21306A112}"/>
              </a:ext>
            </a:extLst>
          </p:cNvPr>
          <p:cNvPicPr>
            <a:picLocks noGrp="1" noChangeAspect="1"/>
          </p:cNvPicPr>
          <p:nvPr>
            <p:ph idx="1"/>
          </p:nvPr>
        </p:nvPicPr>
        <p:blipFill>
          <a:blip r:embed="rId2"/>
          <a:stretch>
            <a:fillRect/>
          </a:stretch>
        </p:blipFill>
        <p:spPr>
          <a:xfrm>
            <a:off x="36722" y="57838"/>
            <a:ext cx="12106837" cy="6453131"/>
          </a:xfrm>
        </p:spPr>
      </p:pic>
      <p:sp>
        <p:nvSpPr>
          <p:cNvPr id="4" name="Slayt Numarası Yer Tutucusu 3">
            <a:extLst>
              <a:ext uri="{FF2B5EF4-FFF2-40B4-BE49-F238E27FC236}">
                <a16:creationId xmlns:a16="http://schemas.microsoft.com/office/drawing/2014/main" id="{8465814B-7062-8CF7-B211-2B935E202E20}"/>
              </a:ext>
            </a:extLst>
          </p:cNvPr>
          <p:cNvSpPr>
            <a:spLocks noGrp="1"/>
          </p:cNvSpPr>
          <p:nvPr>
            <p:ph type="sldNum" sz="quarter" idx="12"/>
          </p:nvPr>
        </p:nvSpPr>
        <p:spPr/>
        <p:txBody>
          <a:bodyPr/>
          <a:lstStyle/>
          <a:p>
            <a:fld id="{BB7A8899-998F-4EED-95AC-72520FB84975}" type="slidenum">
              <a:rPr lang="tr-TR" smtClean="0"/>
              <a:t>108</a:t>
            </a:fld>
            <a:endParaRPr lang="tr-TR"/>
          </a:p>
        </p:txBody>
      </p:sp>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E9A9A0B3-0622-0B21-BF23-E7A2EE922EF2}"/>
                  </a:ext>
                </a:extLst>
              </p14:cNvPr>
              <p14:cNvContentPartPr/>
              <p14:nvPr/>
            </p14:nvContentPartPr>
            <p14:xfrm>
              <a:off x="-1459217" y="1621680"/>
              <a:ext cx="360" cy="360"/>
            </p14:xfrm>
          </p:contentPart>
        </mc:Choice>
        <mc:Fallback>
          <p:pic>
            <p:nvPicPr>
              <p:cNvPr id="2" name="Mürekkep 1">
                <a:extLst>
                  <a:ext uri="{FF2B5EF4-FFF2-40B4-BE49-F238E27FC236}">
                    <a16:creationId xmlns:a16="http://schemas.microsoft.com/office/drawing/2014/main" id="{E9A9A0B3-0622-0B21-BF23-E7A2EE922EF2}"/>
                  </a:ext>
                </a:extLst>
              </p:cNvPr>
              <p:cNvPicPr/>
              <p:nvPr/>
            </p:nvPicPr>
            <p:blipFill>
              <a:blip r:embed="rId4"/>
              <a:stretch>
                <a:fillRect/>
              </a:stretch>
            </p:blipFill>
            <p:spPr>
              <a:xfrm>
                <a:off x="-1512857" y="15140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967089BD-42F7-F232-4A45-FA8135BDF821}"/>
                  </a:ext>
                </a:extLst>
              </p14:cNvPr>
              <p14:cNvContentPartPr/>
              <p14:nvPr/>
            </p14:nvContentPartPr>
            <p14:xfrm>
              <a:off x="1415023" y="1186080"/>
              <a:ext cx="2133000" cy="22680"/>
            </p14:xfrm>
          </p:contentPart>
        </mc:Choice>
        <mc:Fallback>
          <p:pic>
            <p:nvPicPr>
              <p:cNvPr id="3" name="Mürekkep 2">
                <a:extLst>
                  <a:ext uri="{FF2B5EF4-FFF2-40B4-BE49-F238E27FC236}">
                    <a16:creationId xmlns:a16="http://schemas.microsoft.com/office/drawing/2014/main" id="{967089BD-42F7-F232-4A45-FA8135BDF821}"/>
                  </a:ext>
                </a:extLst>
              </p:cNvPr>
              <p:cNvPicPr/>
              <p:nvPr/>
            </p:nvPicPr>
            <p:blipFill>
              <a:blip r:embed="rId6"/>
              <a:stretch>
                <a:fillRect/>
              </a:stretch>
            </p:blipFill>
            <p:spPr>
              <a:xfrm>
                <a:off x="1361023" y="1078080"/>
                <a:ext cx="2240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6C49F274-5266-3957-CD25-F1CDBFEFF770}"/>
                  </a:ext>
                </a:extLst>
              </p14:cNvPr>
              <p14:cNvContentPartPr/>
              <p14:nvPr/>
            </p14:nvContentPartPr>
            <p14:xfrm>
              <a:off x="3559543" y="1186800"/>
              <a:ext cx="7684560" cy="109800"/>
            </p14:xfrm>
          </p:contentPart>
        </mc:Choice>
        <mc:Fallback>
          <p:pic>
            <p:nvPicPr>
              <p:cNvPr id="5" name="Mürekkep 4">
                <a:extLst>
                  <a:ext uri="{FF2B5EF4-FFF2-40B4-BE49-F238E27FC236}">
                    <a16:creationId xmlns:a16="http://schemas.microsoft.com/office/drawing/2014/main" id="{6C49F274-5266-3957-CD25-F1CDBFEFF770}"/>
                  </a:ext>
                </a:extLst>
              </p:cNvPr>
              <p:cNvPicPr/>
              <p:nvPr/>
            </p:nvPicPr>
            <p:blipFill>
              <a:blip r:embed="rId8"/>
              <a:stretch>
                <a:fillRect/>
              </a:stretch>
            </p:blipFill>
            <p:spPr>
              <a:xfrm>
                <a:off x="3505903" y="1078800"/>
                <a:ext cx="77922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Mürekkep 7">
                <a:extLst>
                  <a:ext uri="{FF2B5EF4-FFF2-40B4-BE49-F238E27FC236}">
                    <a16:creationId xmlns:a16="http://schemas.microsoft.com/office/drawing/2014/main" id="{8617C738-615B-F3DC-C5F4-BE33E002417E}"/>
                  </a:ext>
                </a:extLst>
              </p14:cNvPr>
              <p14:cNvContentPartPr/>
              <p14:nvPr/>
            </p14:nvContentPartPr>
            <p14:xfrm>
              <a:off x="4506343" y="1588920"/>
              <a:ext cx="1011960" cy="360"/>
            </p14:xfrm>
          </p:contentPart>
        </mc:Choice>
        <mc:Fallback>
          <p:pic>
            <p:nvPicPr>
              <p:cNvPr id="8" name="Mürekkep 7">
                <a:extLst>
                  <a:ext uri="{FF2B5EF4-FFF2-40B4-BE49-F238E27FC236}">
                    <a16:creationId xmlns:a16="http://schemas.microsoft.com/office/drawing/2014/main" id="{8617C738-615B-F3DC-C5F4-BE33E002417E}"/>
                  </a:ext>
                </a:extLst>
              </p:cNvPr>
              <p:cNvPicPr/>
              <p:nvPr/>
            </p:nvPicPr>
            <p:blipFill>
              <a:blip r:embed="rId10"/>
              <a:stretch>
                <a:fillRect/>
              </a:stretch>
            </p:blipFill>
            <p:spPr>
              <a:xfrm>
                <a:off x="4452343" y="1481280"/>
                <a:ext cx="1119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Mürekkep 10">
                <a:extLst>
                  <a:ext uri="{FF2B5EF4-FFF2-40B4-BE49-F238E27FC236}">
                    <a16:creationId xmlns:a16="http://schemas.microsoft.com/office/drawing/2014/main" id="{0FEAC242-95F7-30BF-96F9-9D62EF3AD96C}"/>
                  </a:ext>
                </a:extLst>
              </p14:cNvPr>
              <p14:cNvContentPartPr/>
              <p14:nvPr/>
            </p14:nvContentPartPr>
            <p14:xfrm>
              <a:off x="5606143" y="1599360"/>
              <a:ext cx="5519160" cy="131760"/>
            </p14:xfrm>
          </p:contentPart>
        </mc:Choice>
        <mc:Fallback>
          <p:pic>
            <p:nvPicPr>
              <p:cNvPr id="11" name="Mürekkep 10">
                <a:extLst>
                  <a:ext uri="{FF2B5EF4-FFF2-40B4-BE49-F238E27FC236}">
                    <a16:creationId xmlns:a16="http://schemas.microsoft.com/office/drawing/2014/main" id="{0FEAC242-95F7-30BF-96F9-9D62EF3AD96C}"/>
                  </a:ext>
                </a:extLst>
              </p:cNvPr>
              <p:cNvPicPr/>
              <p:nvPr/>
            </p:nvPicPr>
            <p:blipFill>
              <a:blip r:embed="rId12"/>
              <a:stretch>
                <a:fillRect/>
              </a:stretch>
            </p:blipFill>
            <p:spPr>
              <a:xfrm>
                <a:off x="5552143" y="1491720"/>
                <a:ext cx="56268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Mürekkep 11">
                <a:extLst>
                  <a:ext uri="{FF2B5EF4-FFF2-40B4-BE49-F238E27FC236}">
                    <a16:creationId xmlns:a16="http://schemas.microsoft.com/office/drawing/2014/main" id="{3E0653BB-4BCF-E521-2680-A0D9DABCA16C}"/>
                  </a:ext>
                </a:extLst>
              </p14:cNvPr>
              <p14:cNvContentPartPr/>
              <p14:nvPr/>
            </p14:nvContentPartPr>
            <p14:xfrm>
              <a:off x="8567143" y="1632120"/>
              <a:ext cx="1871280" cy="44640"/>
            </p14:xfrm>
          </p:contentPart>
        </mc:Choice>
        <mc:Fallback>
          <p:pic>
            <p:nvPicPr>
              <p:cNvPr id="12" name="Mürekkep 11">
                <a:extLst>
                  <a:ext uri="{FF2B5EF4-FFF2-40B4-BE49-F238E27FC236}">
                    <a16:creationId xmlns:a16="http://schemas.microsoft.com/office/drawing/2014/main" id="{3E0653BB-4BCF-E521-2680-A0D9DABCA16C}"/>
                  </a:ext>
                </a:extLst>
              </p:cNvPr>
              <p:cNvPicPr/>
              <p:nvPr/>
            </p:nvPicPr>
            <p:blipFill>
              <a:blip r:embed="rId14"/>
              <a:stretch>
                <a:fillRect/>
              </a:stretch>
            </p:blipFill>
            <p:spPr>
              <a:xfrm>
                <a:off x="8513503" y="1524480"/>
                <a:ext cx="1978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Mürekkep 12">
                <a:extLst>
                  <a:ext uri="{FF2B5EF4-FFF2-40B4-BE49-F238E27FC236}">
                    <a16:creationId xmlns:a16="http://schemas.microsoft.com/office/drawing/2014/main" id="{0AC416BB-9152-65EC-DA21-D89F12722411}"/>
                  </a:ext>
                </a:extLst>
              </p14:cNvPr>
              <p14:cNvContentPartPr/>
              <p14:nvPr/>
            </p14:nvContentPartPr>
            <p14:xfrm>
              <a:off x="6302743" y="2470200"/>
              <a:ext cx="5735880" cy="77760"/>
            </p14:xfrm>
          </p:contentPart>
        </mc:Choice>
        <mc:Fallback>
          <p:pic>
            <p:nvPicPr>
              <p:cNvPr id="13" name="Mürekkep 12">
                <a:extLst>
                  <a:ext uri="{FF2B5EF4-FFF2-40B4-BE49-F238E27FC236}">
                    <a16:creationId xmlns:a16="http://schemas.microsoft.com/office/drawing/2014/main" id="{0AC416BB-9152-65EC-DA21-D89F12722411}"/>
                  </a:ext>
                </a:extLst>
              </p:cNvPr>
              <p:cNvPicPr/>
              <p:nvPr/>
            </p:nvPicPr>
            <p:blipFill>
              <a:blip r:embed="rId16"/>
              <a:stretch>
                <a:fillRect/>
              </a:stretch>
            </p:blipFill>
            <p:spPr>
              <a:xfrm>
                <a:off x="6249103" y="2362200"/>
                <a:ext cx="58435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Mürekkep 14">
                <a:extLst>
                  <a:ext uri="{FF2B5EF4-FFF2-40B4-BE49-F238E27FC236}">
                    <a16:creationId xmlns:a16="http://schemas.microsoft.com/office/drawing/2014/main" id="{4B8481C6-EDA6-0C0A-B45B-6E520E793234}"/>
                  </a:ext>
                </a:extLst>
              </p14:cNvPr>
              <p14:cNvContentPartPr/>
              <p14:nvPr/>
            </p14:nvContentPartPr>
            <p14:xfrm>
              <a:off x="152143" y="2862240"/>
              <a:ext cx="6670080" cy="154440"/>
            </p14:xfrm>
          </p:contentPart>
        </mc:Choice>
        <mc:Fallback>
          <p:pic>
            <p:nvPicPr>
              <p:cNvPr id="15" name="Mürekkep 14">
                <a:extLst>
                  <a:ext uri="{FF2B5EF4-FFF2-40B4-BE49-F238E27FC236}">
                    <a16:creationId xmlns:a16="http://schemas.microsoft.com/office/drawing/2014/main" id="{4B8481C6-EDA6-0C0A-B45B-6E520E793234}"/>
                  </a:ext>
                </a:extLst>
              </p:cNvPr>
              <p:cNvPicPr/>
              <p:nvPr/>
            </p:nvPicPr>
            <p:blipFill>
              <a:blip r:embed="rId18"/>
              <a:stretch>
                <a:fillRect/>
              </a:stretch>
            </p:blipFill>
            <p:spPr>
              <a:xfrm>
                <a:off x="98503" y="2754240"/>
                <a:ext cx="67777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Mürekkep 15">
                <a:extLst>
                  <a:ext uri="{FF2B5EF4-FFF2-40B4-BE49-F238E27FC236}">
                    <a16:creationId xmlns:a16="http://schemas.microsoft.com/office/drawing/2014/main" id="{1993AD3F-E7D9-0B36-BBBB-618B39CC849C}"/>
                  </a:ext>
                </a:extLst>
              </p14:cNvPr>
              <p14:cNvContentPartPr/>
              <p14:nvPr/>
            </p14:nvContentPartPr>
            <p14:xfrm>
              <a:off x="9100303" y="3798600"/>
              <a:ext cx="2949480" cy="77040"/>
            </p14:xfrm>
          </p:contentPart>
        </mc:Choice>
        <mc:Fallback>
          <p:pic>
            <p:nvPicPr>
              <p:cNvPr id="16" name="Mürekkep 15">
                <a:extLst>
                  <a:ext uri="{FF2B5EF4-FFF2-40B4-BE49-F238E27FC236}">
                    <a16:creationId xmlns:a16="http://schemas.microsoft.com/office/drawing/2014/main" id="{1993AD3F-E7D9-0B36-BBBB-618B39CC849C}"/>
                  </a:ext>
                </a:extLst>
              </p:cNvPr>
              <p:cNvPicPr/>
              <p:nvPr/>
            </p:nvPicPr>
            <p:blipFill>
              <a:blip r:embed="rId20"/>
              <a:stretch>
                <a:fillRect/>
              </a:stretch>
            </p:blipFill>
            <p:spPr>
              <a:xfrm>
                <a:off x="9046663" y="3690960"/>
                <a:ext cx="3057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Mürekkep 17">
                <a:extLst>
                  <a:ext uri="{FF2B5EF4-FFF2-40B4-BE49-F238E27FC236}">
                    <a16:creationId xmlns:a16="http://schemas.microsoft.com/office/drawing/2014/main" id="{AFC29C4E-5AA1-AD59-1669-84854D3208E9}"/>
                  </a:ext>
                </a:extLst>
              </p14:cNvPr>
              <p14:cNvContentPartPr/>
              <p14:nvPr/>
            </p14:nvContentPartPr>
            <p14:xfrm>
              <a:off x="130543" y="4244640"/>
              <a:ext cx="1098360" cy="22680"/>
            </p14:xfrm>
          </p:contentPart>
        </mc:Choice>
        <mc:Fallback>
          <p:pic>
            <p:nvPicPr>
              <p:cNvPr id="18" name="Mürekkep 17">
                <a:extLst>
                  <a:ext uri="{FF2B5EF4-FFF2-40B4-BE49-F238E27FC236}">
                    <a16:creationId xmlns:a16="http://schemas.microsoft.com/office/drawing/2014/main" id="{AFC29C4E-5AA1-AD59-1669-84854D3208E9}"/>
                  </a:ext>
                </a:extLst>
              </p:cNvPr>
              <p:cNvPicPr/>
              <p:nvPr/>
            </p:nvPicPr>
            <p:blipFill>
              <a:blip r:embed="rId22"/>
              <a:stretch>
                <a:fillRect/>
              </a:stretch>
            </p:blipFill>
            <p:spPr>
              <a:xfrm>
                <a:off x="76903" y="4136640"/>
                <a:ext cx="12060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Mürekkep 18">
                <a:extLst>
                  <a:ext uri="{FF2B5EF4-FFF2-40B4-BE49-F238E27FC236}">
                    <a16:creationId xmlns:a16="http://schemas.microsoft.com/office/drawing/2014/main" id="{FF6A914A-C9EA-89B1-EEF4-5C7DADF64F03}"/>
                  </a:ext>
                </a:extLst>
              </p14:cNvPr>
              <p14:cNvContentPartPr/>
              <p14:nvPr/>
            </p14:nvContentPartPr>
            <p14:xfrm>
              <a:off x="1458943" y="4538400"/>
              <a:ext cx="3732840" cy="67320"/>
            </p14:xfrm>
          </p:contentPart>
        </mc:Choice>
        <mc:Fallback>
          <p:pic>
            <p:nvPicPr>
              <p:cNvPr id="19" name="Mürekkep 18">
                <a:extLst>
                  <a:ext uri="{FF2B5EF4-FFF2-40B4-BE49-F238E27FC236}">
                    <a16:creationId xmlns:a16="http://schemas.microsoft.com/office/drawing/2014/main" id="{FF6A914A-C9EA-89B1-EEF4-5C7DADF64F03}"/>
                  </a:ext>
                </a:extLst>
              </p:cNvPr>
              <p:cNvPicPr/>
              <p:nvPr/>
            </p:nvPicPr>
            <p:blipFill>
              <a:blip r:embed="rId24"/>
              <a:stretch>
                <a:fillRect/>
              </a:stretch>
            </p:blipFill>
            <p:spPr>
              <a:xfrm>
                <a:off x="1404943" y="4430400"/>
                <a:ext cx="38404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Mürekkep 19">
                <a:extLst>
                  <a:ext uri="{FF2B5EF4-FFF2-40B4-BE49-F238E27FC236}">
                    <a16:creationId xmlns:a16="http://schemas.microsoft.com/office/drawing/2014/main" id="{23F4E54F-AEFD-552F-CC46-31D82F4C7235}"/>
                  </a:ext>
                </a:extLst>
              </p14:cNvPr>
              <p14:cNvContentPartPr/>
              <p14:nvPr/>
            </p14:nvContentPartPr>
            <p14:xfrm>
              <a:off x="108583" y="5049960"/>
              <a:ext cx="3384720" cy="132480"/>
            </p14:xfrm>
          </p:contentPart>
        </mc:Choice>
        <mc:Fallback>
          <p:pic>
            <p:nvPicPr>
              <p:cNvPr id="20" name="Mürekkep 19">
                <a:extLst>
                  <a:ext uri="{FF2B5EF4-FFF2-40B4-BE49-F238E27FC236}">
                    <a16:creationId xmlns:a16="http://schemas.microsoft.com/office/drawing/2014/main" id="{23F4E54F-AEFD-552F-CC46-31D82F4C7235}"/>
                  </a:ext>
                </a:extLst>
              </p:cNvPr>
              <p:cNvPicPr/>
              <p:nvPr/>
            </p:nvPicPr>
            <p:blipFill>
              <a:blip r:embed="rId26"/>
              <a:stretch>
                <a:fillRect/>
              </a:stretch>
            </p:blipFill>
            <p:spPr>
              <a:xfrm>
                <a:off x="54583" y="4941960"/>
                <a:ext cx="34923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Mürekkep 20">
                <a:extLst>
                  <a:ext uri="{FF2B5EF4-FFF2-40B4-BE49-F238E27FC236}">
                    <a16:creationId xmlns:a16="http://schemas.microsoft.com/office/drawing/2014/main" id="{7A5B6A6D-8CCC-EC28-A9D3-0E3C835D227D}"/>
                  </a:ext>
                </a:extLst>
              </p14:cNvPr>
              <p14:cNvContentPartPr/>
              <p14:nvPr/>
            </p14:nvContentPartPr>
            <p14:xfrm>
              <a:off x="6890263" y="5072640"/>
              <a:ext cx="2089080" cy="89280"/>
            </p14:xfrm>
          </p:contentPart>
        </mc:Choice>
        <mc:Fallback>
          <p:pic>
            <p:nvPicPr>
              <p:cNvPr id="21" name="Mürekkep 20">
                <a:extLst>
                  <a:ext uri="{FF2B5EF4-FFF2-40B4-BE49-F238E27FC236}">
                    <a16:creationId xmlns:a16="http://schemas.microsoft.com/office/drawing/2014/main" id="{7A5B6A6D-8CCC-EC28-A9D3-0E3C835D227D}"/>
                  </a:ext>
                </a:extLst>
              </p:cNvPr>
              <p:cNvPicPr/>
              <p:nvPr/>
            </p:nvPicPr>
            <p:blipFill>
              <a:blip r:embed="rId28"/>
              <a:stretch>
                <a:fillRect/>
              </a:stretch>
            </p:blipFill>
            <p:spPr>
              <a:xfrm>
                <a:off x="6836623" y="4964640"/>
                <a:ext cx="21967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Mürekkep 21">
                <a:extLst>
                  <a:ext uri="{FF2B5EF4-FFF2-40B4-BE49-F238E27FC236}">
                    <a16:creationId xmlns:a16="http://schemas.microsoft.com/office/drawing/2014/main" id="{D3A3B2F0-609E-1D96-815E-47A1B9513924}"/>
                  </a:ext>
                </a:extLst>
              </p14:cNvPr>
              <p14:cNvContentPartPr/>
              <p14:nvPr/>
            </p14:nvContentPartPr>
            <p14:xfrm>
              <a:off x="6848143" y="4962840"/>
              <a:ext cx="2188800" cy="230760"/>
            </p14:xfrm>
          </p:contentPart>
        </mc:Choice>
        <mc:Fallback>
          <p:pic>
            <p:nvPicPr>
              <p:cNvPr id="22" name="Mürekkep 21">
                <a:extLst>
                  <a:ext uri="{FF2B5EF4-FFF2-40B4-BE49-F238E27FC236}">
                    <a16:creationId xmlns:a16="http://schemas.microsoft.com/office/drawing/2014/main" id="{D3A3B2F0-609E-1D96-815E-47A1B9513924}"/>
                  </a:ext>
                </a:extLst>
              </p:cNvPr>
              <p:cNvPicPr/>
              <p:nvPr/>
            </p:nvPicPr>
            <p:blipFill>
              <a:blip r:embed="rId30"/>
              <a:stretch>
                <a:fillRect/>
              </a:stretch>
            </p:blipFill>
            <p:spPr>
              <a:xfrm>
                <a:off x="6794503" y="4854840"/>
                <a:ext cx="229644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Mürekkep 22">
                <a:extLst>
                  <a:ext uri="{FF2B5EF4-FFF2-40B4-BE49-F238E27FC236}">
                    <a16:creationId xmlns:a16="http://schemas.microsoft.com/office/drawing/2014/main" id="{AAB2605C-E7D7-13F9-A1E7-EAED8D3AD100}"/>
                  </a:ext>
                </a:extLst>
              </p14:cNvPr>
              <p14:cNvContentPartPr/>
              <p14:nvPr/>
            </p14:nvContentPartPr>
            <p14:xfrm>
              <a:off x="130543" y="5040240"/>
              <a:ext cx="2034720" cy="88200"/>
            </p14:xfrm>
          </p:contentPart>
        </mc:Choice>
        <mc:Fallback>
          <p:pic>
            <p:nvPicPr>
              <p:cNvPr id="23" name="Mürekkep 22">
                <a:extLst>
                  <a:ext uri="{FF2B5EF4-FFF2-40B4-BE49-F238E27FC236}">
                    <a16:creationId xmlns:a16="http://schemas.microsoft.com/office/drawing/2014/main" id="{AAB2605C-E7D7-13F9-A1E7-EAED8D3AD100}"/>
                  </a:ext>
                </a:extLst>
              </p:cNvPr>
              <p:cNvPicPr/>
              <p:nvPr/>
            </p:nvPicPr>
            <p:blipFill>
              <a:blip r:embed="rId32"/>
              <a:stretch>
                <a:fillRect/>
              </a:stretch>
            </p:blipFill>
            <p:spPr>
              <a:xfrm>
                <a:off x="76903" y="4932240"/>
                <a:ext cx="2142360" cy="303840"/>
              </a:xfrm>
              <a:prstGeom prst="rect">
                <a:avLst/>
              </a:prstGeom>
            </p:spPr>
          </p:pic>
        </mc:Fallback>
      </mc:AlternateContent>
      <p:sp>
        <p:nvSpPr>
          <p:cNvPr id="24" name="Metin kutusu 23">
            <a:extLst>
              <a:ext uri="{FF2B5EF4-FFF2-40B4-BE49-F238E27FC236}">
                <a16:creationId xmlns:a16="http://schemas.microsoft.com/office/drawing/2014/main" id="{6026AB6C-8553-4104-758B-BAEC8202DC6E}"/>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33">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2005272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A7355E3-9B01-4A77-0114-9BB6B84E0861}"/>
              </a:ext>
            </a:extLst>
          </p:cNvPr>
          <p:cNvSpPr>
            <a:spLocks noGrp="1"/>
          </p:cNvSpPr>
          <p:nvPr>
            <p:ph type="sldNum" sz="quarter" idx="12"/>
          </p:nvPr>
        </p:nvSpPr>
        <p:spPr/>
        <p:txBody>
          <a:bodyPr/>
          <a:lstStyle/>
          <a:p>
            <a:fld id="{BB7A8899-998F-4EED-95AC-72520FB84975}" type="slidenum">
              <a:rPr lang="tr-TR" smtClean="0"/>
              <a:t>109</a:t>
            </a:fld>
            <a:endParaRPr lang="tr-TR"/>
          </a:p>
        </p:txBody>
      </p:sp>
      <p:pic>
        <p:nvPicPr>
          <p:cNvPr id="6" name="Resim 5">
            <a:extLst>
              <a:ext uri="{FF2B5EF4-FFF2-40B4-BE49-F238E27FC236}">
                <a16:creationId xmlns:a16="http://schemas.microsoft.com/office/drawing/2014/main" id="{C020B57D-78C6-B5FB-8550-BC0E024B2F38}"/>
              </a:ext>
            </a:extLst>
          </p:cNvPr>
          <p:cNvPicPr>
            <a:picLocks noChangeAspect="1"/>
          </p:cNvPicPr>
          <p:nvPr/>
        </p:nvPicPr>
        <p:blipFill>
          <a:blip r:embed="rId2"/>
          <a:stretch>
            <a:fillRect/>
          </a:stretch>
        </p:blipFill>
        <p:spPr>
          <a:xfrm>
            <a:off x="-1" y="0"/>
            <a:ext cx="12245401" cy="635635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839A567D-F762-DA6A-7BFC-EECD37C6F1F9}"/>
                  </a:ext>
                </a:extLst>
              </p14:cNvPr>
              <p14:cNvContentPartPr/>
              <p14:nvPr/>
            </p14:nvContentPartPr>
            <p14:xfrm>
              <a:off x="-1360937" y="1098960"/>
              <a:ext cx="360" cy="360"/>
            </p14:xfrm>
          </p:contentPart>
        </mc:Choice>
        <mc:Fallback>
          <p:pic>
            <p:nvPicPr>
              <p:cNvPr id="2" name="Mürekkep 1">
                <a:extLst>
                  <a:ext uri="{FF2B5EF4-FFF2-40B4-BE49-F238E27FC236}">
                    <a16:creationId xmlns:a16="http://schemas.microsoft.com/office/drawing/2014/main" id="{839A567D-F762-DA6A-7BFC-EECD37C6F1F9}"/>
                  </a:ext>
                </a:extLst>
              </p:cNvPr>
              <p:cNvPicPr/>
              <p:nvPr/>
            </p:nvPicPr>
            <p:blipFill>
              <a:blip r:embed="rId4"/>
              <a:stretch>
                <a:fillRect/>
              </a:stretch>
            </p:blipFill>
            <p:spPr>
              <a:xfrm>
                <a:off x="-1414937" y="9913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273776CD-5108-9750-5D55-5AB954B56709}"/>
                  </a:ext>
                </a:extLst>
              </p14:cNvPr>
              <p14:cNvContentPartPr/>
              <p14:nvPr/>
            </p14:nvContentPartPr>
            <p14:xfrm>
              <a:off x="3178303" y="664080"/>
              <a:ext cx="2609640" cy="145080"/>
            </p14:xfrm>
          </p:contentPart>
        </mc:Choice>
        <mc:Fallback>
          <p:pic>
            <p:nvPicPr>
              <p:cNvPr id="3" name="Mürekkep 2">
                <a:extLst>
                  <a:ext uri="{FF2B5EF4-FFF2-40B4-BE49-F238E27FC236}">
                    <a16:creationId xmlns:a16="http://schemas.microsoft.com/office/drawing/2014/main" id="{273776CD-5108-9750-5D55-5AB954B56709}"/>
                  </a:ext>
                </a:extLst>
              </p:cNvPr>
              <p:cNvPicPr/>
              <p:nvPr/>
            </p:nvPicPr>
            <p:blipFill>
              <a:blip r:embed="rId6"/>
              <a:stretch>
                <a:fillRect/>
              </a:stretch>
            </p:blipFill>
            <p:spPr>
              <a:xfrm>
                <a:off x="3124303" y="556080"/>
                <a:ext cx="271728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B14C7A0E-E3F5-191C-6AE6-A1C44FCA06F3}"/>
                  </a:ext>
                </a:extLst>
              </p14:cNvPr>
              <p14:cNvContentPartPr/>
              <p14:nvPr/>
            </p14:nvContentPartPr>
            <p14:xfrm>
              <a:off x="4865623" y="1698360"/>
              <a:ext cx="2864520" cy="172080"/>
            </p14:xfrm>
          </p:contentPart>
        </mc:Choice>
        <mc:Fallback>
          <p:pic>
            <p:nvPicPr>
              <p:cNvPr id="5" name="Mürekkep 4">
                <a:extLst>
                  <a:ext uri="{FF2B5EF4-FFF2-40B4-BE49-F238E27FC236}">
                    <a16:creationId xmlns:a16="http://schemas.microsoft.com/office/drawing/2014/main" id="{B14C7A0E-E3F5-191C-6AE6-A1C44FCA06F3}"/>
                  </a:ext>
                </a:extLst>
              </p:cNvPr>
              <p:cNvPicPr/>
              <p:nvPr/>
            </p:nvPicPr>
            <p:blipFill>
              <a:blip r:embed="rId8"/>
              <a:stretch>
                <a:fillRect/>
              </a:stretch>
            </p:blipFill>
            <p:spPr>
              <a:xfrm>
                <a:off x="4811623" y="1590360"/>
                <a:ext cx="2972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Mürekkep 6">
                <a:extLst>
                  <a:ext uri="{FF2B5EF4-FFF2-40B4-BE49-F238E27FC236}">
                    <a16:creationId xmlns:a16="http://schemas.microsoft.com/office/drawing/2014/main" id="{F2036DAE-4A74-3194-28E4-A31610DFE18F}"/>
                  </a:ext>
                </a:extLst>
              </p14:cNvPr>
              <p14:cNvContentPartPr/>
              <p14:nvPr/>
            </p14:nvContentPartPr>
            <p14:xfrm>
              <a:off x="4615423" y="2231520"/>
              <a:ext cx="2263320" cy="22680"/>
            </p14:xfrm>
          </p:contentPart>
        </mc:Choice>
        <mc:Fallback>
          <p:pic>
            <p:nvPicPr>
              <p:cNvPr id="7" name="Mürekkep 6">
                <a:extLst>
                  <a:ext uri="{FF2B5EF4-FFF2-40B4-BE49-F238E27FC236}">
                    <a16:creationId xmlns:a16="http://schemas.microsoft.com/office/drawing/2014/main" id="{F2036DAE-4A74-3194-28E4-A31610DFE18F}"/>
                  </a:ext>
                </a:extLst>
              </p:cNvPr>
              <p:cNvPicPr/>
              <p:nvPr/>
            </p:nvPicPr>
            <p:blipFill>
              <a:blip r:embed="rId10"/>
              <a:stretch>
                <a:fillRect/>
              </a:stretch>
            </p:blipFill>
            <p:spPr>
              <a:xfrm>
                <a:off x="4561783" y="2123520"/>
                <a:ext cx="2370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Mürekkep 7">
                <a:extLst>
                  <a:ext uri="{FF2B5EF4-FFF2-40B4-BE49-F238E27FC236}">
                    <a16:creationId xmlns:a16="http://schemas.microsoft.com/office/drawing/2014/main" id="{38D62960-7C4C-5948-B837-9ECFCAB86683}"/>
                  </a:ext>
                </a:extLst>
              </p14:cNvPr>
              <p14:cNvContentPartPr/>
              <p14:nvPr/>
            </p14:nvContentPartPr>
            <p14:xfrm>
              <a:off x="7119223" y="2165280"/>
              <a:ext cx="2622240" cy="121680"/>
            </p14:xfrm>
          </p:contentPart>
        </mc:Choice>
        <mc:Fallback>
          <p:pic>
            <p:nvPicPr>
              <p:cNvPr id="8" name="Mürekkep 7">
                <a:extLst>
                  <a:ext uri="{FF2B5EF4-FFF2-40B4-BE49-F238E27FC236}">
                    <a16:creationId xmlns:a16="http://schemas.microsoft.com/office/drawing/2014/main" id="{38D62960-7C4C-5948-B837-9ECFCAB86683}"/>
                  </a:ext>
                </a:extLst>
              </p:cNvPr>
              <p:cNvPicPr/>
              <p:nvPr/>
            </p:nvPicPr>
            <p:blipFill>
              <a:blip r:embed="rId12"/>
              <a:stretch>
                <a:fillRect/>
              </a:stretch>
            </p:blipFill>
            <p:spPr>
              <a:xfrm>
                <a:off x="7065583" y="2057640"/>
                <a:ext cx="27298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Mürekkep 8">
                <a:extLst>
                  <a:ext uri="{FF2B5EF4-FFF2-40B4-BE49-F238E27FC236}">
                    <a16:creationId xmlns:a16="http://schemas.microsoft.com/office/drawing/2014/main" id="{06F300B7-154D-3C60-6C44-30CF58C77D86}"/>
                  </a:ext>
                </a:extLst>
              </p14:cNvPr>
              <p14:cNvContentPartPr/>
              <p14:nvPr/>
            </p14:nvContentPartPr>
            <p14:xfrm>
              <a:off x="2318623" y="3188760"/>
              <a:ext cx="2318760" cy="66600"/>
            </p14:xfrm>
          </p:contentPart>
        </mc:Choice>
        <mc:Fallback>
          <p:pic>
            <p:nvPicPr>
              <p:cNvPr id="9" name="Mürekkep 8">
                <a:extLst>
                  <a:ext uri="{FF2B5EF4-FFF2-40B4-BE49-F238E27FC236}">
                    <a16:creationId xmlns:a16="http://schemas.microsoft.com/office/drawing/2014/main" id="{06F300B7-154D-3C60-6C44-30CF58C77D86}"/>
                  </a:ext>
                </a:extLst>
              </p:cNvPr>
              <p:cNvPicPr/>
              <p:nvPr/>
            </p:nvPicPr>
            <p:blipFill>
              <a:blip r:embed="rId14"/>
              <a:stretch>
                <a:fillRect/>
              </a:stretch>
            </p:blipFill>
            <p:spPr>
              <a:xfrm>
                <a:off x="2264623" y="3080760"/>
                <a:ext cx="24264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Mürekkep 9">
                <a:extLst>
                  <a:ext uri="{FF2B5EF4-FFF2-40B4-BE49-F238E27FC236}">
                    <a16:creationId xmlns:a16="http://schemas.microsoft.com/office/drawing/2014/main" id="{6AB664BD-C86F-5FC2-756C-5FFBD60EF612}"/>
                  </a:ext>
                </a:extLst>
              </p14:cNvPr>
              <p14:cNvContentPartPr/>
              <p14:nvPr/>
            </p14:nvContentPartPr>
            <p14:xfrm>
              <a:off x="7282303" y="3167160"/>
              <a:ext cx="4845600" cy="34560"/>
            </p14:xfrm>
          </p:contentPart>
        </mc:Choice>
        <mc:Fallback>
          <p:pic>
            <p:nvPicPr>
              <p:cNvPr id="10" name="Mürekkep 9">
                <a:extLst>
                  <a:ext uri="{FF2B5EF4-FFF2-40B4-BE49-F238E27FC236}">
                    <a16:creationId xmlns:a16="http://schemas.microsoft.com/office/drawing/2014/main" id="{6AB664BD-C86F-5FC2-756C-5FFBD60EF612}"/>
                  </a:ext>
                </a:extLst>
              </p:cNvPr>
              <p:cNvPicPr/>
              <p:nvPr/>
            </p:nvPicPr>
            <p:blipFill>
              <a:blip r:embed="rId16"/>
              <a:stretch>
                <a:fillRect/>
              </a:stretch>
            </p:blipFill>
            <p:spPr>
              <a:xfrm>
                <a:off x="7228303" y="3059160"/>
                <a:ext cx="49532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Mürekkep 10">
                <a:extLst>
                  <a:ext uri="{FF2B5EF4-FFF2-40B4-BE49-F238E27FC236}">
                    <a16:creationId xmlns:a16="http://schemas.microsoft.com/office/drawing/2014/main" id="{1CBA2A23-D185-F18B-C824-418EDD475D35}"/>
                  </a:ext>
                </a:extLst>
              </p14:cNvPr>
              <p14:cNvContentPartPr/>
              <p14:nvPr/>
            </p14:nvContentPartPr>
            <p14:xfrm>
              <a:off x="11288383" y="4158240"/>
              <a:ext cx="925200" cy="360"/>
            </p14:xfrm>
          </p:contentPart>
        </mc:Choice>
        <mc:Fallback>
          <p:pic>
            <p:nvPicPr>
              <p:cNvPr id="11" name="Mürekkep 10">
                <a:extLst>
                  <a:ext uri="{FF2B5EF4-FFF2-40B4-BE49-F238E27FC236}">
                    <a16:creationId xmlns:a16="http://schemas.microsoft.com/office/drawing/2014/main" id="{1CBA2A23-D185-F18B-C824-418EDD475D35}"/>
                  </a:ext>
                </a:extLst>
              </p:cNvPr>
              <p:cNvPicPr/>
              <p:nvPr/>
            </p:nvPicPr>
            <p:blipFill>
              <a:blip r:embed="rId18"/>
              <a:stretch>
                <a:fillRect/>
              </a:stretch>
            </p:blipFill>
            <p:spPr>
              <a:xfrm>
                <a:off x="11234383" y="4050240"/>
                <a:ext cx="1032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Mürekkep 11">
                <a:extLst>
                  <a:ext uri="{FF2B5EF4-FFF2-40B4-BE49-F238E27FC236}">
                    <a16:creationId xmlns:a16="http://schemas.microsoft.com/office/drawing/2014/main" id="{E840A518-D6C1-46E1-A143-5A6FAF1BADE5}"/>
                  </a:ext>
                </a:extLst>
              </p14:cNvPr>
              <p14:cNvContentPartPr/>
              <p14:nvPr/>
            </p14:nvContentPartPr>
            <p14:xfrm>
              <a:off x="11023" y="4647480"/>
              <a:ext cx="2916000" cy="22680"/>
            </p14:xfrm>
          </p:contentPart>
        </mc:Choice>
        <mc:Fallback>
          <p:pic>
            <p:nvPicPr>
              <p:cNvPr id="12" name="Mürekkep 11">
                <a:extLst>
                  <a:ext uri="{FF2B5EF4-FFF2-40B4-BE49-F238E27FC236}">
                    <a16:creationId xmlns:a16="http://schemas.microsoft.com/office/drawing/2014/main" id="{E840A518-D6C1-46E1-A143-5A6FAF1BADE5}"/>
                  </a:ext>
                </a:extLst>
              </p:cNvPr>
              <p:cNvPicPr/>
              <p:nvPr/>
            </p:nvPicPr>
            <p:blipFill>
              <a:blip r:embed="rId20"/>
              <a:stretch>
                <a:fillRect/>
              </a:stretch>
            </p:blipFill>
            <p:spPr>
              <a:xfrm>
                <a:off x="-42977" y="4539840"/>
                <a:ext cx="3023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Mürekkep 12">
                <a:extLst>
                  <a:ext uri="{FF2B5EF4-FFF2-40B4-BE49-F238E27FC236}">
                    <a16:creationId xmlns:a16="http://schemas.microsoft.com/office/drawing/2014/main" id="{63CA0979-3917-4F8C-F7F4-484C8F9404E1}"/>
                  </a:ext>
                </a:extLst>
              </p14:cNvPr>
              <p14:cNvContentPartPr/>
              <p14:nvPr/>
            </p14:nvContentPartPr>
            <p14:xfrm>
              <a:off x="6770743" y="4636320"/>
              <a:ext cx="4434480" cy="45000"/>
            </p14:xfrm>
          </p:contentPart>
        </mc:Choice>
        <mc:Fallback>
          <p:pic>
            <p:nvPicPr>
              <p:cNvPr id="13" name="Mürekkep 12">
                <a:extLst>
                  <a:ext uri="{FF2B5EF4-FFF2-40B4-BE49-F238E27FC236}">
                    <a16:creationId xmlns:a16="http://schemas.microsoft.com/office/drawing/2014/main" id="{63CA0979-3917-4F8C-F7F4-484C8F9404E1}"/>
                  </a:ext>
                </a:extLst>
              </p:cNvPr>
              <p:cNvPicPr/>
              <p:nvPr/>
            </p:nvPicPr>
            <p:blipFill>
              <a:blip r:embed="rId22"/>
              <a:stretch>
                <a:fillRect/>
              </a:stretch>
            </p:blipFill>
            <p:spPr>
              <a:xfrm>
                <a:off x="6716743" y="4528680"/>
                <a:ext cx="4542120" cy="260640"/>
              </a:xfrm>
              <a:prstGeom prst="rect">
                <a:avLst/>
              </a:prstGeom>
            </p:spPr>
          </p:pic>
        </mc:Fallback>
      </mc:AlternateContent>
      <p:sp>
        <p:nvSpPr>
          <p:cNvPr id="14" name="Metin kutusu 13">
            <a:extLst>
              <a:ext uri="{FF2B5EF4-FFF2-40B4-BE49-F238E27FC236}">
                <a16:creationId xmlns:a16="http://schemas.microsoft.com/office/drawing/2014/main" id="{CD345255-815D-359A-6E96-19F72C81AA36}"/>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23">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26156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05A92D2-CA7B-44A2-BAA5-0FB03353A2A9}"/>
              </a:ext>
            </a:extLst>
          </p:cNvPr>
          <p:cNvSpPr txBox="1"/>
          <p:nvPr/>
        </p:nvSpPr>
        <p:spPr>
          <a:xfrm>
            <a:off x="584850" y="276999"/>
            <a:ext cx="4626128" cy="584775"/>
          </a:xfrm>
          <a:prstGeom prst="rect">
            <a:avLst/>
          </a:prstGeom>
          <a:noFill/>
        </p:spPr>
        <p:txBody>
          <a:bodyPr wrap="square" rtlCol="0">
            <a:spAutoFit/>
          </a:bodyPr>
          <a:lstStyle/>
          <a:p>
            <a:r>
              <a:rPr lang="tr-TR" sz="3200" b="1" dirty="0"/>
              <a:t>5. LİZBON BİLDİRGESİ</a:t>
            </a:r>
          </a:p>
        </p:txBody>
      </p:sp>
      <p:sp>
        <p:nvSpPr>
          <p:cNvPr id="7" name="Metin kutusu 6">
            <a:extLst>
              <a:ext uri="{FF2B5EF4-FFF2-40B4-BE49-F238E27FC236}">
                <a16:creationId xmlns:a16="http://schemas.microsoft.com/office/drawing/2014/main" id="{C99E1384-5F04-4173-B62A-0B7574FBE331}"/>
              </a:ext>
            </a:extLst>
          </p:cNvPr>
          <p:cNvSpPr txBox="1"/>
          <p:nvPr/>
        </p:nvSpPr>
        <p:spPr>
          <a:xfrm>
            <a:off x="584850" y="916843"/>
            <a:ext cx="10619304" cy="5262979"/>
          </a:xfrm>
          <a:prstGeom prst="rect">
            <a:avLst/>
          </a:prstGeom>
          <a:noFill/>
        </p:spPr>
        <p:txBody>
          <a:bodyPr wrap="square">
            <a:spAutoFit/>
          </a:bodyPr>
          <a:lstStyle/>
          <a:p>
            <a:pPr marL="285750" indent="-285750" algn="just">
              <a:buFont typeface="Arial" panose="020B0604020202020204" pitchFamily="34" charset="0"/>
              <a:buChar char="•"/>
            </a:pPr>
            <a:r>
              <a:rPr lang="tr-TR" sz="2400" b="0" i="0" u="none" strike="noStrike" baseline="0" dirty="0">
                <a:latin typeface="TimesNewRomanPSMT"/>
              </a:rPr>
              <a:t>34'üncü Dünya Tabipler Birliği Genel Kurulu'nda (</a:t>
            </a:r>
            <a:r>
              <a:rPr lang="tr-TR" sz="2400" b="0" i="0" u="none" strike="noStrike" baseline="0" dirty="0">
                <a:highlight>
                  <a:srgbClr val="FFFF00"/>
                </a:highlight>
                <a:latin typeface="TimesNewRomanPSMT"/>
              </a:rPr>
              <a:t>Eylül</a:t>
            </a:r>
            <a:r>
              <a:rPr lang="tr-TR" sz="2400" b="0" i="0" u="none" strike="noStrike" baseline="0" dirty="0">
                <a:highlight>
                  <a:srgbClr val="FFFF00"/>
                </a:highlight>
                <a:latin typeface="Times-Roman"/>
              </a:rPr>
              <a:t>-Ekim 1981</a:t>
            </a:r>
            <a:r>
              <a:rPr lang="tr-TR" sz="2400" b="0" i="0" u="none" strike="noStrike" baseline="0" dirty="0">
                <a:latin typeface="Times-Roman"/>
              </a:rPr>
              <a:t>, Lizbon Portekiz) </a:t>
            </a:r>
            <a:r>
              <a:rPr lang="tr-TR" sz="2400" b="0" i="0" u="none" strike="noStrike" baseline="0" dirty="0">
                <a:latin typeface="TimesNewRomanPSMT"/>
              </a:rPr>
              <a:t>benimsenmiştir. </a:t>
            </a:r>
            <a:r>
              <a:rPr lang="tr-TR" sz="2400" b="0" i="0" u="none" strike="noStrike" baseline="0" dirty="0">
                <a:highlight>
                  <a:srgbClr val="FFFF00"/>
                </a:highlight>
                <a:latin typeface="TimesNewRomanPSMT"/>
              </a:rPr>
              <a:t>Hasta Hakları konusunda oluşturulmuş en </a:t>
            </a:r>
            <a:r>
              <a:rPr lang="tr-TR" sz="2400" b="0" i="0" u="none" strike="noStrike" baseline="0" dirty="0">
                <a:highlight>
                  <a:srgbClr val="FFFF00"/>
                </a:highlight>
                <a:latin typeface="Times-Roman"/>
              </a:rPr>
              <a:t>temel metindir.</a:t>
            </a:r>
            <a:r>
              <a:rPr lang="tr-TR" sz="2400" b="0" i="0" u="none" strike="noStrike" baseline="0" dirty="0">
                <a:latin typeface="Times-Roman"/>
              </a:rPr>
              <a:t> Bu bildirge ile </a:t>
            </a:r>
            <a:r>
              <a:rPr lang="tr-TR" sz="2400" b="0" i="0" u="none" strike="noStrike" baseline="0" dirty="0">
                <a:latin typeface="TimesNewRomanPSMT"/>
              </a:rPr>
              <a:t>aşağıdaki haklar hasta hakları olarak tanımlanmıştır:</a:t>
            </a:r>
          </a:p>
          <a:p>
            <a:pPr algn="just"/>
            <a:endParaRPr lang="tr-TR" sz="2400" dirty="0">
              <a:latin typeface="TimesNewRomanPSMT"/>
            </a:endParaRPr>
          </a:p>
          <a:p>
            <a:pPr algn="just"/>
            <a:r>
              <a:rPr lang="tr-TR" sz="2400" b="0" i="0" u="none" strike="noStrike" baseline="0" dirty="0">
                <a:latin typeface="TimesNewRomanPSMT"/>
              </a:rPr>
              <a:t>         a) Hastanın hekimini özgürce seçme hakkı vardır.</a:t>
            </a:r>
          </a:p>
          <a:p>
            <a:pPr algn="just"/>
            <a:r>
              <a:rPr lang="tr-TR" sz="2400" b="0" i="0" u="none" strike="noStrike" baseline="0" dirty="0">
                <a:latin typeface="TimesNewRomanPSMT"/>
              </a:rPr>
              <a:t>         b) Hastanın dışarıdan herhangi bir karışma olmadan klinik ve ahlaki yargılara özgürce varabilen bir hekim tarafından bakılmaya hakkı vardır.</a:t>
            </a:r>
          </a:p>
          <a:p>
            <a:pPr algn="just"/>
            <a:r>
              <a:rPr lang="tr-TR" sz="2400" b="0" i="0" u="none" strike="noStrike" baseline="0" dirty="0">
                <a:latin typeface="TimesNewRomanPSMT"/>
              </a:rPr>
              <a:t>         c) Hastanın, yeterli bilgileri aldıktan sonra tedaviyi kabul etmeye ya da yadsımaya hakkı vardır.</a:t>
            </a:r>
          </a:p>
          <a:p>
            <a:pPr algn="just"/>
            <a:r>
              <a:rPr lang="tr-TR" sz="2400" b="0" i="0" u="none" strike="noStrike" baseline="0" dirty="0">
                <a:latin typeface="TimesNewRomanPSMT"/>
              </a:rPr>
              <a:t>         d) Hastanın, kendisiyle ilgili tıbbi ve kişisel bilgilerin gizliliğine gereken saygıyı göstermesini hekimden beklemeye hakkı vardır.</a:t>
            </a:r>
          </a:p>
          <a:p>
            <a:pPr algn="just"/>
            <a:r>
              <a:rPr lang="tr-TR" sz="2400" b="0" i="0" u="none" strike="noStrike" baseline="0" dirty="0">
                <a:latin typeface="TimesNewRomanPSMT"/>
              </a:rPr>
              <a:t>         e) Hastanın, saygın bir şekilde ölmeye hakkı vardır.</a:t>
            </a:r>
          </a:p>
          <a:p>
            <a:pPr algn="just"/>
            <a:r>
              <a:rPr lang="tr-TR" sz="2400" b="0" i="0" u="none" strike="noStrike" baseline="0" dirty="0">
                <a:latin typeface="TimesNewRomanPSMT"/>
              </a:rPr>
              <a:t>         f) Hastanın, uygun bir dine bağlı bir din adamının yardımı da içinde olmak üzere, ruhsal ve ahlaki teselliyi istemeye ya da yadsımaya hakkı vardır.</a:t>
            </a:r>
            <a:endParaRPr lang="tr-TR" sz="2400" dirty="0">
              <a:latin typeface="TimesNewRomanPSMT"/>
            </a:endParaRPr>
          </a:p>
        </p:txBody>
      </p:sp>
      <p:sp>
        <p:nvSpPr>
          <p:cNvPr id="8" name="Metin kutusu 7">
            <a:extLst>
              <a:ext uri="{FF2B5EF4-FFF2-40B4-BE49-F238E27FC236}">
                <a16:creationId xmlns:a16="http://schemas.microsoft.com/office/drawing/2014/main" id="{CC913A4C-CC19-434F-AC56-25B8795A7C75}"/>
              </a:ext>
            </a:extLst>
          </p:cNvPr>
          <p:cNvSpPr txBox="1"/>
          <p:nvPr/>
        </p:nvSpPr>
        <p:spPr>
          <a:xfrm>
            <a:off x="1729407" y="6472975"/>
            <a:ext cx="783203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3" name="Slayt Numarası Yer Tutucusu 2">
            <a:extLst>
              <a:ext uri="{FF2B5EF4-FFF2-40B4-BE49-F238E27FC236}">
                <a16:creationId xmlns:a16="http://schemas.microsoft.com/office/drawing/2014/main" id="{63C384F8-5648-CD69-529D-40F3114A4578}"/>
              </a:ext>
            </a:extLst>
          </p:cNvPr>
          <p:cNvSpPr>
            <a:spLocks noGrp="1"/>
          </p:cNvSpPr>
          <p:nvPr>
            <p:ph type="sldNum" sz="quarter" idx="12"/>
          </p:nvPr>
        </p:nvSpPr>
        <p:spPr/>
        <p:txBody>
          <a:bodyPr/>
          <a:lstStyle/>
          <a:p>
            <a:fld id="{BB7A8899-998F-4EED-95AC-72520FB84975}" type="slidenum">
              <a:rPr lang="tr-TR" smtClean="0"/>
              <a:t>11</a:t>
            </a:fld>
            <a:endParaRPr lang="tr-TR"/>
          </a:p>
        </p:txBody>
      </p:sp>
    </p:spTree>
    <p:extLst>
      <p:ext uri="{BB962C8B-B14F-4D97-AF65-F5344CB8AC3E}">
        <p14:creationId xmlns:p14="http://schemas.microsoft.com/office/powerpoint/2010/main" val="11687582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95D69E7A-BB9E-27DF-6D9C-067CA7431DF0}"/>
              </a:ext>
            </a:extLst>
          </p:cNvPr>
          <p:cNvSpPr>
            <a:spLocks noGrp="1"/>
          </p:cNvSpPr>
          <p:nvPr>
            <p:ph type="sldNum" sz="quarter" idx="12"/>
          </p:nvPr>
        </p:nvSpPr>
        <p:spPr/>
        <p:txBody>
          <a:bodyPr/>
          <a:lstStyle/>
          <a:p>
            <a:fld id="{BB7A8899-998F-4EED-95AC-72520FB84975}" type="slidenum">
              <a:rPr lang="tr-TR" smtClean="0"/>
              <a:t>110</a:t>
            </a:fld>
            <a:endParaRPr lang="tr-TR"/>
          </a:p>
        </p:txBody>
      </p:sp>
      <p:pic>
        <p:nvPicPr>
          <p:cNvPr id="8" name="İçerik Yer Tutucusu 7">
            <a:extLst>
              <a:ext uri="{FF2B5EF4-FFF2-40B4-BE49-F238E27FC236}">
                <a16:creationId xmlns:a16="http://schemas.microsoft.com/office/drawing/2014/main" id="{244E4E81-3B16-D6D0-C49B-4A0077F3F37C}"/>
              </a:ext>
            </a:extLst>
          </p:cNvPr>
          <p:cNvPicPr>
            <a:picLocks noGrp="1" noChangeAspect="1"/>
          </p:cNvPicPr>
          <p:nvPr>
            <p:ph idx="1"/>
          </p:nvPr>
        </p:nvPicPr>
        <p:blipFill>
          <a:blip r:embed="rId2"/>
          <a:stretch>
            <a:fillRect/>
          </a:stretch>
        </p:blipFill>
        <p:spPr>
          <a:xfrm>
            <a:off x="69411" y="136525"/>
            <a:ext cx="12100872" cy="6297326"/>
          </a:xfrm>
        </p:spPr>
      </p:pic>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CAC80661-7E05-1246-0D79-5230FA10E8EC}"/>
                  </a:ext>
                </a:extLst>
              </p14:cNvPr>
              <p14:cNvContentPartPr/>
              <p14:nvPr/>
            </p14:nvContentPartPr>
            <p14:xfrm>
              <a:off x="-1208657" y="1154040"/>
              <a:ext cx="360" cy="360"/>
            </p14:xfrm>
          </p:contentPart>
        </mc:Choice>
        <mc:Fallback>
          <p:pic>
            <p:nvPicPr>
              <p:cNvPr id="2" name="Mürekkep 1">
                <a:extLst>
                  <a:ext uri="{FF2B5EF4-FFF2-40B4-BE49-F238E27FC236}">
                    <a16:creationId xmlns:a16="http://schemas.microsoft.com/office/drawing/2014/main" id="{CAC80661-7E05-1246-0D79-5230FA10E8EC}"/>
                  </a:ext>
                </a:extLst>
              </p:cNvPr>
              <p:cNvPicPr/>
              <p:nvPr/>
            </p:nvPicPr>
            <p:blipFill>
              <a:blip r:embed="rId4"/>
              <a:stretch>
                <a:fillRect/>
              </a:stretch>
            </p:blipFill>
            <p:spPr>
              <a:xfrm>
                <a:off x="-1262297" y="10460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7A7CBF0A-533F-4617-CD3B-35EAC9E42AA3}"/>
                  </a:ext>
                </a:extLst>
              </p14:cNvPr>
              <p14:cNvContentPartPr/>
              <p14:nvPr/>
            </p14:nvContentPartPr>
            <p14:xfrm>
              <a:off x="250423" y="728880"/>
              <a:ext cx="2807280" cy="88560"/>
            </p14:xfrm>
          </p:contentPart>
        </mc:Choice>
        <mc:Fallback>
          <p:pic>
            <p:nvPicPr>
              <p:cNvPr id="3" name="Mürekkep 2">
                <a:extLst>
                  <a:ext uri="{FF2B5EF4-FFF2-40B4-BE49-F238E27FC236}">
                    <a16:creationId xmlns:a16="http://schemas.microsoft.com/office/drawing/2014/main" id="{7A7CBF0A-533F-4617-CD3B-35EAC9E42AA3}"/>
                  </a:ext>
                </a:extLst>
              </p:cNvPr>
              <p:cNvPicPr/>
              <p:nvPr/>
            </p:nvPicPr>
            <p:blipFill>
              <a:blip r:embed="rId6"/>
              <a:stretch>
                <a:fillRect/>
              </a:stretch>
            </p:blipFill>
            <p:spPr>
              <a:xfrm>
                <a:off x="196423" y="620880"/>
                <a:ext cx="29149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3F065FB6-37FE-53FE-640B-4E335F2283E3}"/>
                  </a:ext>
                </a:extLst>
              </p14:cNvPr>
              <p14:cNvContentPartPr/>
              <p14:nvPr/>
            </p14:nvContentPartPr>
            <p14:xfrm>
              <a:off x="163303" y="761640"/>
              <a:ext cx="706680" cy="11520"/>
            </p14:xfrm>
          </p:contentPart>
        </mc:Choice>
        <mc:Fallback>
          <p:pic>
            <p:nvPicPr>
              <p:cNvPr id="5" name="Mürekkep 4">
                <a:extLst>
                  <a:ext uri="{FF2B5EF4-FFF2-40B4-BE49-F238E27FC236}">
                    <a16:creationId xmlns:a16="http://schemas.microsoft.com/office/drawing/2014/main" id="{3F065FB6-37FE-53FE-640B-4E335F2283E3}"/>
                  </a:ext>
                </a:extLst>
              </p:cNvPr>
              <p:cNvPicPr/>
              <p:nvPr/>
            </p:nvPicPr>
            <p:blipFill>
              <a:blip r:embed="rId8"/>
              <a:stretch>
                <a:fillRect/>
              </a:stretch>
            </p:blipFill>
            <p:spPr>
              <a:xfrm>
                <a:off x="109663" y="654000"/>
                <a:ext cx="814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Mürekkep 5">
                <a:extLst>
                  <a:ext uri="{FF2B5EF4-FFF2-40B4-BE49-F238E27FC236}">
                    <a16:creationId xmlns:a16="http://schemas.microsoft.com/office/drawing/2014/main" id="{8D804229-858A-115B-E5C6-27D171CAC222}"/>
                  </a:ext>
                </a:extLst>
              </p14:cNvPr>
              <p14:cNvContentPartPr/>
              <p14:nvPr/>
            </p14:nvContentPartPr>
            <p14:xfrm>
              <a:off x="195343" y="772080"/>
              <a:ext cx="2526120" cy="121320"/>
            </p14:xfrm>
          </p:contentPart>
        </mc:Choice>
        <mc:Fallback>
          <p:pic>
            <p:nvPicPr>
              <p:cNvPr id="6" name="Mürekkep 5">
                <a:extLst>
                  <a:ext uri="{FF2B5EF4-FFF2-40B4-BE49-F238E27FC236}">
                    <a16:creationId xmlns:a16="http://schemas.microsoft.com/office/drawing/2014/main" id="{8D804229-858A-115B-E5C6-27D171CAC222}"/>
                  </a:ext>
                </a:extLst>
              </p:cNvPr>
              <p:cNvPicPr/>
              <p:nvPr/>
            </p:nvPicPr>
            <p:blipFill>
              <a:blip r:embed="rId10"/>
              <a:stretch>
                <a:fillRect/>
              </a:stretch>
            </p:blipFill>
            <p:spPr>
              <a:xfrm>
                <a:off x="141703" y="664080"/>
                <a:ext cx="26337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Mürekkep 6">
                <a:extLst>
                  <a:ext uri="{FF2B5EF4-FFF2-40B4-BE49-F238E27FC236}">
                    <a16:creationId xmlns:a16="http://schemas.microsoft.com/office/drawing/2014/main" id="{FBA60C93-BB4A-05D7-C10E-D7052A5C8406}"/>
                  </a:ext>
                </a:extLst>
              </p14:cNvPr>
              <p14:cNvContentPartPr/>
              <p14:nvPr/>
            </p14:nvContentPartPr>
            <p14:xfrm>
              <a:off x="9992743" y="783240"/>
              <a:ext cx="1751760" cy="110160"/>
            </p14:xfrm>
          </p:contentPart>
        </mc:Choice>
        <mc:Fallback>
          <p:pic>
            <p:nvPicPr>
              <p:cNvPr id="7" name="Mürekkep 6">
                <a:extLst>
                  <a:ext uri="{FF2B5EF4-FFF2-40B4-BE49-F238E27FC236}">
                    <a16:creationId xmlns:a16="http://schemas.microsoft.com/office/drawing/2014/main" id="{FBA60C93-BB4A-05D7-C10E-D7052A5C8406}"/>
                  </a:ext>
                </a:extLst>
              </p:cNvPr>
              <p:cNvPicPr/>
              <p:nvPr/>
            </p:nvPicPr>
            <p:blipFill>
              <a:blip r:embed="rId12"/>
              <a:stretch>
                <a:fillRect/>
              </a:stretch>
            </p:blipFill>
            <p:spPr>
              <a:xfrm>
                <a:off x="9939103" y="675240"/>
                <a:ext cx="18594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Mürekkep 8">
                <a:extLst>
                  <a:ext uri="{FF2B5EF4-FFF2-40B4-BE49-F238E27FC236}">
                    <a16:creationId xmlns:a16="http://schemas.microsoft.com/office/drawing/2014/main" id="{4CC8EC53-17FD-08DC-114C-28CD58C3DABB}"/>
                  </a:ext>
                </a:extLst>
              </p14:cNvPr>
              <p14:cNvContentPartPr/>
              <p14:nvPr/>
            </p14:nvContentPartPr>
            <p14:xfrm>
              <a:off x="140983" y="1240800"/>
              <a:ext cx="1076760" cy="360"/>
            </p14:xfrm>
          </p:contentPart>
        </mc:Choice>
        <mc:Fallback>
          <p:pic>
            <p:nvPicPr>
              <p:cNvPr id="9" name="Mürekkep 8">
                <a:extLst>
                  <a:ext uri="{FF2B5EF4-FFF2-40B4-BE49-F238E27FC236}">
                    <a16:creationId xmlns:a16="http://schemas.microsoft.com/office/drawing/2014/main" id="{4CC8EC53-17FD-08DC-114C-28CD58C3DABB}"/>
                  </a:ext>
                </a:extLst>
              </p:cNvPr>
              <p:cNvPicPr/>
              <p:nvPr/>
            </p:nvPicPr>
            <p:blipFill>
              <a:blip r:embed="rId14"/>
              <a:stretch>
                <a:fillRect/>
              </a:stretch>
            </p:blipFill>
            <p:spPr>
              <a:xfrm>
                <a:off x="87343" y="1133160"/>
                <a:ext cx="1184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Mürekkep 9">
                <a:extLst>
                  <a:ext uri="{FF2B5EF4-FFF2-40B4-BE49-F238E27FC236}">
                    <a16:creationId xmlns:a16="http://schemas.microsoft.com/office/drawing/2014/main" id="{4DA9AECE-81E9-28AE-B25F-05322E253A70}"/>
                  </a:ext>
                </a:extLst>
              </p14:cNvPr>
              <p14:cNvContentPartPr/>
              <p14:nvPr/>
            </p14:nvContentPartPr>
            <p14:xfrm>
              <a:off x="5453503" y="1207680"/>
              <a:ext cx="2923200" cy="48240"/>
            </p14:xfrm>
          </p:contentPart>
        </mc:Choice>
        <mc:Fallback>
          <p:pic>
            <p:nvPicPr>
              <p:cNvPr id="10" name="Mürekkep 9">
                <a:extLst>
                  <a:ext uri="{FF2B5EF4-FFF2-40B4-BE49-F238E27FC236}">
                    <a16:creationId xmlns:a16="http://schemas.microsoft.com/office/drawing/2014/main" id="{4DA9AECE-81E9-28AE-B25F-05322E253A70}"/>
                  </a:ext>
                </a:extLst>
              </p:cNvPr>
              <p:cNvPicPr/>
              <p:nvPr/>
            </p:nvPicPr>
            <p:blipFill>
              <a:blip r:embed="rId16"/>
              <a:stretch>
                <a:fillRect/>
              </a:stretch>
            </p:blipFill>
            <p:spPr>
              <a:xfrm>
                <a:off x="5399863" y="1100040"/>
                <a:ext cx="30308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Mürekkep 10">
                <a:extLst>
                  <a:ext uri="{FF2B5EF4-FFF2-40B4-BE49-F238E27FC236}">
                    <a16:creationId xmlns:a16="http://schemas.microsoft.com/office/drawing/2014/main" id="{C7CB64F0-1753-6526-DF02-302287DEA71B}"/>
                  </a:ext>
                </a:extLst>
              </p14:cNvPr>
              <p14:cNvContentPartPr/>
              <p14:nvPr/>
            </p14:nvContentPartPr>
            <p14:xfrm>
              <a:off x="925063" y="1654080"/>
              <a:ext cx="2769120" cy="22320"/>
            </p14:xfrm>
          </p:contentPart>
        </mc:Choice>
        <mc:Fallback>
          <p:pic>
            <p:nvPicPr>
              <p:cNvPr id="11" name="Mürekkep 10">
                <a:extLst>
                  <a:ext uri="{FF2B5EF4-FFF2-40B4-BE49-F238E27FC236}">
                    <a16:creationId xmlns:a16="http://schemas.microsoft.com/office/drawing/2014/main" id="{C7CB64F0-1753-6526-DF02-302287DEA71B}"/>
                  </a:ext>
                </a:extLst>
              </p:cNvPr>
              <p:cNvPicPr/>
              <p:nvPr/>
            </p:nvPicPr>
            <p:blipFill>
              <a:blip r:embed="rId18"/>
              <a:stretch>
                <a:fillRect/>
              </a:stretch>
            </p:blipFill>
            <p:spPr>
              <a:xfrm>
                <a:off x="871063" y="1546080"/>
                <a:ext cx="28767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Mürekkep 11">
                <a:extLst>
                  <a:ext uri="{FF2B5EF4-FFF2-40B4-BE49-F238E27FC236}">
                    <a16:creationId xmlns:a16="http://schemas.microsoft.com/office/drawing/2014/main" id="{35843EAA-5FFB-82E1-E9ED-F9D93A6BE79F}"/>
                  </a:ext>
                </a:extLst>
              </p14:cNvPr>
              <p14:cNvContentPartPr/>
              <p14:nvPr/>
            </p14:nvContentPartPr>
            <p14:xfrm>
              <a:off x="10558663" y="1958640"/>
              <a:ext cx="1240560" cy="66600"/>
            </p14:xfrm>
          </p:contentPart>
        </mc:Choice>
        <mc:Fallback>
          <p:pic>
            <p:nvPicPr>
              <p:cNvPr id="12" name="Mürekkep 11">
                <a:extLst>
                  <a:ext uri="{FF2B5EF4-FFF2-40B4-BE49-F238E27FC236}">
                    <a16:creationId xmlns:a16="http://schemas.microsoft.com/office/drawing/2014/main" id="{35843EAA-5FFB-82E1-E9ED-F9D93A6BE79F}"/>
                  </a:ext>
                </a:extLst>
              </p:cNvPr>
              <p:cNvPicPr/>
              <p:nvPr/>
            </p:nvPicPr>
            <p:blipFill>
              <a:blip r:embed="rId20"/>
              <a:stretch>
                <a:fillRect/>
              </a:stretch>
            </p:blipFill>
            <p:spPr>
              <a:xfrm>
                <a:off x="10505023" y="1850640"/>
                <a:ext cx="13482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Mürekkep 12">
                <a:extLst>
                  <a:ext uri="{FF2B5EF4-FFF2-40B4-BE49-F238E27FC236}">
                    <a16:creationId xmlns:a16="http://schemas.microsoft.com/office/drawing/2014/main" id="{C56DFBBD-4440-C92C-3338-30926AFD85C9}"/>
                  </a:ext>
                </a:extLst>
              </p14:cNvPr>
              <p14:cNvContentPartPr/>
              <p14:nvPr/>
            </p14:nvContentPartPr>
            <p14:xfrm>
              <a:off x="152143" y="2436360"/>
              <a:ext cx="979200" cy="46080"/>
            </p14:xfrm>
          </p:contentPart>
        </mc:Choice>
        <mc:Fallback>
          <p:pic>
            <p:nvPicPr>
              <p:cNvPr id="13" name="Mürekkep 12">
                <a:extLst>
                  <a:ext uri="{FF2B5EF4-FFF2-40B4-BE49-F238E27FC236}">
                    <a16:creationId xmlns:a16="http://schemas.microsoft.com/office/drawing/2014/main" id="{C56DFBBD-4440-C92C-3338-30926AFD85C9}"/>
                  </a:ext>
                </a:extLst>
              </p:cNvPr>
              <p:cNvPicPr/>
              <p:nvPr/>
            </p:nvPicPr>
            <p:blipFill>
              <a:blip r:embed="rId22"/>
              <a:stretch>
                <a:fillRect/>
              </a:stretch>
            </p:blipFill>
            <p:spPr>
              <a:xfrm>
                <a:off x="98503" y="2328720"/>
                <a:ext cx="10868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Mürekkep 14">
                <a:extLst>
                  <a:ext uri="{FF2B5EF4-FFF2-40B4-BE49-F238E27FC236}">
                    <a16:creationId xmlns:a16="http://schemas.microsoft.com/office/drawing/2014/main" id="{8088A067-84B8-C7FA-B008-D5BDCD16159B}"/>
                  </a:ext>
                </a:extLst>
              </p14:cNvPr>
              <p14:cNvContentPartPr/>
              <p14:nvPr/>
            </p14:nvContentPartPr>
            <p14:xfrm>
              <a:off x="10853143" y="4953120"/>
              <a:ext cx="978480" cy="59040"/>
            </p14:xfrm>
          </p:contentPart>
        </mc:Choice>
        <mc:Fallback>
          <p:pic>
            <p:nvPicPr>
              <p:cNvPr id="15" name="Mürekkep 14">
                <a:extLst>
                  <a:ext uri="{FF2B5EF4-FFF2-40B4-BE49-F238E27FC236}">
                    <a16:creationId xmlns:a16="http://schemas.microsoft.com/office/drawing/2014/main" id="{8088A067-84B8-C7FA-B008-D5BDCD16159B}"/>
                  </a:ext>
                </a:extLst>
              </p:cNvPr>
              <p:cNvPicPr/>
              <p:nvPr/>
            </p:nvPicPr>
            <p:blipFill>
              <a:blip r:embed="rId24"/>
              <a:stretch>
                <a:fillRect/>
              </a:stretch>
            </p:blipFill>
            <p:spPr>
              <a:xfrm>
                <a:off x="10799143" y="4845120"/>
                <a:ext cx="10861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Mürekkep 15">
                <a:extLst>
                  <a:ext uri="{FF2B5EF4-FFF2-40B4-BE49-F238E27FC236}">
                    <a16:creationId xmlns:a16="http://schemas.microsoft.com/office/drawing/2014/main" id="{6B551337-B5BB-6BFD-156F-0A0D95278E71}"/>
                  </a:ext>
                </a:extLst>
              </p14:cNvPr>
              <p14:cNvContentPartPr/>
              <p14:nvPr/>
            </p14:nvContentPartPr>
            <p14:xfrm>
              <a:off x="206503" y="5312400"/>
              <a:ext cx="695880" cy="88560"/>
            </p14:xfrm>
          </p:contentPart>
        </mc:Choice>
        <mc:Fallback>
          <p:pic>
            <p:nvPicPr>
              <p:cNvPr id="16" name="Mürekkep 15">
                <a:extLst>
                  <a:ext uri="{FF2B5EF4-FFF2-40B4-BE49-F238E27FC236}">
                    <a16:creationId xmlns:a16="http://schemas.microsoft.com/office/drawing/2014/main" id="{6B551337-B5BB-6BFD-156F-0A0D95278E71}"/>
                  </a:ext>
                </a:extLst>
              </p:cNvPr>
              <p:cNvPicPr/>
              <p:nvPr/>
            </p:nvPicPr>
            <p:blipFill>
              <a:blip r:embed="rId26"/>
              <a:stretch>
                <a:fillRect/>
              </a:stretch>
            </p:blipFill>
            <p:spPr>
              <a:xfrm>
                <a:off x="152863" y="5204400"/>
                <a:ext cx="8035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Mürekkep 16">
                <a:extLst>
                  <a:ext uri="{FF2B5EF4-FFF2-40B4-BE49-F238E27FC236}">
                    <a16:creationId xmlns:a16="http://schemas.microsoft.com/office/drawing/2014/main" id="{314E1105-A7E2-3CEF-91D0-F30DA5251B89}"/>
                  </a:ext>
                </a:extLst>
              </p14:cNvPr>
              <p14:cNvContentPartPr/>
              <p14:nvPr/>
            </p14:nvContentPartPr>
            <p14:xfrm>
              <a:off x="5126983" y="6139320"/>
              <a:ext cx="2208600" cy="120600"/>
            </p14:xfrm>
          </p:contentPart>
        </mc:Choice>
        <mc:Fallback>
          <p:pic>
            <p:nvPicPr>
              <p:cNvPr id="17" name="Mürekkep 16">
                <a:extLst>
                  <a:ext uri="{FF2B5EF4-FFF2-40B4-BE49-F238E27FC236}">
                    <a16:creationId xmlns:a16="http://schemas.microsoft.com/office/drawing/2014/main" id="{314E1105-A7E2-3CEF-91D0-F30DA5251B89}"/>
                  </a:ext>
                </a:extLst>
              </p:cNvPr>
              <p:cNvPicPr/>
              <p:nvPr/>
            </p:nvPicPr>
            <p:blipFill>
              <a:blip r:embed="rId28"/>
              <a:stretch>
                <a:fillRect/>
              </a:stretch>
            </p:blipFill>
            <p:spPr>
              <a:xfrm>
                <a:off x="5073343" y="6031320"/>
                <a:ext cx="2316240" cy="336240"/>
              </a:xfrm>
              <a:prstGeom prst="rect">
                <a:avLst/>
              </a:prstGeom>
            </p:spPr>
          </p:pic>
        </mc:Fallback>
      </mc:AlternateContent>
      <p:sp>
        <p:nvSpPr>
          <p:cNvPr id="18" name="Metin kutusu 17">
            <a:extLst>
              <a:ext uri="{FF2B5EF4-FFF2-40B4-BE49-F238E27FC236}">
                <a16:creationId xmlns:a16="http://schemas.microsoft.com/office/drawing/2014/main" id="{D0DD9361-86B7-997D-93CC-A605D86635B1}"/>
              </a:ext>
            </a:extLst>
          </p:cNvPr>
          <p:cNvSpPr txBox="1"/>
          <p:nvPr/>
        </p:nvSpPr>
        <p:spPr>
          <a:xfrm>
            <a:off x="1621972" y="6448173"/>
            <a:ext cx="6988628" cy="307777"/>
          </a:xfrm>
          <a:prstGeom prst="rect">
            <a:avLst/>
          </a:prstGeom>
          <a:noFill/>
        </p:spPr>
        <p:txBody>
          <a:bodyPr wrap="square">
            <a:spAutoFit/>
          </a:bodyPr>
          <a:lstStyle/>
          <a:p>
            <a:r>
              <a:rPr lang="tr-TR" sz="1400" dirty="0">
                <a:solidFill>
                  <a:schemeClr val="tx1">
                    <a:lumMod val="50000"/>
                    <a:lumOff val="50000"/>
                  </a:schemeClr>
                </a:solidFill>
                <a:hlinkClick r:id="rId29">
                  <a:extLst>
                    <a:ext uri="{A12FA001-AC4F-418D-AE19-62706E023703}">
                      <ahyp:hlinkClr xmlns:ahyp="http://schemas.microsoft.com/office/drawing/2018/hyperlinkcolor" val="tx"/>
                    </a:ext>
                  </a:extLst>
                </a:hlinkClick>
              </a:rPr>
              <a:t>https://www.resmigazete.gov.tr/eskiler/2023/10/20231007-2.htm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23364705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3E8B2F-0386-FC28-EF04-F5B8D82D86DA}"/>
              </a:ext>
            </a:extLst>
          </p:cNvPr>
          <p:cNvSpPr>
            <a:spLocks noGrp="1"/>
          </p:cNvSpPr>
          <p:nvPr>
            <p:ph type="title"/>
          </p:nvPr>
        </p:nvSpPr>
        <p:spPr/>
        <p:txBody>
          <a:bodyPr>
            <a:normAutofit fontScale="90000"/>
          </a:bodyPr>
          <a:lstStyle/>
          <a:p>
            <a:pPr>
              <a:spcAft>
                <a:spcPts val="0"/>
              </a:spcAft>
            </a:pPr>
            <a:br>
              <a:rPr lang="tr-TR" sz="1800" b="1" i="0" dirty="0">
                <a:solidFill>
                  <a:srgbClr val="000000"/>
                </a:solidFill>
                <a:effectLst/>
                <a:latin typeface="Calibri" panose="020F0502020204030204" pitchFamily="34" charset="0"/>
              </a:rPr>
            </a:br>
            <a:br>
              <a:rPr lang="tr-TR" sz="1800" b="1" i="0" dirty="0">
                <a:solidFill>
                  <a:srgbClr val="000000"/>
                </a:solidFill>
                <a:effectLst/>
                <a:latin typeface="Calibri" panose="020F0502020204030204" pitchFamily="34" charset="0"/>
              </a:rPr>
            </a:br>
            <a:br>
              <a:rPr lang="tr-TR" sz="3600" b="1" i="0" dirty="0">
                <a:solidFill>
                  <a:srgbClr val="000000"/>
                </a:solidFill>
                <a:effectLst/>
                <a:latin typeface="Calibri" panose="020F0502020204030204" pitchFamily="34" charset="0"/>
              </a:rPr>
            </a:br>
            <a:r>
              <a:rPr lang="tr-TR" sz="3600" b="1" i="0" dirty="0">
                <a:solidFill>
                  <a:srgbClr val="000000"/>
                </a:solidFill>
                <a:effectLst/>
                <a:latin typeface="Calibri" panose="020F0502020204030204" pitchFamily="34" charset="0"/>
              </a:rPr>
              <a:t>AMBULANSLAR VE ACİL SAĞLIK ARAÇLARI İLE AMBULANS HİZMETLERİ YÖNETMELİĞİ</a:t>
            </a:r>
            <a:br>
              <a:rPr lang="tr-TR" b="0" i="0" dirty="0">
                <a:solidFill>
                  <a:srgbClr val="000000"/>
                </a:solidFill>
                <a:effectLst/>
                <a:latin typeface="Times New Roman" panose="02020603050405020304" pitchFamily="18" charset="0"/>
              </a:rPr>
            </a:br>
            <a:br>
              <a:rPr lang="tr-TR" dirty="0"/>
            </a:br>
            <a:endParaRPr lang="tr-TR" dirty="0"/>
          </a:p>
        </p:txBody>
      </p:sp>
      <p:sp>
        <p:nvSpPr>
          <p:cNvPr id="4" name="Slayt Numarası Yer Tutucusu 3">
            <a:extLst>
              <a:ext uri="{FF2B5EF4-FFF2-40B4-BE49-F238E27FC236}">
                <a16:creationId xmlns:a16="http://schemas.microsoft.com/office/drawing/2014/main" id="{586B4700-9640-80D8-5505-C86307C5D4BA}"/>
              </a:ext>
            </a:extLst>
          </p:cNvPr>
          <p:cNvSpPr>
            <a:spLocks noGrp="1"/>
          </p:cNvSpPr>
          <p:nvPr>
            <p:ph type="sldNum" sz="quarter" idx="12"/>
          </p:nvPr>
        </p:nvSpPr>
        <p:spPr/>
        <p:txBody>
          <a:bodyPr/>
          <a:lstStyle/>
          <a:p>
            <a:fld id="{BB7A8899-998F-4EED-95AC-72520FB84975}" type="slidenum">
              <a:rPr lang="tr-TR" smtClean="0"/>
              <a:t>111</a:t>
            </a:fld>
            <a:endParaRPr lang="tr-TR"/>
          </a:p>
        </p:txBody>
      </p:sp>
      <p:sp>
        <p:nvSpPr>
          <p:cNvPr id="8" name="İçerik Yer Tutucusu 7">
            <a:extLst>
              <a:ext uri="{FF2B5EF4-FFF2-40B4-BE49-F238E27FC236}">
                <a16:creationId xmlns:a16="http://schemas.microsoft.com/office/drawing/2014/main" id="{FB22CFBF-C96C-0B85-FBB5-FCA6ADCE9DB4}"/>
              </a:ext>
            </a:extLst>
          </p:cNvPr>
          <p:cNvSpPr>
            <a:spLocks noGrp="1"/>
          </p:cNvSpPr>
          <p:nvPr>
            <p:ph idx="1"/>
          </p:nvPr>
        </p:nvSpPr>
        <p:spPr/>
        <p:txBody>
          <a:bodyPr>
            <a:normAutofit fontScale="92500" lnSpcReduction="10000"/>
          </a:bodyPr>
          <a:lstStyle/>
          <a:p>
            <a:r>
              <a:rPr lang="tr-TR" b="0" i="0" dirty="0">
                <a:solidFill>
                  <a:srgbClr val="000000"/>
                </a:solidFill>
                <a:effectLst/>
                <a:latin typeface="Times New Roman" panose="02020603050405020304" pitchFamily="18" charset="0"/>
              </a:rPr>
              <a:t>i) Özel ambulans servisine ait ambulanslar (hava ve deniz ambulansları hariç) uygunluk belgesi aldıkları il sınırları içinde görev yapmak ve konuşlanmak zorundadırlar. İl sınırları dışına il dışı sevkleri ve il dışından bulunduğu ile hasta nakletmek amacı ile çıkabilirler. Sevk işlemini gerçekleştiren ambulanslar, personelin dinlenmesi, hastanın sevk edildiği sağlık kuruluşuna yerleştirilmesi, teknik nedenler (akaryakıt dolumu, arıza, onarım ve benzeri) haricinde il dışında uzun süreli bekleme yapamaz ve ambulans hizmeti veremezler. Ancak birden fazla ilde ruhsatlı özel ambulans servisi bulunan kuruluşlar, bu iller ve servisleri arasında o illerdeki müdürlüklere bilgi vermek koşulu ile çağrı yönlendirme, ambulans, acil sağlık aracı ve personel değişimi yapabilirler. </a:t>
            </a:r>
            <a:r>
              <a:rPr lang="tr-TR" b="1" i="0" dirty="0">
                <a:solidFill>
                  <a:srgbClr val="000000"/>
                </a:solidFill>
                <a:effectLst/>
                <a:latin typeface="Times New Roman" panose="02020603050405020304" pitchFamily="18" charset="0"/>
              </a:rPr>
              <a:t>(Ek cümle:RG-9/9/2023-32304)</a:t>
            </a:r>
            <a:r>
              <a:rPr lang="tr-TR" b="0" i="0" dirty="0">
                <a:solidFill>
                  <a:srgbClr val="000000"/>
                </a:solidFill>
                <a:effectLst/>
                <a:latin typeface="Times New Roman" panose="02020603050405020304" pitchFamily="18" charset="0"/>
              </a:rPr>
              <a:t> Milli veya uluslararası organizasyonlarda görev alan ambulanslar, organizasyon süresi ile sınırlı olmak üzere bu bent kapsamı dışında tutulur.</a:t>
            </a:r>
            <a:endParaRPr lang="tr-TR" dirty="0"/>
          </a:p>
        </p:txBody>
      </p:sp>
      <mc:AlternateContent xmlns:mc="http://schemas.openxmlformats.org/markup-compatibility/2006">
        <mc:Choice xmlns:p14="http://schemas.microsoft.com/office/powerpoint/2010/main" Requires="p14">
          <p:contentPart p14:bwMode="auto" r:id="rId2">
            <p14:nvContentPartPr>
              <p14:cNvPr id="3" name="Mürekkep 2">
                <a:extLst>
                  <a:ext uri="{FF2B5EF4-FFF2-40B4-BE49-F238E27FC236}">
                    <a16:creationId xmlns:a16="http://schemas.microsoft.com/office/drawing/2014/main" id="{0779CE72-DE44-4071-2596-B5B86C114C67}"/>
                  </a:ext>
                </a:extLst>
              </p14:cNvPr>
              <p14:cNvContentPartPr/>
              <p14:nvPr/>
            </p14:nvContentPartPr>
            <p14:xfrm>
              <a:off x="-1926857" y="1774320"/>
              <a:ext cx="360" cy="360"/>
            </p14:xfrm>
          </p:contentPart>
        </mc:Choice>
        <mc:Fallback>
          <p:pic>
            <p:nvPicPr>
              <p:cNvPr id="3" name="Mürekkep 2">
                <a:extLst>
                  <a:ext uri="{FF2B5EF4-FFF2-40B4-BE49-F238E27FC236}">
                    <a16:creationId xmlns:a16="http://schemas.microsoft.com/office/drawing/2014/main" id="{0779CE72-DE44-4071-2596-B5B86C114C67}"/>
                  </a:ext>
                </a:extLst>
              </p:cNvPr>
              <p:cNvPicPr/>
              <p:nvPr/>
            </p:nvPicPr>
            <p:blipFill>
              <a:blip r:embed="rId3"/>
              <a:stretch>
                <a:fillRect/>
              </a:stretch>
            </p:blipFill>
            <p:spPr>
              <a:xfrm>
                <a:off x="-1980857" y="16663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Mürekkep 4">
                <a:extLst>
                  <a:ext uri="{FF2B5EF4-FFF2-40B4-BE49-F238E27FC236}">
                    <a16:creationId xmlns:a16="http://schemas.microsoft.com/office/drawing/2014/main" id="{659F520B-0D67-B502-FD6B-9F58868C46ED}"/>
                  </a:ext>
                </a:extLst>
              </p14:cNvPr>
              <p14:cNvContentPartPr/>
              <p14:nvPr/>
            </p14:nvContentPartPr>
            <p14:xfrm>
              <a:off x="10548223" y="5159400"/>
              <a:ext cx="635400" cy="55080"/>
            </p14:xfrm>
          </p:contentPart>
        </mc:Choice>
        <mc:Fallback>
          <p:pic>
            <p:nvPicPr>
              <p:cNvPr id="5" name="Mürekkep 4">
                <a:extLst>
                  <a:ext uri="{FF2B5EF4-FFF2-40B4-BE49-F238E27FC236}">
                    <a16:creationId xmlns:a16="http://schemas.microsoft.com/office/drawing/2014/main" id="{659F520B-0D67-B502-FD6B-9F58868C46ED}"/>
                  </a:ext>
                </a:extLst>
              </p:cNvPr>
              <p:cNvPicPr/>
              <p:nvPr/>
            </p:nvPicPr>
            <p:blipFill>
              <a:blip r:embed="rId5"/>
              <a:stretch>
                <a:fillRect/>
              </a:stretch>
            </p:blipFill>
            <p:spPr>
              <a:xfrm>
                <a:off x="10494583" y="5051760"/>
                <a:ext cx="743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Mürekkep 5">
                <a:extLst>
                  <a:ext uri="{FF2B5EF4-FFF2-40B4-BE49-F238E27FC236}">
                    <a16:creationId xmlns:a16="http://schemas.microsoft.com/office/drawing/2014/main" id="{D9730F31-2A9D-147D-EBA7-0796F8A10064}"/>
                  </a:ext>
                </a:extLst>
              </p14:cNvPr>
              <p14:cNvContentPartPr/>
              <p14:nvPr/>
            </p14:nvContentPartPr>
            <p14:xfrm>
              <a:off x="2274703" y="5453160"/>
              <a:ext cx="8621280" cy="77400"/>
            </p14:xfrm>
          </p:contentPart>
        </mc:Choice>
        <mc:Fallback>
          <p:pic>
            <p:nvPicPr>
              <p:cNvPr id="6" name="Mürekkep 5">
                <a:extLst>
                  <a:ext uri="{FF2B5EF4-FFF2-40B4-BE49-F238E27FC236}">
                    <a16:creationId xmlns:a16="http://schemas.microsoft.com/office/drawing/2014/main" id="{D9730F31-2A9D-147D-EBA7-0796F8A10064}"/>
                  </a:ext>
                </a:extLst>
              </p:cNvPr>
              <p:cNvPicPr/>
              <p:nvPr/>
            </p:nvPicPr>
            <p:blipFill>
              <a:blip r:embed="rId7"/>
              <a:stretch>
                <a:fillRect/>
              </a:stretch>
            </p:blipFill>
            <p:spPr>
              <a:xfrm>
                <a:off x="2220703" y="5345160"/>
                <a:ext cx="8728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Mürekkep 6">
                <a:extLst>
                  <a:ext uri="{FF2B5EF4-FFF2-40B4-BE49-F238E27FC236}">
                    <a16:creationId xmlns:a16="http://schemas.microsoft.com/office/drawing/2014/main" id="{53D1852D-5584-667B-34EE-489BFD2E61BE}"/>
                  </a:ext>
                </a:extLst>
              </p14:cNvPr>
              <p14:cNvContentPartPr/>
              <p14:nvPr/>
            </p14:nvContentPartPr>
            <p14:xfrm>
              <a:off x="1142863" y="5757000"/>
              <a:ext cx="9937800" cy="143640"/>
            </p14:xfrm>
          </p:contentPart>
        </mc:Choice>
        <mc:Fallback>
          <p:pic>
            <p:nvPicPr>
              <p:cNvPr id="7" name="Mürekkep 6">
                <a:extLst>
                  <a:ext uri="{FF2B5EF4-FFF2-40B4-BE49-F238E27FC236}">
                    <a16:creationId xmlns:a16="http://schemas.microsoft.com/office/drawing/2014/main" id="{53D1852D-5584-667B-34EE-489BFD2E61BE}"/>
                  </a:ext>
                </a:extLst>
              </p:cNvPr>
              <p:cNvPicPr/>
              <p:nvPr/>
            </p:nvPicPr>
            <p:blipFill>
              <a:blip r:embed="rId9"/>
              <a:stretch>
                <a:fillRect/>
              </a:stretch>
            </p:blipFill>
            <p:spPr>
              <a:xfrm>
                <a:off x="1088863" y="5649000"/>
                <a:ext cx="100454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Mürekkep 9">
                <a:extLst>
                  <a:ext uri="{FF2B5EF4-FFF2-40B4-BE49-F238E27FC236}">
                    <a16:creationId xmlns:a16="http://schemas.microsoft.com/office/drawing/2014/main" id="{D95583F2-F233-49A5-9C35-D5A18E2FDED3}"/>
                  </a:ext>
                </a:extLst>
              </p14:cNvPr>
              <p14:cNvContentPartPr/>
              <p14:nvPr/>
            </p14:nvContentPartPr>
            <p14:xfrm>
              <a:off x="5507863" y="2297040"/>
              <a:ext cx="2133000" cy="77760"/>
            </p14:xfrm>
          </p:contentPart>
        </mc:Choice>
        <mc:Fallback>
          <p:pic>
            <p:nvPicPr>
              <p:cNvPr id="10" name="Mürekkep 9">
                <a:extLst>
                  <a:ext uri="{FF2B5EF4-FFF2-40B4-BE49-F238E27FC236}">
                    <a16:creationId xmlns:a16="http://schemas.microsoft.com/office/drawing/2014/main" id="{D95583F2-F233-49A5-9C35-D5A18E2FDED3}"/>
                  </a:ext>
                </a:extLst>
              </p:cNvPr>
              <p:cNvPicPr/>
              <p:nvPr/>
            </p:nvPicPr>
            <p:blipFill>
              <a:blip r:embed="rId11"/>
              <a:stretch>
                <a:fillRect/>
              </a:stretch>
            </p:blipFill>
            <p:spPr>
              <a:xfrm>
                <a:off x="5454223" y="2189040"/>
                <a:ext cx="22406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Mürekkep 10">
                <a:extLst>
                  <a:ext uri="{FF2B5EF4-FFF2-40B4-BE49-F238E27FC236}">
                    <a16:creationId xmlns:a16="http://schemas.microsoft.com/office/drawing/2014/main" id="{75856736-0F23-FEB9-F055-962CF6E71C2B}"/>
                  </a:ext>
                </a:extLst>
              </p14:cNvPr>
              <p14:cNvContentPartPr/>
              <p14:nvPr/>
            </p14:nvContentPartPr>
            <p14:xfrm>
              <a:off x="3080743" y="2644800"/>
              <a:ext cx="1675800" cy="360"/>
            </p14:xfrm>
          </p:contentPart>
        </mc:Choice>
        <mc:Fallback>
          <p:pic>
            <p:nvPicPr>
              <p:cNvPr id="11" name="Mürekkep 10">
                <a:extLst>
                  <a:ext uri="{FF2B5EF4-FFF2-40B4-BE49-F238E27FC236}">
                    <a16:creationId xmlns:a16="http://schemas.microsoft.com/office/drawing/2014/main" id="{75856736-0F23-FEB9-F055-962CF6E71C2B}"/>
                  </a:ext>
                </a:extLst>
              </p:cNvPr>
              <p:cNvPicPr/>
              <p:nvPr/>
            </p:nvPicPr>
            <p:blipFill>
              <a:blip r:embed="rId13"/>
              <a:stretch>
                <a:fillRect/>
              </a:stretch>
            </p:blipFill>
            <p:spPr>
              <a:xfrm>
                <a:off x="3026743" y="2537160"/>
                <a:ext cx="1783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Mürekkep 11">
                <a:extLst>
                  <a:ext uri="{FF2B5EF4-FFF2-40B4-BE49-F238E27FC236}">
                    <a16:creationId xmlns:a16="http://schemas.microsoft.com/office/drawing/2014/main" id="{9EE57535-67F1-36E0-616E-4C89B671102C}"/>
                  </a:ext>
                </a:extLst>
              </p14:cNvPr>
              <p14:cNvContentPartPr/>
              <p14:nvPr/>
            </p14:nvContentPartPr>
            <p14:xfrm>
              <a:off x="3080743" y="2905440"/>
              <a:ext cx="4967640" cy="176400"/>
            </p14:xfrm>
          </p:contentPart>
        </mc:Choice>
        <mc:Fallback>
          <p:pic>
            <p:nvPicPr>
              <p:cNvPr id="12" name="Mürekkep 11">
                <a:extLst>
                  <a:ext uri="{FF2B5EF4-FFF2-40B4-BE49-F238E27FC236}">
                    <a16:creationId xmlns:a16="http://schemas.microsoft.com/office/drawing/2014/main" id="{9EE57535-67F1-36E0-616E-4C89B671102C}"/>
                  </a:ext>
                </a:extLst>
              </p:cNvPr>
              <p:cNvPicPr/>
              <p:nvPr/>
            </p:nvPicPr>
            <p:blipFill>
              <a:blip r:embed="rId15"/>
              <a:stretch>
                <a:fillRect/>
              </a:stretch>
            </p:blipFill>
            <p:spPr>
              <a:xfrm>
                <a:off x="3026743" y="2797800"/>
                <a:ext cx="50752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Mürekkep 12">
                <a:extLst>
                  <a:ext uri="{FF2B5EF4-FFF2-40B4-BE49-F238E27FC236}">
                    <a16:creationId xmlns:a16="http://schemas.microsoft.com/office/drawing/2014/main" id="{DC7A22D5-DED8-2E06-EA58-790D8A4EBA15}"/>
                  </a:ext>
                </a:extLst>
              </p14:cNvPr>
              <p14:cNvContentPartPr/>
              <p14:nvPr/>
            </p14:nvContentPartPr>
            <p14:xfrm>
              <a:off x="5801623" y="2970960"/>
              <a:ext cx="1011600" cy="33480"/>
            </p14:xfrm>
          </p:contentPart>
        </mc:Choice>
        <mc:Fallback>
          <p:pic>
            <p:nvPicPr>
              <p:cNvPr id="13" name="Mürekkep 12">
                <a:extLst>
                  <a:ext uri="{FF2B5EF4-FFF2-40B4-BE49-F238E27FC236}">
                    <a16:creationId xmlns:a16="http://schemas.microsoft.com/office/drawing/2014/main" id="{DC7A22D5-DED8-2E06-EA58-790D8A4EBA15}"/>
                  </a:ext>
                </a:extLst>
              </p:cNvPr>
              <p:cNvPicPr/>
              <p:nvPr/>
            </p:nvPicPr>
            <p:blipFill>
              <a:blip r:embed="rId17"/>
              <a:stretch>
                <a:fillRect/>
              </a:stretch>
            </p:blipFill>
            <p:spPr>
              <a:xfrm>
                <a:off x="5747983" y="2862960"/>
                <a:ext cx="1119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Mürekkep 13">
                <a:extLst>
                  <a:ext uri="{FF2B5EF4-FFF2-40B4-BE49-F238E27FC236}">
                    <a16:creationId xmlns:a16="http://schemas.microsoft.com/office/drawing/2014/main" id="{3775E185-13C5-C8AA-D2BC-ED0B37669CD1}"/>
                  </a:ext>
                </a:extLst>
              </p14:cNvPr>
              <p14:cNvContentPartPr/>
              <p14:nvPr/>
            </p14:nvContentPartPr>
            <p14:xfrm>
              <a:off x="4974703" y="3930000"/>
              <a:ext cx="5648760" cy="76680"/>
            </p14:xfrm>
          </p:contentPart>
        </mc:Choice>
        <mc:Fallback>
          <p:pic>
            <p:nvPicPr>
              <p:cNvPr id="14" name="Mürekkep 13">
                <a:extLst>
                  <a:ext uri="{FF2B5EF4-FFF2-40B4-BE49-F238E27FC236}">
                    <a16:creationId xmlns:a16="http://schemas.microsoft.com/office/drawing/2014/main" id="{3775E185-13C5-C8AA-D2BC-ED0B37669CD1}"/>
                  </a:ext>
                </a:extLst>
              </p:cNvPr>
              <p:cNvPicPr/>
              <p:nvPr/>
            </p:nvPicPr>
            <p:blipFill>
              <a:blip r:embed="rId19"/>
              <a:stretch>
                <a:fillRect/>
              </a:stretch>
            </p:blipFill>
            <p:spPr>
              <a:xfrm>
                <a:off x="4921063" y="3822000"/>
                <a:ext cx="57564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Mürekkep 14">
                <a:extLst>
                  <a:ext uri="{FF2B5EF4-FFF2-40B4-BE49-F238E27FC236}">
                    <a16:creationId xmlns:a16="http://schemas.microsoft.com/office/drawing/2014/main" id="{BCA34F4D-9BAA-7E47-DA3D-4A338D4C7440}"/>
                  </a:ext>
                </a:extLst>
              </p14:cNvPr>
              <p14:cNvContentPartPr/>
              <p14:nvPr/>
            </p14:nvContentPartPr>
            <p14:xfrm>
              <a:off x="1154023" y="4222320"/>
              <a:ext cx="3885120" cy="110520"/>
            </p14:xfrm>
          </p:contentPart>
        </mc:Choice>
        <mc:Fallback>
          <p:pic>
            <p:nvPicPr>
              <p:cNvPr id="15" name="Mürekkep 14">
                <a:extLst>
                  <a:ext uri="{FF2B5EF4-FFF2-40B4-BE49-F238E27FC236}">
                    <a16:creationId xmlns:a16="http://schemas.microsoft.com/office/drawing/2014/main" id="{BCA34F4D-9BAA-7E47-DA3D-4A338D4C7440}"/>
                  </a:ext>
                </a:extLst>
              </p:cNvPr>
              <p:cNvPicPr/>
              <p:nvPr/>
            </p:nvPicPr>
            <p:blipFill>
              <a:blip r:embed="rId21"/>
              <a:stretch>
                <a:fillRect/>
              </a:stretch>
            </p:blipFill>
            <p:spPr>
              <a:xfrm>
                <a:off x="1100023" y="4114320"/>
                <a:ext cx="39927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Mürekkep 15">
                <a:extLst>
                  <a:ext uri="{FF2B5EF4-FFF2-40B4-BE49-F238E27FC236}">
                    <a16:creationId xmlns:a16="http://schemas.microsoft.com/office/drawing/2014/main" id="{F67A3AA8-5536-D046-14DC-3F276D92044C}"/>
                  </a:ext>
                </a:extLst>
              </p14:cNvPr>
              <p14:cNvContentPartPr/>
              <p14:nvPr/>
            </p14:nvContentPartPr>
            <p14:xfrm>
              <a:off x="-1088777" y="2808600"/>
              <a:ext cx="360" cy="360"/>
            </p14:xfrm>
          </p:contentPart>
        </mc:Choice>
        <mc:Fallback>
          <p:pic>
            <p:nvPicPr>
              <p:cNvPr id="16" name="Mürekkep 15">
                <a:extLst>
                  <a:ext uri="{FF2B5EF4-FFF2-40B4-BE49-F238E27FC236}">
                    <a16:creationId xmlns:a16="http://schemas.microsoft.com/office/drawing/2014/main" id="{F67A3AA8-5536-D046-14DC-3F276D92044C}"/>
                  </a:ext>
                </a:extLst>
              </p:cNvPr>
              <p:cNvPicPr/>
              <p:nvPr/>
            </p:nvPicPr>
            <p:blipFill>
              <a:blip r:embed="rId3"/>
              <a:stretch>
                <a:fillRect/>
              </a:stretch>
            </p:blipFill>
            <p:spPr>
              <a:xfrm>
                <a:off x="-1142777" y="2700600"/>
                <a:ext cx="108000" cy="216000"/>
              </a:xfrm>
              <a:prstGeom prst="rect">
                <a:avLst/>
              </a:prstGeom>
            </p:spPr>
          </p:pic>
        </mc:Fallback>
      </mc:AlternateContent>
      <p:sp>
        <p:nvSpPr>
          <p:cNvPr id="18" name="Metin kutusu 17">
            <a:extLst>
              <a:ext uri="{FF2B5EF4-FFF2-40B4-BE49-F238E27FC236}">
                <a16:creationId xmlns:a16="http://schemas.microsoft.com/office/drawing/2014/main" id="{2A97CF64-1204-FF7B-4C58-C6A33918B815}"/>
              </a:ext>
            </a:extLst>
          </p:cNvPr>
          <p:cNvSpPr txBox="1"/>
          <p:nvPr/>
        </p:nvSpPr>
        <p:spPr>
          <a:xfrm>
            <a:off x="923683" y="6293265"/>
            <a:ext cx="7124700" cy="307777"/>
          </a:xfrm>
          <a:prstGeom prst="rect">
            <a:avLst/>
          </a:prstGeom>
          <a:noFill/>
        </p:spPr>
        <p:txBody>
          <a:bodyPr wrap="square">
            <a:spAutoFit/>
          </a:bodyPr>
          <a:lstStyle/>
          <a:p>
            <a:r>
              <a:rPr lang="tr-TR" sz="1400" dirty="0">
                <a:solidFill>
                  <a:schemeClr val="tx1">
                    <a:lumMod val="50000"/>
                    <a:lumOff val="50000"/>
                  </a:schemeClr>
                </a:solidFill>
                <a:hlinkClick r:id="rId23">
                  <a:extLst>
                    <a:ext uri="{A12FA001-AC4F-418D-AE19-62706E023703}">
                      <ahyp:hlinkClr xmlns:ahyp="http://schemas.microsoft.com/office/drawing/2018/hyperlinkcolor" val="tx"/>
                    </a:ext>
                  </a:extLst>
                </a:hlinkClick>
              </a:rPr>
              <a:t>https://www.resmigazete.gov.tr/eskiler/2023/09/20230909-3.htm</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36058922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4523B3E8-86A4-DBC1-928F-821E00917917}"/>
              </a:ext>
            </a:extLst>
          </p:cNvPr>
          <p:cNvSpPr>
            <a:spLocks noGrp="1"/>
          </p:cNvSpPr>
          <p:nvPr>
            <p:ph type="sldNum" sz="quarter" idx="12"/>
          </p:nvPr>
        </p:nvSpPr>
        <p:spPr/>
        <p:txBody>
          <a:bodyPr/>
          <a:lstStyle/>
          <a:p>
            <a:fld id="{BB7A8899-998F-4EED-95AC-72520FB84975}" type="slidenum">
              <a:rPr lang="tr-TR" smtClean="0"/>
              <a:t>112</a:t>
            </a:fld>
            <a:endParaRPr lang="tr-TR"/>
          </a:p>
        </p:txBody>
      </p:sp>
      <p:pic>
        <p:nvPicPr>
          <p:cNvPr id="6" name="Resim 5">
            <a:extLst>
              <a:ext uri="{FF2B5EF4-FFF2-40B4-BE49-F238E27FC236}">
                <a16:creationId xmlns:a16="http://schemas.microsoft.com/office/drawing/2014/main" id="{06E28D4B-2C0E-77A8-B9E5-956F086C8582}"/>
              </a:ext>
            </a:extLst>
          </p:cNvPr>
          <p:cNvPicPr>
            <a:picLocks noChangeAspect="1"/>
          </p:cNvPicPr>
          <p:nvPr/>
        </p:nvPicPr>
        <p:blipFill>
          <a:blip r:embed="rId2"/>
          <a:stretch>
            <a:fillRect/>
          </a:stretch>
        </p:blipFill>
        <p:spPr>
          <a:xfrm>
            <a:off x="322830" y="136525"/>
            <a:ext cx="11751657" cy="2269475"/>
          </a:xfrm>
          <a:prstGeom prst="rect">
            <a:avLst/>
          </a:prstGeom>
        </p:spPr>
      </p:pic>
      <p:sp>
        <p:nvSpPr>
          <p:cNvPr id="7" name="Rectangle 1">
            <a:extLst>
              <a:ext uri="{FF2B5EF4-FFF2-40B4-BE49-F238E27FC236}">
                <a16:creationId xmlns:a16="http://schemas.microsoft.com/office/drawing/2014/main" id="{9CC0EC33-7DD7-ABD3-9B1E-897F3EA58004}"/>
              </a:ext>
            </a:extLst>
          </p:cNvPr>
          <p:cNvSpPr>
            <a:spLocks noGrp="1" noChangeArrowheads="1"/>
          </p:cNvSpPr>
          <p:nvPr>
            <p:ph idx="1"/>
          </p:nvPr>
        </p:nvSpPr>
        <p:spPr bwMode="auto">
          <a:xfrm>
            <a:off x="0" y="2471215"/>
            <a:ext cx="1207448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a:ln>
                  <a:noFill/>
                </a:ln>
                <a:solidFill>
                  <a:srgbClr val="000000"/>
                </a:solidFill>
                <a:effectLst/>
                <a:latin typeface="+mn-lt"/>
                <a:cs typeface="Times New Roman" panose="02020603050405020304" pitchFamily="18" charset="0"/>
              </a:rPr>
              <a:t>MADDE 1-</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24/3/2013 tarihli ve 28597 sayılı Resmî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Gazete’de</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yayımlanan Sosyal Güvenlik Kurumu Sağlık Uygulama Tebliğinin 2.4.4.C numaralı maddesinde aşağıdaki düzenlemeler yapılmıştır.</a:t>
            </a:r>
            <a:endParaRPr kumimoji="0" lang="tr-TR" altLang="tr-TR" sz="2200" b="0" i="0" u="none" strike="noStrike" cap="none" normalizeH="0" baseline="0" dirty="0">
              <a:ln>
                <a:noFill/>
              </a:ln>
              <a:solidFill>
                <a:schemeClr val="tx1"/>
              </a:solidFill>
              <a:effectLst/>
              <a:latin typeface="+mn-lt"/>
            </a:endParaRPr>
          </a:p>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a) Birinci fıkrasında yer alan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cyberknife</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ibaresi “Robotik Lineer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Akselaratör</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ile yapılan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Stereotaktik</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Radyoterapi/</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Radyocerrahi</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İşlemleri” şeklinde ve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gammaknife</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ibaresi “Kobalt-60 kaynaklı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Teleterapi</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Cihazları ile yapılan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Stereotaktik</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Radyoterapi/</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Radyocerrahi</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İşlemleri” şeklinde değiştirilmiştir.</a:t>
            </a:r>
            <a:endParaRPr kumimoji="0" lang="tr-TR" altLang="tr-TR" sz="2200" b="0" i="0" u="none" strike="noStrike" cap="none" normalizeH="0" baseline="0" dirty="0">
              <a:ln>
                <a:noFill/>
              </a:ln>
              <a:solidFill>
                <a:schemeClr val="tx1"/>
              </a:solidFill>
              <a:effectLst/>
              <a:latin typeface="+mn-lt"/>
            </a:endParaRPr>
          </a:p>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b) Dördüncü fıkrasında yer alan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Cyberknife</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stereotaktik</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radyo cerrahi)” ibaresi “Robotik Lineer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Akselaratör</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ile yapılan </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Stereotaktik</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Radyoterapi/</a:t>
            </a:r>
            <a:r>
              <a:rPr kumimoji="0" lang="tr-TR" altLang="tr-TR" sz="2200" b="0" i="0" u="none" strike="noStrike" cap="none" normalizeH="0" baseline="0" dirty="0" err="1">
                <a:ln>
                  <a:noFill/>
                </a:ln>
                <a:solidFill>
                  <a:srgbClr val="000000"/>
                </a:solidFill>
                <a:effectLst/>
                <a:latin typeface="+mn-lt"/>
                <a:cs typeface="Times New Roman" panose="02020603050405020304" pitchFamily="18" charset="0"/>
              </a:rPr>
              <a:t>Radyocerrahi</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İşlemleri” şeklinde değiştirilmiştir.</a:t>
            </a:r>
            <a:endParaRPr kumimoji="0" lang="tr-TR" altLang="tr-TR" sz="2200" b="0" i="0" u="none" strike="noStrike" cap="none" normalizeH="0" baseline="0" dirty="0">
              <a:ln>
                <a:noFill/>
              </a:ln>
              <a:solidFill>
                <a:schemeClr val="tx1"/>
              </a:solidFill>
              <a:effectLst/>
              <a:latin typeface="+mn-lt"/>
            </a:endParaRPr>
          </a:p>
          <a:p>
            <a:pPr marL="0" marR="0" lvl="0" indent="358775"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a:ln>
                  <a:noFill/>
                </a:ln>
                <a:solidFill>
                  <a:srgbClr val="000000"/>
                </a:solidFill>
                <a:effectLst/>
                <a:latin typeface="+mn-lt"/>
                <a:cs typeface="Times New Roman" panose="02020603050405020304" pitchFamily="18" charset="0"/>
              </a:rPr>
              <a:t>MADDE 2-</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Aynı Tebliğ eki;</a:t>
            </a:r>
            <a:endParaRPr kumimoji="0" lang="tr-TR" altLang="tr-TR" sz="2200" b="0" i="0" u="none" strike="noStrike" cap="none" normalizeH="0" baseline="0" dirty="0">
              <a:ln>
                <a:noFill/>
              </a:ln>
              <a:solidFill>
                <a:schemeClr val="tx1"/>
              </a:solidFill>
              <a:effectLst/>
              <a:latin typeface="+mn-lt"/>
            </a:endParaRPr>
          </a:p>
          <a:p>
            <a:pPr marL="457200" marR="0" lvl="0" indent="-457200" defTabSz="914400" rtl="0" eaLnBrk="0" fontAlgn="base" latinLnBrk="0" hangingPunct="0">
              <a:lnSpc>
                <a:spcPct val="100000"/>
              </a:lnSpc>
              <a:spcBef>
                <a:spcPct val="0"/>
              </a:spcBef>
              <a:spcAft>
                <a:spcPct val="0"/>
              </a:spcAft>
              <a:buClrTx/>
              <a:buSzTx/>
              <a:buFontTx/>
              <a:buAutoNum type="alphaLcParenR"/>
              <a:tabLst/>
            </a:pPr>
            <a:r>
              <a:rPr kumimoji="0" lang="tr-TR" altLang="tr-TR" sz="2200" b="0" i="0" u="none" strike="noStrike" cap="none" normalizeH="0" baseline="0" dirty="0">
                <a:ln>
                  <a:noFill/>
                </a:ln>
                <a:solidFill>
                  <a:srgbClr val="000000"/>
                </a:solidFill>
                <a:effectLst/>
                <a:highlight>
                  <a:srgbClr val="FFFF00"/>
                </a:highlight>
                <a:latin typeface="+mn-lt"/>
                <a:cs typeface="Times New Roman" panose="02020603050405020304" pitchFamily="18" charset="0"/>
              </a:rPr>
              <a:t>“Ayaktan Başvurularda Ödeme Listesi </a:t>
            </a: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(EK-2/A)” Ek-1’deki şekilde,</a:t>
            </a:r>
            <a:endParaRPr lang="tr-TR" altLang="tr-TR" sz="2200" dirty="0">
              <a:solidFill>
                <a:srgbClr val="000000"/>
              </a:solidFill>
              <a:latin typeface="+mn-lt"/>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None/>
              <a:tabLst/>
            </a:pPr>
            <a:r>
              <a:rPr kumimoji="0" lang="tr-TR" altLang="tr-TR" sz="2200" b="0" i="0" u="none" strike="noStrike" cap="none" normalizeH="0" baseline="0" dirty="0">
                <a:ln>
                  <a:noFill/>
                </a:ln>
                <a:solidFill>
                  <a:srgbClr val="000000"/>
                </a:solidFill>
                <a:effectLst/>
                <a:latin typeface="+mn-lt"/>
                <a:cs typeface="Times New Roman" panose="02020603050405020304" pitchFamily="18" charset="0"/>
              </a:rPr>
              <a:t> (VAKA BAŞI MUAYENE TUTARLARINDA ARTIŞA GİDİLDİ.)</a:t>
            </a:r>
            <a:endParaRPr kumimoji="0" lang="tr-TR" altLang="tr-TR" sz="2200" b="0" i="0" u="none" strike="noStrike" cap="none" normalizeH="0" baseline="0" dirty="0">
              <a:ln>
                <a:noFill/>
              </a:ln>
              <a:solidFill>
                <a:schemeClr val="tx1"/>
              </a:solidFill>
              <a:effectLst/>
              <a:latin typeface="+mn-lt"/>
            </a:endParaRPr>
          </a:p>
        </p:txBody>
      </p:sp>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1E8BE009-877C-B9E9-198F-673718A585AA}"/>
                  </a:ext>
                </a:extLst>
              </p14:cNvPr>
              <p14:cNvContentPartPr/>
              <p14:nvPr/>
            </p14:nvContentPartPr>
            <p14:xfrm>
              <a:off x="-1621937" y="4364880"/>
              <a:ext cx="360" cy="360"/>
            </p14:xfrm>
          </p:contentPart>
        </mc:Choice>
        <mc:Fallback>
          <p:pic>
            <p:nvPicPr>
              <p:cNvPr id="2" name="Mürekkep 1">
                <a:extLst>
                  <a:ext uri="{FF2B5EF4-FFF2-40B4-BE49-F238E27FC236}">
                    <a16:creationId xmlns:a16="http://schemas.microsoft.com/office/drawing/2014/main" id="{1E8BE009-877C-B9E9-198F-673718A585AA}"/>
                  </a:ext>
                </a:extLst>
              </p:cNvPr>
              <p:cNvPicPr/>
              <p:nvPr/>
            </p:nvPicPr>
            <p:blipFill>
              <a:blip r:embed="rId4"/>
              <a:stretch>
                <a:fillRect/>
              </a:stretch>
            </p:blipFill>
            <p:spPr>
              <a:xfrm>
                <a:off x="-1675937" y="42572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Mürekkep 4">
                <a:extLst>
                  <a:ext uri="{FF2B5EF4-FFF2-40B4-BE49-F238E27FC236}">
                    <a16:creationId xmlns:a16="http://schemas.microsoft.com/office/drawing/2014/main" id="{A5229317-1C61-601A-E6FA-5705A6F43789}"/>
                  </a:ext>
                </a:extLst>
              </p14:cNvPr>
              <p14:cNvContentPartPr/>
              <p14:nvPr/>
            </p14:nvContentPartPr>
            <p14:xfrm>
              <a:off x="-1131977" y="3210720"/>
              <a:ext cx="360" cy="360"/>
            </p14:xfrm>
          </p:contentPart>
        </mc:Choice>
        <mc:Fallback>
          <p:pic>
            <p:nvPicPr>
              <p:cNvPr id="5" name="Mürekkep 4">
                <a:extLst>
                  <a:ext uri="{FF2B5EF4-FFF2-40B4-BE49-F238E27FC236}">
                    <a16:creationId xmlns:a16="http://schemas.microsoft.com/office/drawing/2014/main" id="{A5229317-1C61-601A-E6FA-5705A6F43789}"/>
                  </a:ext>
                </a:extLst>
              </p:cNvPr>
              <p:cNvPicPr/>
              <p:nvPr/>
            </p:nvPicPr>
            <p:blipFill>
              <a:blip r:embed="rId6"/>
              <a:stretch>
                <a:fillRect/>
              </a:stretch>
            </p:blipFill>
            <p:spPr>
              <a:xfrm>
                <a:off x="-1185977" y="310308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Mürekkep 7">
                <a:extLst>
                  <a:ext uri="{FF2B5EF4-FFF2-40B4-BE49-F238E27FC236}">
                    <a16:creationId xmlns:a16="http://schemas.microsoft.com/office/drawing/2014/main" id="{70649F09-502B-AD00-A4A3-BDA86CD799FF}"/>
                  </a:ext>
                </a:extLst>
              </p14:cNvPr>
              <p14:cNvContentPartPr/>
              <p14:nvPr/>
            </p14:nvContentPartPr>
            <p14:xfrm>
              <a:off x="217663" y="5681760"/>
              <a:ext cx="6256440" cy="99000"/>
            </p14:xfrm>
          </p:contentPart>
        </mc:Choice>
        <mc:Fallback>
          <p:pic>
            <p:nvPicPr>
              <p:cNvPr id="8" name="Mürekkep 7">
                <a:extLst>
                  <a:ext uri="{FF2B5EF4-FFF2-40B4-BE49-F238E27FC236}">
                    <a16:creationId xmlns:a16="http://schemas.microsoft.com/office/drawing/2014/main" id="{70649F09-502B-AD00-A4A3-BDA86CD799FF}"/>
                  </a:ext>
                </a:extLst>
              </p:cNvPr>
              <p:cNvPicPr/>
              <p:nvPr/>
            </p:nvPicPr>
            <p:blipFill>
              <a:blip r:embed="rId8"/>
              <a:stretch>
                <a:fillRect/>
              </a:stretch>
            </p:blipFill>
            <p:spPr>
              <a:xfrm>
                <a:off x="164023" y="5574120"/>
                <a:ext cx="63640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Mürekkep 8">
                <a:extLst>
                  <a:ext uri="{FF2B5EF4-FFF2-40B4-BE49-F238E27FC236}">
                    <a16:creationId xmlns:a16="http://schemas.microsoft.com/office/drawing/2014/main" id="{7ADCE02B-373A-AAED-995E-0F2FAC17D4AA}"/>
                  </a:ext>
                </a:extLst>
              </p14:cNvPr>
              <p14:cNvContentPartPr/>
              <p14:nvPr/>
            </p14:nvContentPartPr>
            <p14:xfrm>
              <a:off x="97783" y="5704080"/>
              <a:ext cx="195480" cy="360"/>
            </p14:xfrm>
          </p:contentPart>
        </mc:Choice>
        <mc:Fallback>
          <p:pic>
            <p:nvPicPr>
              <p:cNvPr id="9" name="Mürekkep 8">
                <a:extLst>
                  <a:ext uri="{FF2B5EF4-FFF2-40B4-BE49-F238E27FC236}">
                    <a16:creationId xmlns:a16="http://schemas.microsoft.com/office/drawing/2014/main" id="{7ADCE02B-373A-AAED-995E-0F2FAC17D4AA}"/>
                  </a:ext>
                </a:extLst>
              </p:cNvPr>
              <p:cNvPicPr/>
              <p:nvPr/>
            </p:nvPicPr>
            <p:blipFill>
              <a:blip r:embed="rId10"/>
              <a:stretch>
                <a:fillRect/>
              </a:stretch>
            </p:blipFill>
            <p:spPr>
              <a:xfrm>
                <a:off x="44143" y="5596440"/>
                <a:ext cx="303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Mürekkep 9">
                <a:extLst>
                  <a:ext uri="{FF2B5EF4-FFF2-40B4-BE49-F238E27FC236}">
                    <a16:creationId xmlns:a16="http://schemas.microsoft.com/office/drawing/2014/main" id="{ACA406AB-6543-43B9-5EBB-9C2267189AAF}"/>
                  </a:ext>
                </a:extLst>
              </p14:cNvPr>
              <p14:cNvContentPartPr/>
              <p14:nvPr/>
            </p14:nvContentPartPr>
            <p14:xfrm>
              <a:off x="130543" y="5694720"/>
              <a:ext cx="131760" cy="31320"/>
            </p14:xfrm>
          </p:contentPart>
        </mc:Choice>
        <mc:Fallback>
          <p:pic>
            <p:nvPicPr>
              <p:cNvPr id="10" name="Mürekkep 9">
                <a:extLst>
                  <a:ext uri="{FF2B5EF4-FFF2-40B4-BE49-F238E27FC236}">
                    <a16:creationId xmlns:a16="http://schemas.microsoft.com/office/drawing/2014/main" id="{ACA406AB-6543-43B9-5EBB-9C2267189AAF}"/>
                  </a:ext>
                </a:extLst>
              </p:cNvPr>
              <p:cNvPicPr/>
              <p:nvPr/>
            </p:nvPicPr>
            <p:blipFill>
              <a:blip r:embed="rId12"/>
              <a:stretch>
                <a:fillRect/>
              </a:stretch>
            </p:blipFill>
            <p:spPr>
              <a:xfrm>
                <a:off x="76903" y="5586720"/>
                <a:ext cx="239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Mürekkep 10">
                <a:extLst>
                  <a:ext uri="{FF2B5EF4-FFF2-40B4-BE49-F238E27FC236}">
                    <a16:creationId xmlns:a16="http://schemas.microsoft.com/office/drawing/2014/main" id="{42B4513E-9E4D-263D-25A8-6164D6664AA1}"/>
                  </a:ext>
                </a:extLst>
              </p14:cNvPr>
              <p14:cNvContentPartPr/>
              <p14:nvPr/>
            </p14:nvContentPartPr>
            <p14:xfrm>
              <a:off x="-1023257" y="3777360"/>
              <a:ext cx="360" cy="360"/>
            </p14:xfrm>
          </p:contentPart>
        </mc:Choice>
        <mc:Fallback>
          <p:pic>
            <p:nvPicPr>
              <p:cNvPr id="11" name="Mürekkep 10">
                <a:extLst>
                  <a:ext uri="{FF2B5EF4-FFF2-40B4-BE49-F238E27FC236}">
                    <a16:creationId xmlns:a16="http://schemas.microsoft.com/office/drawing/2014/main" id="{42B4513E-9E4D-263D-25A8-6164D6664AA1}"/>
                  </a:ext>
                </a:extLst>
              </p:cNvPr>
              <p:cNvPicPr/>
              <p:nvPr/>
            </p:nvPicPr>
            <p:blipFill>
              <a:blip r:embed="rId6"/>
              <a:stretch>
                <a:fillRect/>
              </a:stretch>
            </p:blipFill>
            <p:spPr>
              <a:xfrm>
                <a:off x="-1077257" y="366972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Mürekkep 11">
                <a:extLst>
                  <a:ext uri="{FF2B5EF4-FFF2-40B4-BE49-F238E27FC236}">
                    <a16:creationId xmlns:a16="http://schemas.microsoft.com/office/drawing/2014/main" id="{D6DDF07F-D346-ED21-0C55-483D2B36FD59}"/>
                  </a:ext>
                </a:extLst>
              </p14:cNvPr>
              <p14:cNvContentPartPr/>
              <p14:nvPr/>
            </p14:nvContentPartPr>
            <p14:xfrm>
              <a:off x="-1785737" y="1763160"/>
              <a:ext cx="360" cy="360"/>
            </p14:xfrm>
          </p:contentPart>
        </mc:Choice>
        <mc:Fallback>
          <p:pic>
            <p:nvPicPr>
              <p:cNvPr id="12" name="Mürekkep 11">
                <a:extLst>
                  <a:ext uri="{FF2B5EF4-FFF2-40B4-BE49-F238E27FC236}">
                    <a16:creationId xmlns:a16="http://schemas.microsoft.com/office/drawing/2014/main" id="{D6DDF07F-D346-ED21-0C55-483D2B36FD59}"/>
                  </a:ext>
                </a:extLst>
              </p:cNvPr>
              <p:cNvPicPr/>
              <p:nvPr/>
            </p:nvPicPr>
            <p:blipFill>
              <a:blip r:embed="rId15"/>
              <a:stretch>
                <a:fillRect/>
              </a:stretch>
            </p:blipFill>
            <p:spPr>
              <a:xfrm>
                <a:off x="-1839377" y="1655160"/>
                <a:ext cx="108000" cy="216000"/>
              </a:xfrm>
              <a:prstGeom prst="rect">
                <a:avLst/>
              </a:prstGeom>
            </p:spPr>
          </p:pic>
        </mc:Fallback>
      </mc:AlternateContent>
      <p:sp>
        <p:nvSpPr>
          <p:cNvPr id="14" name="Metin kutusu 13">
            <a:extLst>
              <a:ext uri="{FF2B5EF4-FFF2-40B4-BE49-F238E27FC236}">
                <a16:creationId xmlns:a16="http://schemas.microsoft.com/office/drawing/2014/main" id="{003FA0EB-BD1E-B502-781F-BEF088E945A0}"/>
              </a:ext>
            </a:extLst>
          </p:cNvPr>
          <p:cNvSpPr txBox="1"/>
          <p:nvPr/>
        </p:nvSpPr>
        <p:spPr>
          <a:xfrm>
            <a:off x="1208315" y="6171684"/>
            <a:ext cx="7053942" cy="584775"/>
          </a:xfrm>
          <a:prstGeom prst="rect">
            <a:avLst/>
          </a:prstGeom>
          <a:noFill/>
        </p:spPr>
        <p:txBody>
          <a:bodyPr wrap="square">
            <a:spAutoFit/>
          </a:bodyPr>
          <a:lstStyle/>
          <a:p>
            <a:r>
              <a:rPr lang="tr-TR" sz="1600" dirty="0">
                <a:solidFill>
                  <a:srgbClr val="0563C1"/>
                </a:solidFill>
                <a:hlinkClick r:id="rId16">
                  <a:extLst>
                    <a:ext uri="{A12FA001-AC4F-418D-AE19-62706E023703}">
                      <ahyp:hlinkClr xmlns:ahyp="http://schemas.microsoft.com/office/drawing/2018/hyperlinkcolor" val="tx"/>
                    </a:ext>
                  </a:extLst>
                </a:hlinkClick>
              </a:rPr>
              <a:t>https://www.resmigazete.gov.tr/eskiler/2023/10/20231019-6.</a:t>
            </a:r>
            <a:r>
              <a:rPr lang="tr-TR" sz="1600" dirty="0">
                <a:solidFill>
                  <a:schemeClr val="tx1">
                    <a:lumMod val="50000"/>
                    <a:lumOff val="50000"/>
                  </a:schemeClr>
                </a:solidFill>
                <a:hlinkClick r:id="rId16">
                  <a:extLst>
                    <a:ext uri="{A12FA001-AC4F-418D-AE19-62706E023703}">
                      <ahyp:hlinkClr xmlns:ahyp="http://schemas.microsoft.com/office/drawing/2018/hyperlinkcolor" val="tx"/>
                    </a:ext>
                  </a:extLst>
                </a:hlinkClick>
              </a:rPr>
              <a:t>pdf</a:t>
            </a:r>
            <a:r>
              <a:rPr lang="tr-TR" sz="1600" dirty="0">
                <a:solidFill>
                  <a:schemeClr val="tx1">
                    <a:lumMod val="50000"/>
                    <a:lumOff val="50000"/>
                  </a:schemeClr>
                </a:solidFill>
              </a:rPr>
              <a:t> Erişim Tarihi:21.10.2023</a:t>
            </a:r>
          </a:p>
        </p:txBody>
      </p:sp>
    </p:spTree>
    <p:extLst>
      <p:ext uri="{BB962C8B-B14F-4D97-AF65-F5344CB8AC3E}">
        <p14:creationId xmlns:p14="http://schemas.microsoft.com/office/powerpoint/2010/main" val="41108687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10167E93-3F60-D8D2-668B-B0294F317B0B}"/>
              </a:ext>
            </a:extLst>
          </p:cNvPr>
          <p:cNvPicPr>
            <a:picLocks noGrp="1" noChangeAspect="1"/>
          </p:cNvPicPr>
          <p:nvPr>
            <p:ph idx="1"/>
          </p:nvPr>
        </p:nvPicPr>
        <p:blipFill>
          <a:blip r:embed="rId2"/>
          <a:stretch>
            <a:fillRect/>
          </a:stretch>
        </p:blipFill>
        <p:spPr>
          <a:xfrm>
            <a:off x="1134659" y="519819"/>
            <a:ext cx="9672888" cy="5539060"/>
          </a:xfrm>
        </p:spPr>
      </p:pic>
      <p:sp>
        <p:nvSpPr>
          <p:cNvPr id="4" name="Slayt Numarası Yer Tutucusu 3">
            <a:extLst>
              <a:ext uri="{FF2B5EF4-FFF2-40B4-BE49-F238E27FC236}">
                <a16:creationId xmlns:a16="http://schemas.microsoft.com/office/drawing/2014/main" id="{53E82D23-DF88-1A7B-7BB6-88E89EB42EC1}"/>
              </a:ext>
            </a:extLst>
          </p:cNvPr>
          <p:cNvSpPr>
            <a:spLocks noGrp="1"/>
          </p:cNvSpPr>
          <p:nvPr>
            <p:ph type="sldNum" sz="quarter" idx="12"/>
          </p:nvPr>
        </p:nvSpPr>
        <p:spPr/>
        <p:txBody>
          <a:bodyPr/>
          <a:lstStyle/>
          <a:p>
            <a:fld id="{BB7A8899-998F-4EED-95AC-72520FB84975}" type="slidenum">
              <a:rPr lang="tr-TR" smtClean="0"/>
              <a:t>113</a:t>
            </a:fld>
            <a:endParaRPr lang="tr-TR"/>
          </a:p>
        </p:txBody>
      </p:sp>
      <p:sp>
        <p:nvSpPr>
          <p:cNvPr id="8" name="Metin kutusu 7">
            <a:extLst>
              <a:ext uri="{FF2B5EF4-FFF2-40B4-BE49-F238E27FC236}">
                <a16:creationId xmlns:a16="http://schemas.microsoft.com/office/drawing/2014/main" id="{9D9DE0E0-576B-9484-F973-8801103A950F}"/>
              </a:ext>
            </a:extLst>
          </p:cNvPr>
          <p:cNvSpPr txBox="1"/>
          <p:nvPr/>
        </p:nvSpPr>
        <p:spPr>
          <a:xfrm>
            <a:off x="1417825" y="6198255"/>
            <a:ext cx="6097836" cy="523220"/>
          </a:xfrm>
          <a:prstGeom prst="rect">
            <a:avLst/>
          </a:prstGeom>
          <a:noFill/>
        </p:spPr>
        <p:txBody>
          <a:bodyPr wrap="square">
            <a:spAutoFit/>
          </a:bodyPr>
          <a:lstStyle/>
          <a:p>
            <a:r>
              <a:rPr lang="tr-TR" sz="1400" dirty="0">
                <a:solidFill>
                  <a:srgbClr val="0563C1"/>
                </a:solidFill>
                <a:hlinkClick r:id="rId3">
                  <a:extLst>
                    <a:ext uri="{A12FA001-AC4F-418D-AE19-62706E023703}">
                      <ahyp:hlinkClr xmlns:ahyp="http://schemas.microsoft.com/office/drawing/2018/hyperlinkcolor" val="tx"/>
                    </a:ext>
                  </a:extLst>
                </a:hlinkClick>
              </a:rPr>
              <a:t>https://www.resmigazete.gov.tr/eskiler/2023/10/20231020.</a:t>
            </a:r>
            <a:r>
              <a:rPr lang="tr-TR"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pdf</a:t>
            </a:r>
            <a:r>
              <a:rPr lang="tr-TR" sz="1400" dirty="0">
                <a:solidFill>
                  <a:schemeClr val="tx1">
                    <a:lumMod val="50000"/>
                    <a:lumOff val="50000"/>
                  </a:schemeClr>
                </a:solidFill>
              </a:rPr>
              <a:t>  Erişim Tarihi:21.10.2023</a:t>
            </a:r>
          </a:p>
        </p:txBody>
      </p:sp>
      <mc:AlternateContent xmlns:mc="http://schemas.openxmlformats.org/markup-compatibility/2006">
        <mc:Choice xmlns:p14="http://schemas.microsoft.com/office/powerpoint/2010/main" Requires="p14">
          <p:contentPart p14:bwMode="auto" r:id="rId4">
            <p14:nvContentPartPr>
              <p14:cNvPr id="2" name="Mürekkep 1">
                <a:extLst>
                  <a:ext uri="{FF2B5EF4-FFF2-40B4-BE49-F238E27FC236}">
                    <a16:creationId xmlns:a16="http://schemas.microsoft.com/office/drawing/2014/main" id="{67FDD2FE-1D61-28BF-9B39-E7F40A134363}"/>
                  </a:ext>
                </a:extLst>
              </p14:cNvPr>
              <p14:cNvContentPartPr/>
              <p14:nvPr/>
            </p14:nvContentPartPr>
            <p14:xfrm>
              <a:off x="-1578737" y="2297040"/>
              <a:ext cx="360" cy="360"/>
            </p14:xfrm>
          </p:contentPart>
        </mc:Choice>
        <mc:Fallback>
          <p:pic>
            <p:nvPicPr>
              <p:cNvPr id="2" name="Mürekkep 1">
                <a:extLst>
                  <a:ext uri="{FF2B5EF4-FFF2-40B4-BE49-F238E27FC236}">
                    <a16:creationId xmlns:a16="http://schemas.microsoft.com/office/drawing/2014/main" id="{67FDD2FE-1D61-28BF-9B39-E7F40A134363}"/>
                  </a:ext>
                </a:extLst>
              </p:cNvPr>
              <p:cNvPicPr/>
              <p:nvPr/>
            </p:nvPicPr>
            <p:blipFill>
              <a:blip r:embed="rId5"/>
              <a:stretch>
                <a:fillRect/>
              </a:stretch>
            </p:blipFill>
            <p:spPr>
              <a:xfrm>
                <a:off x="-1632737" y="21890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Mürekkep 2">
                <a:extLst>
                  <a:ext uri="{FF2B5EF4-FFF2-40B4-BE49-F238E27FC236}">
                    <a16:creationId xmlns:a16="http://schemas.microsoft.com/office/drawing/2014/main" id="{B9D974B3-DB7D-4865-147A-3913639BBCED}"/>
                  </a:ext>
                </a:extLst>
              </p14:cNvPr>
              <p14:cNvContentPartPr/>
              <p14:nvPr/>
            </p14:nvContentPartPr>
            <p14:xfrm>
              <a:off x="2949703" y="1543200"/>
              <a:ext cx="1517040" cy="79560"/>
            </p14:xfrm>
          </p:contentPart>
        </mc:Choice>
        <mc:Fallback>
          <p:pic>
            <p:nvPicPr>
              <p:cNvPr id="3" name="Mürekkep 2">
                <a:extLst>
                  <a:ext uri="{FF2B5EF4-FFF2-40B4-BE49-F238E27FC236}">
                    <a16:creationId xmlns:a16="http://schemas.microsoft.com/office/drawing/2014/main" id="{B9D974B3-DB7D-4865-147A-3913639BBCED}"/>
                  </a:ext>
                </a:extLst>
              </p:cNvPr>
              <p:cNvPicPr/>
              <p:nvPr/>
            </p:nvPicPr>
            <p:blipFill>
              <a:blip r:embed="rId7"/>
              <a:stretch>
                <a:fillRect/>
              </a:stretch>
            </p:blipFill>
            <p:spPr>
              <a:xfrm>
                <a:off x="2896063" y="1435200"/>
                <a:ext cx="16246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Mürekkep 4">
                <a:extLst>
                  <a:ext uri="{FF2B5EF4-FFF2-40B4-BE49-F238E27FC236}">
                    <a16:creationId xmlns:a16="http://schemas.microsoft.com/office/drawing/2014/main" id="{8876DEA8-079C-EC65-3307-6E0A4BB9579E}"/>
                  </a:ext>
                </a:extLst>
              </p14:cNvPr>
              <p14:cNvContentPartPr/>
              <p14:nvPr/>
            </p14:nvContentPartPr>
            <p14:xfrm>
              <a:off x="3297823" y="1873320"/>
              <a:ext cx="784440" cy="9720"/>
            </p14:xfrm>
          </p:contentPart>
        </mc:Choice>
        <mc:Fallback>
          <p:pic>
            <p:nvPicPr>
              <p:cNvPr id="5" name="Mürekkep 4">
                <a:extLst>
                  <a:ext uri="{FF2B5EF4-FFF2-40B4-BE49-F238E27FC236}">
                    <a16:creationId xmlns:a16="http://schemas.microsoft.com/office/drawing/2014/main" id="{8876DEA8-079C-EC65-3307-6E0A4BB9579E}"/>
                  </a:ext>
                </a:extLst>
              </p:cNvPr>
              <p:cNvPicPr/>
              <p:nvPr/>
            </p:nvPicPr>
            <p:blipFill>
              <a:blip r:embed="rId9"/>
              <a:stretch>
                <a:fillRect/>
              </a:stretch>
            </p:blipFill>
            <p:spPr>
              <a:xfrm>
                <a:off x="3244183" y="1765320"/>
                <a:ext cx="892080" cy="225360"/>
              </a:xfrm>
              <a:prstGeom prst="rect">
                <a:avLst/>
              </a:prstGeom>
            </p:spPr>
          </p:pic>
        </mc:Fallback>
      </mc:AlternateContent>
    </p:spTree>
    <p:extLst>
      <p:ext uri="{BB962C8B-B14F-4D97-AF65-F5344CB8AC3E}">
        <p14:creationId xmlns:p14="http://schemas.microsoft.com/office/powerpoint/2010/main" val="37208628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51F980AA-303C-DA67-7937-29EC7CB1F098}"/>
              </a:ext>
            </a:extLst>
          </p:cNvPr>
          <p:cNvPicPr>
            <a:picLocks noGrp="1" noChangeAspect="1"/>
          </p:cNvPicPr>
          <p:nvPr>
            <p:ph idx="1"/>
          </p:nvPr>
        </p:nvPicPr>
        <p:blipFill>
          <a:blip r:embed="rId2"/>
          <a:stretch>
            <a:fillRect/>
          </a:stretch>
        </p:blipFill>
        <p:spPr>
          <a:xfrm>
            <a:off x="0" y="72357"/>
            <a:ext cx="11699457" cy="6713286"/>
          </a:xfrm>
        </p:spPr>
      </p:pic>
      <p:sp>
        <p:nvSpPr>
          <p:cNvPr id="4" name="Slayt Numarası Yer Tutucusu 3">
            <a:extLst>
              <a:ext uri="{FF2B5EF4-FFF2-40B4-BE49-F238E27FC236}">
                <a16:creationId xmlns:a16="http://schemas.microsoft.com/office/drawing/2014/main" id="{1B7F28D2-9133-12F1-E64A-2A5B6576D9A9}"/>
              </a:ext>
            </a:extLst>
          </p:cNvPr>
          <p:cNvSpPr>
            <a:spLocks noGrp="1"/>
          </p:cNvSpPr>
          <p:nvPr>
            <p:ph type="sldNum" sz="quarter" idx="12"/>
          </p:nvPr>
        </p:nvSpPr>
        <p:spPr/>
        <p:txBody>
          <a:bodyPr/>
          <a:lstStyle/>
          <a:p>
            <a:fld id="{BB7A8899-998F-4EED-95AC-72520FB84975}" type="slidenum">
              <a:rPr lang="tr-TR" smtClean="0"/>
              <a:t>114</a:t>
            </a:fld>
            <a:endParaRPr lang="tr-TR"/>
          </a:p>
        </p:txBody>
      </p:sp>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2B33F4E7-6A19-D9BF-88AA-3EBF840F074B}"/>
                  </a:ext>
                </a:extLst>
              </p14:cNvPr>
              <p14:cNvContentPartPr/>
              <p14:nvPr/>
            </p14:nvContentPartPr>
            <p14:xfrm>
              <a:off x="-1175897" y="1882680"/>
              <a:ext cx="360" cy="360"/>
            </p14:xfrm>
          </p:contentPart>
        </mc:Choice>
        <mc:Fallback>
          <p:pic>
            <p:nvPicPr>
              <p:cNvPr id="2" name="Mürekkep 1">
                <a:extLst>
                  <a:ext uri="{FF2B5EF4-FFF2-40B4-BE49-F238E27FC236}">
                    <a16:creationId xmlns:a16="http://schemas.microsoft.com/office/drawing/2014/main" id="{2B33F4E7-6A19-D9BF-88AA-3EBF840F074B}"/>
                  </a:ext>
                </a:extLst>
              </p:cNvPr>
              <p:cNvPicPr/>
              <p:nvPr/>
            </p:nvPicPr>
            <p:blipFill>
              <a:blip r:embed="rId4"/>
              <a:stretch>
                <a:fillRect/>
              </a:stretch>
            </p:blipFill>
            <p:spPr>
              <a:xfrm>
                <a:off x="-1229537" y="177504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16141F40-3D60-7C42-9521-979E68873508}"/>
                  </a:ext>
                </a:extLst>
              </p14:cNvPr>
              <p14:cNvContentPartPr/>
              <p14:nvPr/>
            </p14:nvContentPartPr>
            <p14:xfrm>
              <a:off x="1621663" y="3242760"/>
              <a:ext cx="1001880" cy="23400"/>
            </p14:xfrm>
          </p:contentPart>
        </mc:Choice>
        <mc:Fallback>
          <p:pic>
            <p:nvPicPr>
              <p:cNvPr id="3" name="Mürekkep 2">
                <a:extLst>
                  <a:ext uri="{FF2B5EF4-FFF2-40B4-BE49-F238E27FC236}">
                    <a16:creationId xmlns:a16="http://schemas.microsoft.com/office/drawing/2014/main" id="{16141F40-3D60-7C42-9521-979E68873508}"/>
                  </a:ext>
                </a:extLst>
              </p:cNvPr>
              <p:cNvPicPr/>
              <p:nvPr/>
            </p:nvPicPr>
            <p:blipFill>
              <a:blip r:embed="rId6"/>
              <a:stretch>
                <a:fillRect/>
              </a:stretch>
            </p:blipFill>
            <p:spPr>
              <a:xfrm>
                <a:off x="1568023" y="3135120"/>
                <a:ext cx="1109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88C9435B-F664-D8DE-4266-CB90932D64E9}"/>
                  </a:ext>
                </a:extLst>
              </p14:cNvPr>
              <p14:cNvContentPartPr/>
              <p14:nvPr/>
            </p14:nvContentPartPr>
            <p14:xfrm>
              <a:off x="1676023" y="3602760"/>
              <a:ext cx="2437560" cy="99360"/>
            </p14:xfrm>
          </p:contentPart>
        </mc:Choice>
        <mc:Fallback>
          <p:pic>
            <p:nvPicPr>
              <p:cNvPr id="5" name="Mürekkep 4">
                <a:extLst>
                  <a:ext uri="{FF2B5EF4-FFF2-40B4-BE49-F238E27FC236}">
                    <a16:creationId xmlns:a16="http://schemas.microsoft.com/office/drawing/2014/main" id="{88C9435B-F664-D8DE-4266-CB90932D64E9}"/>
                  </a:ext>
                </a:extLst>
              </p:cNvPr>
              <p:cNvPicPr/>
              <p:nvPr/>
            </p:nvPicPr>
            <p:blipFill>
              <a:blip r:embed="rId8"/>
              <a:stretch>
                <a:fillRect/>
              </a:stretch>
            </p:blipFill>
            <p:spPr>
              <a:xfrm>
                <a:off x="1622383" y="3495120"/>
                <a:ext cx="25452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Mürekkep 6">
                <a:extLst>
                  <a:ext uri="{FF2B5EF4-FFF2-40B4-BE49-F238E27FC236}">
                    <a16:creationId xmlns:a16="http://schemas.microsoft.com/office/drawing/2014/main" id="{E98D4F32-7D4B-2B72-3BDA-924564E17AE8}"/>
                  </a:ext>
                </a:extLst>
              </p14:cNvPr>
              <p14:cNvContentPartPr/>
              <p14:nvPr/>
            </p14:nvContentPartPr>
            <p14:xfrm>
              <a:off x="1610503" y="4396560"/>
              <a:ext cx="1958760" cy="35640"/>
            </p14:xfrm>
          </p:contentPart>
        </mc:Choice>
        <mc:Fallback>
          <p:pic>
            <p:nvPicPr>
              <p:cNvPr id="7" name="Mürekkep 6">
                <a:extLst>
                  <a:ext uri="{FF2B5EF4-FFF2-40B4-BE49-F238E27FC236}">
                    <a16:creationId xmlns:a16="http://schemas.microsoft.com/office/drawing/2014/main" id="{E98D4F32-7D4B-2B72-3BDA-924564E17AE8}"/>
                  </a:ext>
                </a:extLst>
              </p:cNvPr>
              <p:cNvPicPr/>
              <p:nvPr/>
            </p:nvPicPr>
            <p:blipFill>
              <a:blip r:embed="rId10"/>
              <a:stretch>
                <a:fillRect/>
              </a:stretch>
            </p:blipFill>
            <p:spPr>
              <a:xfrm>
                <a:off x="1556863" y="4288560"/>
                <a:ext cx="2066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Mürekkep 8">
                <a:extLst>
                  <a:ext uri="{FF2B5EF4-FFF2-40B4-BE49-F238E27FC236}">
                    <a16:creationId xmlns:a16="http://schemas.microsoft.com/office/drawing/2014/main" id="{8C169140-CAE1-73DC-D85E-E0B59211A300}"/>
                  </a:ext>
                </a:extLst>
              </p14:cNvPr>
              <p14:cNvContentPartPr/>
              <p14:nvPr/>
            </p14:nvContentPartPr>
            <p14:xfrm>
              <a:off x="1621663" y="5550360"/>
              <a:ext cx="4821480" cy="101160"/>
            </p14:xfrm>
          </p:contentPart>
        </mc:Choice>
        <mc:Fallback>
          <p:pic>
            <p:nvPicPr>
              <p:cNvPr id="9" name="Mürekkep 8">
                <a:extLst>
                  <a:ext uri="{FF2B5EF4-FFF2-40B4-BE49-F238E27FC236}">
                    <a16:creationId xmlns:a16="http://schemas.microsoft.com/office/drawing/2014/main" id="{8C169140-CAE1-73DC-D85E-E0B59211A300}"/>
                  </a:ext>
                </a:extLst>
              </p:cNvPr>
              <p:cNvPicPr/>
              <p:nvPr/>
            </p:nvPicPr>
            <p:blipFill>
              <a:blip r:embed="rId12"/>
              <a:stretch>
                <a:fillRect/>
              </a:stretch>
            </p:blipFill>
            <p:spPr>
              <a:xfrm>
                <a:off x="1568023" y="5442360"/>
                <a:ext cx="49291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Mürekkep 9">
                <a:extLst>
                  <a:ext uri="{FF2B5EF4-FFF2-40B4-BE49-F238E27FC236}">
                    <a16:creationId xmlns:a16="http://schemas.microsoft.com/office/drawing/2014/main" id="{DDE848B6-924E-6B88-0883-C3E7C5498627}"/>
                  </a:ext>
                </a:extLst>
              </p14:cNvPr>
              <p14:cNvContentPartPr/>
              <p14:nvPr/>
            </p14:nvContentPartPr>
            <p14:xfrm>
              <a:off x="-1992377" y="4506360"/>
              <a:ext cx="360" cy="360"/>
            </p14:xfrm>
          </p:contentPart>
        </mc:Choice>
        <mc:Fallback>
          <p:pic>
            <p:nvPicPr>
              <p:cNvPr id="10" name="Mürekkep 9">
                <a:extLst>
                  <a:ext uri="{FF2B5EF4-FFF2-40B4-BE49-F238E27FC236}">
                    <a16:creationId xmlns:a16="http://schemas.microsoft.com/office/drawing/2014/main" id="{DDE848B6-924E-6B88-0883-C3E7C5498627}"/>
                  </a:ext>
                </a:extLst>
              </p:cNvPr>
              <p:cNvPicPr/>
              <p:nvPr/>
            </p:nvPicPr>
            <p:blipFill>
              <a:blip r:embed="rId4"/>
              <a:stretch>
                <a:fillRect/>
              </a:stretch>
            </p:blipFill>
            <p:spPr>
              <a:xfrm>
                <a:off x="-2046017" y="4398360"/>
                <a:ext cx="108000" cy="216000"/>
              </a:xfrm>
              <a:prstGeom prst="rect">
                <a:avLst/>
              </a:prstGeom>
            </p:spPr>
          </p:pic>
        </mc:Fallback>
      </mc:AlternateContent>
      <p:sp>
        <p:nvSpPr>
          <p:cNvPr id="11" name="Metin kutusu 10">
            <a:extLst>
              <a:ext uri="{FF2B5EF4-FFF2-40B4-BE49-F238E27FC236}">
                <a16:creationId xmlns:a16="http://schemas.microsoft.com/office/drawing/2014/main" id="{D0006AF1-DB33-C43A-8ADE-B190B9489457}"/>
              </a:ext>
            </a:extLst>
          </p:cNvPr>
          <p:cNvSpPr txBox="1"/>
          <p:nvPr/>
        </p:nvSpPr>
        <p:spPr>
          <a:xfrm>
            <a:off x="1417825" y="6198255"/>
            <a:ext cx="6097836" cy="523220"/>
          </a:xfrm>
          <a:prstGeom prst="rect">
            <a:avLst/>
          </a:prstGeom>
          <a:noFill/>
        </p:spPr>
        <p:txBody>
          <a:bodyPr wrap="square">
            <a:spAutoFit/>
          </a:bodyPr>
          <a:lstStyle/>
          <a:p>
            <a:r>
              <a:rPr lang="tr-TR" sz="1400" dirty="0">
                <a:solidFill>
                  <a:srgbClr val="0563C1"/>
                </a:solidFill>
                <a:hlinkClick r:id="rId14">
                  <a:extLst>
                    <a:ext uri="{A12FA001-AC4F-418D-AE19-62706E023703}">
                      <ahyp:hlinkClr xmlns:ahyp="http://schemas.microsoft.com/office/drawing/2018/hyperlinkcolor" val="tx"/>
                    </a:ext>
                  </a:extLst>
                </a:hlinkClick>
              </a:rPr>
              <a:t>https://www.resmigazete.gov.tr/eskiler/2023/10/20231020.</a:t>
            </a:r>
            <a:r>
              <a:rPr lang="tr-TR" sz="1400" dirty="0">
                <a:solidFill>
                  <a:schemeClr val="tx1">
                    <a:lumMod val="50000"/>
                    <a:lumOff val="50000"/>
                  </a:schemeClr>
                </a:solidFill>
                <a:hlinkClick r:id="rId14">
                  <a:extLst>
                    <a:ext uri="{A12FA001-AC4F-418D-AE19-62706E023703}">
                      <ahyp:hlinkClr xmlns:ahyp="http://schemas.microsoft.com/office/drawing/2018/hyperlinkcolor" val="tx"/>
                    </a:ext>
                  </a:extLst>
                </a:hlinkClick>
              </a:rPr>
              <a:t>pdf</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35947923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705B3792-A59B-6974-0D32-897799EBC36C}"/>
              </a:ext>
            </a:extLst>
          </p:cNvPr>
          <p:cNvSpPr>
            <a:spLocks noGrp="1"/>
          </p:cNvSpPr>
          <p:nvPr>
            <p:ph type="sldNum" sz="quarter" idx="12"/>
          </p:nvPr>
        </p:nvSpPr>
        <p:spPr/>
        <p:txBody>
          <a:bodyPr/>
          <a:lstStyle/>
          <a:p>
            <a:fld id="{BB7A8899-998F-4EED-95AC-72520FB84975}" type="slidenum">
              <a:rPr lang="tr-TR" smtClean="0"/>
              <a:t>115</a:t>
            </a:fld>
            <a:endParaRPr lang="tr-TR"/>
          </a:p>
        </p:txBody>
      </p:sp>
      <p:pic>
        <p:nvPicPr>
          <p:cNvPr id="6" name="Resim 5">
            <a:extLst>
              <a:ext uri="{FF2B5EF4-FFF2-40B4-BE49-F238E27FC236}">
                <a16:creationId xmlns:a16="http://schemas.microsoft.com/office/drawing/2014/main" id="{81CF70F8-BAAF-C5F2-7C89-85C1B03CCA44}"/>
              </a:ext>
            </a:extLst>
          </p:cNvPr>
          <p:cNvPicPr>
            <a:picLocks noChangeAspect="1"/>
          </p:cNvPicPr>
          <p:nvPr/>
        </p:nvPicPr>
        <p:blipFill>
          <a:blip r:embed="rId2"/>
          <a:stretch>
            <a:fillRect/>
          </a:stretch>
        </p:blipFill>
        <p:spPr>
          <a:xfrm>
            <a:off x="0" y="68262"/>
            <a:ext cx="12192001" cy="6721475"/>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F6CA6F44-1C66-6BE8-7756-79CA14DD5D98}"/>
                  </a:ext>
                </a:extLst>
              </p14:cNvPr>
              <p14:cNvContentPartPr/>
              <p14:nvPr/>
            </p14:nvContentPartPr>
            <p14:xfrm>
              <a:off x="-1187057" y="1523760"/>
              <a:ext cx="360" cy="360"/>
            </p14:xfrm>
          </p:contentPart>
        </mc:Choice>
        <mc:Fallback>
          <p:pic>
            <p:nvPicPr>
              <p:cNvPr id="2" name="Mürekkep 1">
                <a:extLst>
                  <a:ext uri="{FF2B5EF4-FFF2-40B4-BE49-F238E27FC236}">
                    <a16:creationId xmlns:a16="http://schemas.microsoft.com/office/drawing/2014/main" id="{F6CA6F44-1C66-6BE8-7756-79CA14DD5D98}"/>
                  </a:ext>
                </a:extLst>
              </p:cNvPr>
              <p:cNvPicPr/>
              <p:nvPr/>
            </p:nvPicPr>
            <p:blipFill>
              <a:blip r:embed="rId4"/>
              <a:stretch>
                <a:fillRect/>
              </a:stretch>
            </p:blipFill>
            <p:spPr>
              <a:xfrm>
                <a:off x="-1240697" y="141576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Mürekkep 2">
                <a:extLst>
                  <a:ext uri="{FF2B5EF4-FFF2-40B4-BE49-F238E27FC236}">
                    <a16:creationId xmlns:a16="http://schemas.microsoft.com/office/drawing/2014/main" id="{9A123092-7E70-6FC0-68CF-6369A7847E94}"/>
                  </a:ext>
                </a:extLst>
              </p14:cNvPr>
              <p14:cNvContentPartPr/>
              <p14:nvPr/>
            </p14:nvContentPartPr>
            <p14:xfrm>
              <a:off x="1643263" y="315240"/>
              <a:ext cx="360" cy="360"/>
            </p14:xfrm>
          </p:contentPart>
        </mc:Choice>
        <mc:Fallback>
          <p:pic>
            <p:nvPicPr>
              <p:cNvPr id="3" name="Mürekkep 2">
                <a:extLst>
                  <a:ext uri="{FF2B5EF4-FFF2-40B4-BE49-F238E27FC236}">
                    <a16:creationId xmlns:a16="http://schemas.microsoft.com/office/drawing/2014/main" id="{9A123092-7E70-6FC0-68CF-6369A7847E94}"/>
                  </a:ext>
                </a:extLst>
              </p:cNvPr>
              <p:cNvPicPr/>
              <p:nvPr/>
            </p:nvPicPr>
            <p:blipFill>
              <a:blip r:embed="rId4"/>
              <a:stretch>
                <a:fillRect/>
              </a:stretch>
            </p:blipFill>
            <p:spPr>
              <a:xfrm>
                <a:off x="1589623" y="20760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Mürekkep 6">
                <a:extLst>
                  <a:ext uri="{FF2B5EF4-FFF2-40B4-BE49-F238E27FC236}">
                    <a16:creationId xmlns:a16="http://schemas.microsoft.com/office/drawing/2014/main" id="{E344BD33-4495-3770-3B58-954B7E7E362E}"/>
                  </a:ext>
                </a:extLst>
              </p14:cNvPr>
              <p14:cNvContentPartPr/>
              <p14:nvPr/>
            </p14:nvContentPartPr>
            <p14:xfrm>
              <a:off x="1643263" y="239280"/>
              <a:ext cx="3754800" cy="33840"/>
            </p14:xfrm>
          </p:contentPart>
        </mc:Choice>
        <mc:Fallback>
          <p:pic>
            <p:nvPicPr>
              <p:cNvPr id="7" name="Mürekkep 6">
                <a:extLst>
                  <a:ext uri="{FF2B5EF4-FFF2-40B4-BE49-F238E27FC236}">
                    <a16:creationId xmlns:a16="http://schemas.microsoft.com/office/drawing/2014/main" id="{E344BD33-4495-3770-3B58-954B7E7E362E}"/>
                  </a:ext>
                </a:extLst>
              </p:cNvPr>
              <p:cNvPicPr/>
              <p:nvPr/>
            </p:nvPicPr>
            <p:blipFill>
              <a:blip r:embed="rId7"/>
              <a:stretch>
                <a:fillRect/>
              </a:stretch>
            </p:blipFill>
            <p:spPr>
              <a:xfrm>
                <a:off x="1589623" y="131640"/>
                <a:ext cx="38624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Mürekkep 7">
                <a:extLst>
                  <a:ext uri="{FF2B5EF4-FFF2-40B4-BE49-F238E27FC236}">
                    <a16:creationId xmlns:a16="http://schemas.microsoft.com/office/drawing/2014/main" id="{7A40A137-E6B1-1CF9-A073-E82F19D89ED9}"/>
                  </a:ext>
                </a:extLst>
              </p14:cNvPr>
              <p14:cNvContentPartPr/>
              <p14:nvPr/>
            </p14:nvContentPartPr>
            <p14:xfrm>
              <a:off x="1698343" y="1991040"/>
              <a:ext cx="1945440" cy="33840"/>
            </p14:xfrm>
          </p:contentPart>
        </mc:Choice>
        <mc:Fallback>
          <p:pic>
            <p:nvPicPr>
              <p:cNvPr id="8" name="Mürekkep 7">
                <a:extLst>
                  <a:ext uri="{FF2B5EF4-FFF2-40B4-BE49-F238E27FC236}">
                    <a16:creationId xmlns:a16="http://schemas.microsoft.com/office/drawing/2014/main" id="{7A40A137-E6B1-1CF9-A073-E82F19D89ED9}"/>
                  </a:ext>
                </a:extLst>
              </p:cNvPr>
              <p:cNvPicPr/>
              <p:nvPr/>
            </p:nvPicPr>
            <p:blipFill>
              <a:blip r:embed="rId9"/>
              <a:stretch>
                <a:fillRect/>
              </a:stretch>
            </p:blipFill>
            <p:spPr>
              <a:xfrm>
                <a:off x="1644343" y="1883400"/>
                <a:ext cx="2053080" cy="249480"/>
              </a:xfrm>
              <a:prstGeom prst="rect">
                <a:avLst/>
              </a:prstGeom>
            </p:spPr>
          </p:pic>
        </mc:Fallback>
      </mc:AlternateContent>
      <p:sp>
        <p:nvSpPr>
          <p:cNvPr id="10" name="Metin kutusu 9">
            <a:extLst>
              <a:ext uri="{FF2B5EF4-FFF2-40B4-BE49-F238E27FC236}">
                <a16:creationId xmlns:a16="http://schemas.microsoft.com/office/drawing/2014/main" id="{160AB6C1-EBC5-234E-E61E-D29C12BC14F3}"/>
              </a:ext>
            </a:extLst>
          </p:cNvPr>
          <p:cNvSpPr txBox="1"/>
          <p:nvPr/>
        </p:nvSpPr>
        <p:spPr>
          <a:xfrm>
            <a:off x="5717682" y="6198255"/>
            <a:ext cx="6097836" cy="523220"/>
          </a:xfrm>
          <a:prstGeom prst="rect">
            <a:avLst/>
          </a:prstGeom>
          <a:noFill/>
        </p:spPr>
        <p:txBody>
          <a:bodyPr wrap="square">
            <a:spAutoFit/>
          </a:bodyPr>
          <a:lstStyle/>
          <a:p>
            <a:r>
              <a:rPr lang="tr-TR" sz="1400" dirty="0">
                <a:solidFill>
                  <a:srgbClr val="0563C1"/>
                </a:solidFill>
                <a:hlinkClick r:id="rId10">
                  <a:extLst>
                    <a:ext uri="{A12FA001-AC4F-418D-AE19-62706E023703}">
                      <ahyp:hlinkClr xmlns:ahyp="http://schemas.microsoft.com/office/drawing/2018/hyperlinkcolor" val="tx"/>
                    </a:ext>
                  </a:extLst>
                </a:hlinkClick>
              </a:rPr>
              <a:t>https://www.resmigazete.gov.tr/eskiler/2023/10/20231020.</a:t>
            </a:r>
            <a:r>
              <a:rPr lang="tr-TR" sz="1400" dirty="0">
                <a:solidFill>
                  <a:schemeClr val="tx1">
                    <a:lumMod val="50000"/>
                    <a:lumOff val="50000"/>
                  </a:schemeClr>
                </a:solidFill>
                <a:hlinkClick r:id="rId10">
                  <a:extLst>
                    <a:ext uri="{A12FA001-AC4F-418D-AE19-62706E023703}">
                      <ahyp:hlinkClr xmlns:ahyp="http://schemas.microsoft.com/office/drawing/2018/hyperlinkcolor" val="tx"/>
                    </a:ext>
                  </a:extLst>
                </a:hlinkClick>
              </a:rPr>
              <a:t>pdf</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14467945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D64ECE65-D1F4-08B5-E277-A8FF09781D39}"/>
              </a:ext>
            </a:extLst>
          </p:cNvPr>
          <p:cNvPicPr>
            <a:picLocks noGrp="1" noChangeAspect="1"/>
          </p:cNvPicPr>
          <p:nvPr>
            <p:ph idx="1"/>
          </p:nvPr>
        </p:nvPicPr>
        <p:blipFill>
          <a:blip r:embed="rId2"/>
          <a:stretch>
            <a:fillRect/>
          </a:stretch>
        </p:blipFill>
        <p:spPr>
          <a:xfrm>
            <a:off x="237435" y="896156"/>
            <a:ext cx="11451188" cy="4845200"/>
          </a:xfrm>
        </p:spPr>
      </p:pic>
      <p:sp>
        <p:nvSpPr>
          <p:cNvPr id="4" name="Slayt Numarası Yer Tutucusu 3">
            <a:extLst>
              <a:ext uri="{FF2B5EF4-FFF2-40B4-BE49-F238E27FC236}">
                <a16:creationId xmlns:a16="http://schemas.microsoft.com/office/drawing/2014/main" id="{A2E28CBD-AE00-3B77-87B7-E312F14EFA71}"/>
              </a:ext>
            </a:extLst>
          </p:cNvPr>
          <p:cNvSpPr>
            <a:spLocks noGrp="1"/>
          </p:cNvSpPr>
          <p:nvPr>
            <p:ph type="sldNum" sz="quarter" idx="12"/>
          </p:nvPr>
        </p:nvSpPr>
        <p:spPr/>
        <p:txBody>
          <a:bodyPr/>
          <a:lstStyle/>
          <a:p>
            <a:fld id="{BB7A8899-998F-4EED-95AC-72520FB84975}" type="slidenum">
              <a:rPr lang="tr-TR" smtClean="0"/>
              <a:t>116</a:t>
            </a:fld>
            <a:endParaRPr lang="tr-TR"/>
          </a:p>
        </p:txBody>
      </p:sp>
      <mc:AlternateContent xmlns:mc="http://schemas.openxmlformats.org/markup-compatibility/2006">
        <mc:Choice xmlns:p14="http://schemas.microsoft.com/office/powerpoint/2010/main" Requires="p14">
          <p:contentPart p14:bwMode="auto" r:id="rId3">
            <p14:nvContentPartPr>
              <p14:cNvPr id="2" name="Mürekkep 1">
                <a:extLst>
                  <a:ext uri="{FF2B5EF4-FFF2-40B4-BE49-F238E27FC236}">
                    <a16:creationId xmlns:a16="http://schemas.microsoft.com/office/drawing/2014/main" id="{D06E0DDB-02EC-F9CA-7B00-C66BB4E1ACBB}"/>
                  </a:ext>
                </a:extLst>
              </p14:cNvPr>
              <p14:cNvContentPartPr/>
              <p14:nvPr/>
            </p14:nvContentPartPr>
            <p14:xfrm>
              <a:off x="-1621937" y="1371120"/>
              <a:ext cx="360" cy="360"/>
            </p14:xfrm>
          </p:contentPart>
        </mc:Choice>
        <mc:Fallback>
          <p:pic>
            <p:nvPicPr>
              <p:cNvPr id="2" name="Mürekkep 1">
                <a:extLst>
                  <a:ext uri="{FF2B5EF4-FFF2-40B4-BE49-F238E27FC236}">
                    <a16:creationId xmlns:a16="http://schemas.microsoft.com/office/drawing/2014/main" id="{D06E0DDB-02EC-F9CA-7B00-C66BB4E1ACBB}"/>
                  </a:ext>
                </a:extLst>
              </p:cNvPr>
              <p:cNvPicPr/>
              <p:nvPr/>
            </p:nvPicPr>
            <p:blipFill>
              <a:blip r:embed="rId4"/>
              <a:stretch>
                <a:fillRect/>
              </a:stretch>
            </p:blipFill>
            <p:spPr>
              <a:xfrm>
                <a:off x="-1675937" y="1263480"/>
                <a:ext cx="108000" cy="216000"/>
              </a:xfrm>
              <a:prstGeom prst="rect">
                <a:avLst/>
              </a:prstGeom>
            </p:spPr>
          </p:pic>
        </mc:Fallback>
      </mc:AlternateContent>
      <p:sp>
        <p:nvSpPr>
          <p:cNvPr id="3" name="Metin kutusu 2">
            <a:extLst>
              <a:ext uri="{FF2B5EF4-FFF2-40B4-BE49-F238E27FC236}">
                <a16:creationId xmlns:a16="http://schemas.microsoft.com/office/drawing/2014/main" id="{4C7AD6C7-155B-DEE1-F0DD-34C75AE90E9F}"/>
              </a:ext>
            </a:extLst>
          </p:cNvPr>
          <p:cNvSpPr txBox="1"/>
          <p:nvPr/>
        </p:nvSpPr>
        <p:spPr>
          <a:xfrm>
            <a:off x="1417825" y="6198255"/>
            <a:ext cx="6097836" cy="523220"/>
          </a:xfrm>
          <a:prstGeom prst="rect">
            <a:avLst/>
          </a:prstGeom>
          <a:noFill/>
        </p:spPr>
        <p:txBody>
          <a:bodyPr wrap="square">
            <a:spAutoFit/>
          </a:bodyPr>
          <a:lstStyle/>
          <a:p>
            <a:r>
              <a:rPr lang="tr-TR" sz="1400" dirty="0">
                <a:solidFill>
                  <a:srgbClr val="0563C1"/>
                </a:solidFill>
                <a:hlinkClick r:id="rId5">
                  <a:extLst>
                    <a:ext uri="{A12FA001-AC4F-418D-AE19-62706E023703}">
                      <ahyp:hlinkClr xmlns:ahyp="http://schemas.microsoft.com/office/drawing/2018/hyperlinkcolor" val="tx"/>
                    </a:ext>
                  </a:extLst>
                </a:hlinkClick>
              </a:rPr>
              <a:t>https://www.resmigazete.gov.tr/eskiler/2023/10/20231020.</a:t>
            </a:r>
            <a:r>
              <a:rPr lang="tr-TR" sz="1400" dirty="0">
                <a:solidFill>
                  <a:schemeClr val="tx1">
                    <a:lumMod val="50000"/>
                    <a:lumOff val="50000"/>
                  </a:schemeClr>
                </a:solidFill>
                <a:hlinkClick r:id="rId5">
                  <a:extLst>
                    <a:ext uri="{A12FA001-AC4F-418D-AE19-62706E023703}">
                      <ahyp:hlinkClr xmlns:ahyp="http://schemas.microsoft.com/office/drawing/2018/hyperlinkcolor" val="tx"/>
                    </a:ext>
                  </a:extLst>
                </a:hlinkClick>
              </a:rPr>
              <a:t>pdf</a:t>
            </a:r>
            <a:r>
              <a:rPr lang="tr-TR" sz="1400" dirty="0">
                <a:solidFill>
                  <a:schemeClr val="tx1">
                    <a:lumMod val="50000"/>
                    <a:lumOff val="50000"/>
                  </a:schemeClr>
                </a:solidFill>
              </a:rPr>
              <a:t>  Erişim Tarihi:21.10.2023</a:t>
            </a:r>
          </a:p>
        </p:txBody>
      </p:sp>
    </p:spTree>
    <p:extLst>
      <p:ext uri="{BB962C8B-B14F-4D97-AF65-F5344CB8AC3E}">
        <p14:creationId xmlns:p14="http://schemas.microsoft.com/office/powerpoint/2010/main" val="16041279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6F8D674-B43D-E1F0-9D19-90C26418B720}"/>
              </a:ext>
            </a:extLst>
          </p:cNvPr>
          <p:cNvSpPr>
            <a:spLocks noGrp="1"/>
          </p:cNvSpPr>
          <p:nvPr>
            <p:ph idx="1"/>
          </p:nvPr>
        </p:nvSpPr>
        <p:spPr>
          <a:xfrm>
            <a:off x="174171" y="290511"/>
            <a:ext cx="11908972" cy="6430963"/>
          </a:xfrm>
        </p:spPr>
        <p:txBody>
          <a:bodyPr>
            <a:normAutofit fontScale="77500" lnSpcReduction="20000"/>
          </a:bodyPr>
          <a:lstStyle/>
          <a:p>
            <a:pPr marL="0" indent="0">
              <a:buNone/>
            </a:pPr>
            <a:r>
              <a:rPr lang="tr-TR" sz="4600" dirty="0"/>
              <a:t>KAYNAKLAR</a:t>
            </a:r>
          </a:p>
          <a:p>
            <a:r>
              <a:rPr lang="tr-TR" sz="2000" dirty="0"/>
              <a:t>1. Türk Dil Kurumu Sözlükleri. </a:t>
            </a:r>
            <a:r>
              <a:rPr lang="tr-TR" sz="2000" dirty="0">
                <a:hlinkClick r:id="rId2">
                  <a:extLst>
                    <a:ext uri="{A12FA001-AC4F-418D-AE19-62706E023703}">
                      <ahyp:hlinkClr xmlns:ahyp="http://schemas.microsoft.com/office/drawing/2018/hyperlinkcolor" val="tx"/>
                    </a:ext>
                  </a:extLst>
                </a:hlinkClick>
              </a:rPr>
              <a:t>https://sozluk.gov.tr/</a:t>
            </a:r>
            <a:r>
              <a:rPr lang="tr-TR" sz="2000" dirty="0"/>
              <a:t> (Erişim tarihi: 21.10.2023)</a:t>
            </a:r>
          </a:p>
          <a:p>
            <a:r>
              <a:rPr lang="tr-TR" sz="2000" dirty="0"/>
              <a:t>2.Tcmevzuat internet sitesi, Normlar Hiyerarşisi. </a:t>
            </a:r>
            <a:r>
              <a:rPr lang="tr-TR" sz="2000" dirty="0">
                <a:hlinkClick r:id="rId3">
                  <a:extLst>
                    <a:ext uri="{A12FA001-AC4F-418D-AE19-62706E023703}">
                      <ahyp:hlinkClr xmlns:ahyp="http://schemas.microsoft.com/office/drawing/2018/hyperlinkcolor" val="tx"/>
                    </a:ext>
                  </a:extLst>
                </a:hlinkClick>
              </a:rPr>
              <a:t>https://www.tcmevzuat.com/normlar/normlar-hiyerarsisi/</a:t>
            </a:r>
            <a:r>
              <a:rPr lang="tr-TR" sz="2000" dirty="0"/>
              <a:t>  (Erişim tarihi: 21.10.2023)</a:t>
            </a:r>
          </a:p>
          <a:p>
            <a:r>
              <a:rPr lang="tr-TR" sz="2000" dirty="0"/>
              <a:t>3. </a:t>
            </a:r>
            <a:r>
              <a:rPr lang="tr-TR" sz="2000" dirty="0">
                <a:hlinkClick r:id="rId4">
                  <a:extLst>
                    <a:ext uri="{A12FA001-AC4F-418D-AE19-62706E023703}">
                      <ahyp:hlinkClr xmlns:ahyp="http://schemas.microsoft.com/office/drawing/2018/hyperlinkcolor" val="tx"/>
                    </a:ext>
                  </a:extLst>
                </a:hlinkClick>
              </a:rPr>
              <a:t>https://dergipark.org.tr/tr/download/article-file/1355827</a:t>
            </a:r>
            <a:endParaRPr lang="tr-TR" sz="2000" dirty="0"/>
          </a:p>
          <a:p>
            <a:r>
              <a:rPr lang="tr-TR" sz="2000" dirty="0"/>
              <a:t>4.</a:t>
            </a:r>
            <a:r>
              <a:rPr lang="tr-TR" sz="2000" dirty="0">
                <a:hlinkClick r:id="rId5">
                  <a:extLst>
                    <a:ext uri="{A12FA001-AC4F-418D-AE19-62706E023703}">
                      <ahyp:hlinkClr xmlns:ahyp="http://schemas.microsoft.com/office/drawing/2018/hyperlinkcolor" val="tx"/>
                    </a:ext>
                  </a:extLst>
                </a:hlinkClick>
              </a:rPr>
              <a:t> https://www.mevzuat.gov.tr/mevzuatmetin/1.5.2709.pdf</a:t>
            </a:r>
            <a:r>
              <a:rPr lang="tr-TR" sz="2000" dirty="0"/>
              <a:t> (Erişim tarihi: 21.04.2022) </a:t>
            </a:r>
          </a:p>
          <a:p>
            <a:r>
              <a:rPr lang="tr-TR" sz="2000" dirty="0"/>
              <a:t>5. Aşıcıoğlu, F. &amp; Demircan, T. (2015). Sağlık Hukuku ve Mevzuatı. İstanbul Üniversitesi Açık ve Uzaktan Eğitim Fakültesi. </a:t>
            </a:r>
            <a:r>
              <a:rPr lang="tr-TR" sz="2000" dirty="0">
                <a:hlinkClick r:id="rId6">
                  <a:extLst>
                    <a:ext uri="{A12FA001-AC4F-418D-AE19-62706E023703}">
                      <ahyp:hlinkClr xmlns:ahyp="http://schemas.microsoft.com/office/drawing/2018/hyperlinkcolor" val="tx"/>
                    </a:ext>
                  </a:extLst>
                </a:hlinkClick>
              </a:rPr>
              <a:t>http://auzefkitap.istanbul.edu.tr/kitap/saglikkurumlariisletmeciligi_ao/saglikhukukumevzuati.pdf</a:t>
            </a:r>
            <a:r>
              <a:rPr lang="tr-TR" sz="2000" dirty="0"/>
              <a:t> (Erişim tarihi: 20.04.2022)</a:t>
            </a:r>
          </a:p>
          <a:p>
            <a:r>
              <a:rPr lang="tr-TR" sz="2000" dirty="0"/>
              <a:t>6. T.C. Sağlık Bakanlığı. Halk Sağlığı Genel Müdürlüğü. İzleme, Değerlendirme ve İstatistik Dairesi Başkanlığı. </a:t>
            </a:r>
            <a:r>
              <a:rPr lang="tr-TR" sz="2000" dirty="0">
                <a:hlinkClick r:id="rId7">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2000" dirty="0"/>
              <a:t> (Erişim tarihi: 21.10.2023)</a:t>
            </a:r>
          </a:p>
          <a:p>
            <a:r>
              <a:rPr lang="tr-TR" sz="2000" dirty="0"/>
              <a:t>7.</a:t>
            </a:r>
            <a:r>
              <a:rPr lang="tr-TR" sz="2000" dirty="0">
                <a:hlinkClick r:id="rId8">
                  <a:extLst>
                    <a:ext uri="{A12FA001-AC4F-418D-AE19-62706E023703}">
                      <ahyp:hlinkClr xmlns:ahyp="http://schemas.microsoft.com/office/drawing/2018/hyperlinkcolor" val="tx"/>
                    </a:ext>
                  </a:extLst>
                </a:hlinkClick>
              </a:rPr>
              <a:t> https://www.mevzuat.gov.tr/mevzuat?MevzuatNo=663&amp;MevzuatTur=4&amp;MevzuatTertip=5</a:t>
            </a:r>
            <a:r>
              <a:rPr lang="tr-TR" sz="2000" dirty="0"/>
              <a:t> (Erişim tarihi: 21.10.2023)</a:t>
            </a:r>
          </a:p>
          <a:p>
            <a:r>
              <a:rPr lang="tr-TR" sz="2000" dirty="0"/>
              <a:t>8.</a:t>
            </a:r>
            <a:r>
              <a:rPr lang="tr-TR" sz="2000" dirty="0">
                <a:hlinkClick r:id="rId9">
                  <a:extLst>
                    <a:ext uri="{A12FA001-AC4F-418D-AE19-62706E023703}">
                      <ahyp:hlinkClr xmlns:ahyp="http://schemas.microsoft.com/office/drawing/2018/hyperlinkcolor" val="tx"/>
                    </a:ext>
                  </a:extLst>
                </a:hlinkClick>
              </a:rPr>
              <a:t> https://www.mevzuat.gov.tr/mevzuatmetin/1.3.1593.pdf</a:t>
            </a:r>
            <a:r>
              <a:rPr lang="tr-TR" sz="2000" dirty="0"/>
              <a:t> (Erişim tarihi: 21.10.2023)</a:t>
            </a:r>
          </a:p>
          <a:p>
            <a:r>
              <a:rPr lang="tr-TR" sz="2000" dirty="0"/>
              <a:t>9.</a:t>
            </a:r>
            <a:r>
              <a:rPr lang="tr-TR" sz="2000" dirty="0">
                <a:hlinkClick r:id="rId10">
                  <a:extLst>
                    <a:ext uri="{A12FA001-AC4F-418D-AE19-62706E023703}">
                      <ahyp:hlinkClr xmlns:ahyp="http://schemas.microsoft.com/office/drawing/2018/hyperlinkcolor" val="tx"/>
                    </a:ext>
                  </a:extLst>
                </a:hlinkClick>
              </a:rPr>
              <a:t> https://www.saglik.gov.tr/TR,10403/tarih-15041949--sayi-7183-verem-savasi-hakkinda-kanun.html</a:t>
            </a:r>
            <a:r>
              <a:rPr lang="tr-TR" sz="2000" dirty="0"/>
              <a:t> (Erişim tarihi: 21.10.2023)</a:t>
            </a:r>
          </a:p>
          <a:p>
            <a:r>
              <a:rPr lang="tr-TR" sz="2000" dirty="0"/>
              <a:t>10.</a:t>
            </a:r>
            <a:r>
              <a:rPr lang="tr-TR" sz="2000" dirty="0">
                <a:hlinkClick r:id="rId11">
                  <a:extLst>
                    <a:ext uri="{A12FA001-AC4F-418D-AE19-62706E023703}">
                      <ahyp:hlinkClr xmlns:ahyp="http://schemas.microsoft.com/office/drawing/2018/hyperlinkcolor" val="tx"/>
                    </a:ext>
                  </a:extLst>
                </a:hlinkClick>
              </a:rPr>
              <a:t> https://www.saglik.gov.tr/TR,10391/turk-tabipleri-birligi-kanunu.html</a:t>
            </a:r>
            <a:r>
              <a:rPr lang="tr-TR" sz="2000" dirty="0"/>
              <a:t> (Erişim tarihi: 21.10.2023)</a:t>
            </a:r>
          </a:p>
          <a:p>
            <a:r>
              <a:rPr lang="tr-TR" sz="2000" dirty="0"/>
              <a:t>11.</a:t>
            </a:r>
            <a:r>
              <a:rPr lang="tr-TR" sz="2000" dirty="0">
                <a:hlinkClick r:id="rId12">
                  <a:extLst>
                    <a:ext uri="{A12FA001-AC4F-418D-AE19-62706E023703}">
                      <ahyp:hlinkClr xmlns:ahyp="http://schemas.microsoft.com/office/drawing/2018/hyperlinkcolor" val="tx"/>
                    </a:ext>
                  </a:extLst>
                </a:hlinkClick>
              </a:rPr>
              <a:t> https://www.saglik.gov.tr/TR,10387/rg-tarihi27051983--rg-sayisi18059-2827-sayili-nufus-planlamasi-hakkinda-kanun.html</a:t>
            </a:r>
            <a:r>
              <a:rPr lang="tr-TR" sz="2000" dirty="0"/>
              <a:t> (Erişim tarihi: 22.10.2023)</a:t>
            </a:r>
          </a:p>
          <a:p>
            <a:r>
              <a:rPr lang="tr-TR" sz="2000" dirty="0"/>
              <a:t>12.</a:t>
            </a:r>
            <a:r>
              <a:rPr lang="tr-TR" sz="2000" dirty="0">
                <a:hlinkClick r:id="rId13">
                  <a:extLst>
                    <a:ext uri="{A12FA001-AC4F-418D-AE19-62706E023703}">
                      <ahyp:hlinkClr xmlns:ahyp="http://schemas.microsoft.com/office/drawing/2018/hyperlinkcolor" val="tx"/>
                    </a:ext>
                  </a:extLst>
                </a:hlinkClick>
              </a:rPr>
              <a:t> https://www.mevzuat.gov.tr/MevzuatMetin/1.5.5258.pdf</a:t>
            </a:r>
            <a:r>
              <a:rPr lang="tr-TR" sz="2000" dirty="0"/>
              <a:t> (Erişim tarihi: 22.10.2023)</a:t>
            </a:r>
          </a:p>
          <a:p>
            <a:r>
              <a:rPr lang="tr-TR" sz="2000" dirty="0"/>
              <a:t>13.</a:t>
            </a:r>
            <a:r>
              <a:rPr lang="tr-TR" sz="2000" dirty="0">
                <a:hlinkClick r:id="rId14">
                  <a:extLst>
                    <a:ext uri="{A12FA001-AC4F-418D-AE19-62706E023703}">
                      <ahyp:hlinkClr xmlns:ahyp="http://schemas.microsoft.com/office/drawing/2018/hyperlinkcolor" val="tx"/>
                    </a:ext>
                  </a:extLst>
                </a:hlinkClick>
              </a:rPr>
              <a:t> https://www.mevzuat.gov.tr/mevzuat?MevzuatNo=17051&amp;MevzuatTur=7&amp;MevzuatTertip=5</a:t>
            </a:r>
            <a:r>
              <a:rPr lang="tr-TR" sz="2000" dirty="0"/>
              <a:t> (Erişim tarihi: 22.10.2023)</a:t>
            </a:r>
          </a:p>
          <a:p>
            <a:r>
              <a:rPr lang="tr-TR" sz="2000" dirty="0"/>
              <a:t>14. </a:t>
            </a:r>
            <a:r>
              <a:rPr lang="tr-TR" sz="2000" dirty="0">
                <a:hlinkClick r:id="rId15">
                  <a:extLst>
                    <a:ext uri="{A12FA001-AC4F-418D-AE19-62706E023703}">
                      <ahyp:hlinkClr xmlns:ahyp="http://schemas.microsoft.com/office/drawing/2018/hyperlinkcolor" val="tx"/>
                    </a:ext>
                  </a:extLst>
                </a:hlinkClick>
              </a:rPr>
              <a:t>https://www.resmigazete.gov.tr/eskiler/2023/10/20231020.pdf</a:t>
            </a:r>
            <a:r>
              <a:rPr lang="tr-TR" sz="2000" dirty="0"/>
              <a:t>  Erişim Tarihi:21.10.2023</a:t>
            </a:r>
          </a:p>
          <a:p>
            <a:r>
              <a:rPr lang="tr-TR" sz="2000" dirty="0"/>
              <a:t>15. </a:t>
            </a:r>
            <a:r>
              <a:rPr lang="tr-TR" sz="2000" dirty="0">
                <a:hlinkClick r:id="rId16">
                  <a:extLst>
                    <a:ext uri="{A12FA001-AC4F-418D-AE19-62706E023703}">
                      <ahyp:hlinkClr xmlns:ahyp="http://schemas.microsoft.com/office/drawing/2018/hyperlinkcolor" val="tx"/>
                    </a:ext>
                  </a:extLst>
                </a:hlinkClick>
              </a:rPr>
              <a:t>https://www.resmigazete.gov.tr/eskiler/2023/10/20231019-6.pdf</a:t>
            </a:r>
            <a:r>
              <a:rPr lang="tr-TR" sz="2000" dirty="0"/>
              <a:t> Erişim Tarihi:21.10.2023</a:t>
            </a:r>
          </a:p>
          <a:p>
            <a:r>
              <a:rPr lang="tr-TR" sz="2000" dirty="0"/>
              <a:t>16. </a:t>
            </a:r>
            <a:r>
              <a:rPr lang="tr-TR" sz="2000" dirty="0">
                <a:hlinkClick r:id="rId17">
                  <a:extLst>
                    <a:ext uri="{A12FA001-AC4F-418D-AE19-62706E023703}">
                      <ahyp:hlinkClr xmlns:ahyp="http://schemas.microsoft.com/office/drawing/2018/hyperlinkcolor" val="tx"/>
                    </a:ext>
                  </a:extLst>
                </a:hlinkClick>
              </a:rPr>
              <a:t>https://www.resmigazete.gov.tr/eskiler/2023/09/20230909-3.htm</a:t>
            </a:r>
            <a:r>
              <a:rPr lang="tr-TR" sz="2000" dirty="0"/>
              <a:t> Erişim Tarihi:21.10.2023</a:t>
            </a:r>
          </a:p>
          <a:p>
            <a:r>
              <a:rPr lang="tr-TR" sz="2000" dirty="0"/>
              <a:t>17. </a:t>
            </a:r>
            <a:r>
              <a:rPr lang="tr-TR" sz="2000" dirty="0">
                <a:hlinkClick r:id="rId18">
                  <a:extLst>
                    <a:ext uri="{A12FA001-AC4F-418D-AE19-62706E023703}">
                      <ahyp:hlinkClr xmlns:ahyp="http://schemas.microsoft.com/office/drawing/2018/hyperlinkcolor" val="tx"/>
                    </a:ext>
                  </a:extLst>
                </a:hlinkClick>
              </a:rPr>
              <a:t>https://www.resmigazete.gov.tr/eskiler/2023/10/20231007-2.htm</a:t>
            </a:r>
            <a:r>
              <a:rPr lang="tr-TR" sz="2000" dirty="0"/>
              <a:t> Erişim Tarihi:21.10.2023</a:t>
            </a:r>
          </a:p>
          <a:p>
            <a:endParaRPr lang="tr-TR" sz="2800" dirty="0">
              <a:solidFill>
                <a:schemeClr val="tx1">
                  <a:lumMod val="50000"/>
                  <a:lumOff val="50000"/>
                </a:schemeClr>
              </a:solidFill>
            </a:endParaRPr>
          </a:p>
          <a:p>
            <a:endParaRPr lang="tr-TR" dirty="0"/>
          </a:p>
        </p:txBody>
      </p:sp>
      <p:sp>
        <p:nvSpPr>
          <p:cNvPr id="4" name="Slayt Numarası Yer Tutucusu 3">
            <a:extLst>
              <a:ext uri="{FF2B5EF4-FFF2-40B4-BE49-F238E27FC236}">
                <a16:creationId xmlns:a16="http://schemas.microsoft.com/office/drawing/2014/main" id="{60AFAAD4-E373-D531-CC17-2127DE7D97BA}"/>
              </a:ext>
            </a:extLst>
          </p:cNvPr>
          <p:cNvSpPr>
            <a:spLocks noGrp="1"/>
          </p:cNvSpPr>
          <p:nvPr>
            <p:ph type="sldNum" sz="quarter" idx="12"/>
          </p:nvPr>
        </p:nvSpPr>
        <p:spPr/>
        <p:txBody>
          <a:bodyPr/>
          <a:lstStyle/>
          <a:p>
            <a:fld id="{BB7A8899-998F-4EED-95AC-72520FB84975}" type="slidenum">
              <a:rPr lang="tr-TR" smtClean="0"/>
              <a:t>117</a:t>
            </a:fld>
            <a:endParaRPr lang="tr-TR"/>
          </a:p>
        </p:txBody>
      </p:sp>
    </p:spTree>
    <p:extLst>
      <p:ext uri="{BB962C8B-B14F-4D97-AF65-F5344CB8AC3E}">
        <p14:creationId xmlns:p14="http://schemas.microsoft.com/office/powerpoint/2010/main" val="2739472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17012-584D-D516-9C25-A7F66E11D600}"/>
              </a:ext>
            </a:extLst>
          </p:cNvPr>
          <p:cNvSpPr>
            <a:spLocks noGrp="1"/>
          </p:cNvSpPr>
          <p:nvPr>
            <p:ph type="title"/>
          </p:nvPr>
        </p:nvSpPr>
        <p:spPr>
          <a:xfrm>
            <a:off x="707571" y="2847068"/>
            <a:ext cx="10515600" cy="1325563"/>
          </a:xfrm>
        </p:spPr>
        <p:txBody>
          <a:bodyPr/>
          <a:lstStyle/>
          <a:p>
            <a:r>
              <a:rPr lang="tr-TR" dirty="0"/>
              <a:t>DİNLEDİĞİNİZ İÇİN TEŞEKKÜRLER…</a:t>
            </a:r>
          </a:p>
        </p:txBody>
      </p:sp>
      <p:sp>
        <p:nvSpPr>
          <p:cNvPr id="3" name="Slayt Numarası Yer Tutucusu 2">
            <a:extLst>
              <a:ext uri="{FF2B5EF4-FFF2-40B4-BE49-F238E27FC236}">
                <a16:creationId xmlns:a16="http://schemas.microsoft.com/office/drawing/2014/main" id="{665FA0EA-E327-6B57-4B78-0E21C94D4060}"/>
              </a:ext>
            </a:extLst>
          </p:cNvPr>
          <p:cNvSpPr>
            <a:spLocks noGrp="1"/>
          </p:cNvSpPr>
          <p:nvPr>
            <p:ph type="sldNum" sz="quarter" idx="12"/>
          </p:nvPr>
        </p:nvSpPr>
        <p:spPr/>
        <p:txBody>
          <a:bodyPr/>
          <a:lstStyle/>
          <a:p>
            <a:fld id="{BB7A8899-998F-4EED-95AC-72520FB84975}" type="slidenum">
              <a:rPr lang="tr-TR" smtClean="0"/>
              <a:t>118</a:t>
            </a:fld>
            <a:endParaRPr lang="tr-TR"/>
          </a:p>
        </p:txBody>
      </p:sp>
    </p:spTree>
    <p:extLst>
      <p:ext uri="{BB962C8B-B14F-4D97-AF65-F5344CB8AC3E}">
        <p14:creationId xmlns:p14="http://schemas.microsoft.com/office/powerpoint/2010/main" val="221375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DEB8A06-A170-4CA7-AEAE-AF1EEEE9D152}"/>
              </a:ext>
            </a:extLst>
          </p:cNvPr>
          <p:cNvSpPr txBox="1"/>
          <p:nvPr/>
        </p:nvSpPr>
        <p:spPr>
          <a:xfrm>
            <a:off x="675699" y="264989"/>
            <a:ext cx="10836927" cy="584775"/>
          </a:xfrm>
          <a:prstGeom prst="rect">
            <a:avLst/>
          </a:prstGeom>
          <a:noFill/>
        </p:spPr>
        <p:txBody>
          <a:bodyPr wrap="square">
            <a:spAutoFit/>
          </a:bodyPr>
          <a:lstStyle/>
          <a:p>
            <a:r>
              <a:rPr lang="tr-TR" sz="3200" b="1" dirty="0"/>
              <a:t>7. DÜNYA TABİPLER BİRLİĞİ’NİN HASTA HAKLARI BİLDİRGESİ</a:t>
            </a:r>
          </a:p>
        </p:txBody>
      </p:sp>
      <p:sp>
        <p:nvSpPr>
          <p:cNvPr id="5" name="Metin kutusu 4">
            <a:extLst>
              <a:ext uri="{FF2B5EF4-FFF2-40B4-BE49-F238E27FC236}">
                <a16:creationId xmlns:a16="http://schemas.microsoft.com/office/drawing/2014/main" id="{C6EBA97A-32DB-4066-8443-200CA076A57D}"/>
              </a:ext>
            </a:extLst>
          </p:cNvPr>
          <p:cNvSpPr txBox="1"/>
          <p:nvPr/>
        </p:nvSpPr>
        <p:spPr>
          <a:xfrm>
            <a:off x="528809" y="1156771"/>
            <a:ext cx="10364477" cy="4893647"/>
          </a:xfrm>
          <a:prstGeom prst="rect">
            <a:avLst/>
          </a:prstGeom>
          <a:noFill/>
        </p:spPr>
        <p:txBody>
          <a:bodyPr wrap="square">
            <a:spAutoFit/>
          </a:bodyPr>
          <a:lstStyle/>
          <a:p>
            <a:pPr marL="285750" indent="-285750" algn="just">
              <a:buFont typeface="Arial" panose="020B0604020202020204" pitchFamily="34" charset="0"/>
              <a:buChar char="•"/>
            </a:pPr>
            <a:r>
              <a:rPr lang="tr-TR" sz="2800" b="0" i="0" u="none" strike="noStrike" baseline="0" dirty="0">
                <a:latin typeface="Times-Roman"/>
              </a:rPr>
              <a:t>3</a:t>
            </a:r>
            <a:r>
              <a:rPr lang="tr-TR" sz="2800" b="0" i="0" u="none" strike="noStrike" baseline="0" dirty="0">
                <a:latin typeface="TimesNewRomanPSMT"/>
              </a:rPr>
              <a:t>4. Dünya Tabipler Birliği toplantısında kabul edilmiş (Lizbon, Portekiz, </a:t>
            </a:r>
            <a:r>
              <a:rPr lang="tr-TR" sz="2800" b="0" i="0" u="none" strike="noStrike" baseline="0" dirty="0">
                <a:highlight>
                  <a:srgbClr val="FFFF00"/>
                </a:highlight>
                <a:latin typeface="TimesNewRomanPSMT"/>
              </a:rPr>
              <a:t>Eylül/Ekim 1981</a:t>
            </a:r>
            <a:r>
              <a:rPr lang="tr-TR" sz="2800" b="0" i="0" u="none" strike="noStrike" baseline="0" dirty="0">
                <a:latin typeface="TimesNewRomanPSMT"/>
              </a:rPr>
              <a:t>), 47. DTB Kurultayı’nda değişiklikler yapılmış (Bali, Endonezya, Eylül 1995) ve 171. Konsey Toplantısı’nda uyarlanmıştır (Santiago, </a:t>
            </a:r>
            <a:r>
              <a:rPr lang="tr-TR" sz="3200" b="0" i="0" u="none" strike="noStrike" baseline="0" dirty="0">
                <a:latin typeface="TimesNewRomanPSMT"/>
              </a:rPr>
              <a:t>Şili</a:t>
            </a:r>
            <a:r>
              <a:rPr lang="tr-TR" sz="2800" b="0" i="0" u="none" strike="noStrike" baseline="0" dirty="0">
                <a:latin typeface="TimesNewRomanPSMT"/>
              </a:rPr>
              <a:t>, Ekim 2005). </a:t>
            </a:r>
          </a:p>
          <a:p>
            <a:pPr algn="just"/>
            <a:endParaRPr lang="tr-TR" sz="2800" dirty="0">
              <a:latin typeface="TimesNewRomanPSMT"/>
            </a:endParaRPr>
          </a:p>
          <a:p>
            <a:pPr marL="285750" indent="-285750" algn="just">
              <a:buFont typeface="Arial" panose="020B0604020202020204" pitchFamily="34" charset="0"/>
              <a:buChar char="•"/>
            </a:pPr>
            <a:r>
              <a:rPr lang="tr-TR" sz="2800" b="0" i="0" u="none" strike="noStrike" baseline="0" dirty="0">
                <a:latin typeface="TimesNewRomanPSMT"/>
              </a:rPr>
              <a:t>Bildirge; </a:t>
            </a:r>
            <a:r>
              <a:rPr lang="tr-TR" sz="2800" b="0" i="0" u="none" strike="noStrike" baseline="0" dirty="0">
                <a:highlight>
                  <a:srgbClr val="FFFF00"/>
                </a:highlight>
                <a:latin typeface="TimesNewRomanPSMT"/>
              </a:rPr>
              <a:t>nitelikli bir tıbbi bakım hakkı</a:t>
            </a:r>
            <a:r>
              <a:rPr lang="tr-TR" sz="2800" b="0" i="0" u="none" strike="noStrike" baseline="0" dirty="0">
                <a:latin typeface="TimesNewRomanPSMT"/>
              </a:rPr>
              <a:t>, </a:t>
            </a:r>
            <a:r>
              <a:rPr lang="tr-TR" sz="2800" b="0" i="0" u="none" strike="noStrike" baseline="0" dirty="0">
                <a:highlight>
                  <a:srgbClr val="FFFF00"/>
                </a:highlight>
                <a:latin typeface="TimesNewRomanPSMT"/>
              </a:rPr>
              <a:t>seçim yapma özgürlüğü</a:t>
            </a:r>
            <a:r>
              <a:rPr lang="tr-TR" sz="2800" b="0" i="0" u="none" strike="noStrike" baseline="0" dirty="0">
                <a:latin typeface="TimesNewRomanPSMT"/>
              </a:rPr>
              <a:t>, </a:t>
            </a:r>
            <a:r>
              <a:rPr lang="tr-TR" sz="2800" b="0" i="0" u="none" strike="noStrike" baseline="0" dirty="0">
                <a:highlight>
                  <a:srgbClr val="FFFF00"/>
                </a:highlight>
                <a:latin typeface="TimesNewRomanPSMT"/>
              </a:rPr>
              <a:t>kendi ile ilgili kararlarını belirleme hakkı</a:t>
            </a:r>
            <a:r>
              <a:rPr lang="tr-TR" sz="2800" b="0" i="0" u="none" strike="noStrike" baseline="0" dirty="0">
                <a:latin typeface="TimesNewRomanPSMT"/>
              </a:rPr>
              <a:t>, bilinci kapalı hasta, yasal ehliyeti olmayan hasta, </a:t>
            </a:r>
            <a:r>
              <a:rPr lang="tr-TR" sz="2800" b="0" i="0" u="none" strike="noStrike" baseline="0" dirty="0">
                <a:highlight>
                  <a:srgbClr val="FFFF00"/>
                </a:highlight>
                <a:latin typeface="TimesNewRomanPSMT"/>
              </a:rPr>
              <a:t>hastanın isteğine karşın yapılan girişimler</a:t>
            </a:r>
            <a:r>
              <a:rPr lang="tr-TR" sz="2800" b="0" i="0" u="none" strike="noStrike" baseline="0" dirty="0">
                <a:latin typeface="TimesNewRomanPSMT"/>
              </a:rPr>
              <a:t>, </a:t>
            </a:r>
            <a:r>
              <a:rPr lang="tr-TR" sz="2800" b="0" i="0" u="none" strike="noStrike" baseline="0" dirty="0">
                <a:highlight>
                  <a:srgbClr val="FFFF00"/>
                </a:highlight>
                <a:latin typeface="TimesNewRomanPSMT"/>
              </a:rPr>
              <a:t>bilgilendirme hakkı</a:t>
            </a:r>
            <a:r>
              <a:rPr lang="tr-TR" sz="2800" b="0" i="0" u="none" strike="noStrike" baseline="0" dirty="0">
                <a:latin typeface="TimesNewRomanPSMT"/>
              </a:rPr>
              <a:t>, </a:t>
            </a:r>
            <a:r>
              <a:rPr lang="tr-TR" sz="2800" b="0" i="0" u="none" strike="noStrike" baseline="0" dirty="0">
                <a:highlight>
                  <a:srgbClr val="FFFF00"/>
                </a:highlight>
                <a:latin typeface="TimesNewRomanPSMT"/>
              </a:rPr>
              <a:t>gizlilik hakkı</a:t>
            </a:r>
            <a:r>
              <a:rPr lang="tr-TR" sz="2800" b="0" i="0" u="none" strike="noStrike" baseline="0" dirty="0">
                <a:latin typeface="TimesNewRomanPSMT"/>
              </a:rPr>
              <a:t>, </a:t>
            </a:r>
            <a:r>
              <a:rPr lang="tr-TR" sz="2800" b="0" i="0" u="none" strike="noStrike" baseline="0" dirty="0">
                <a:highlight>
                  <a:srgbClr val="FFFF00"/>
                </a:highlight>
                <a:latin typeface="TimesNewRomanPSMT"/>
              </a:rPr>
              <a:t>sağlık eğitimi hakkı</a:t>
            </a:r>
            <a:r>
              <a:rPr lang="tr-TR" sz="2800" b="0" i="0" u="none" strike="noStrike" baseline="0" dirty="0">
                <a:latin typeface="TimesNewRomanPSMT"/>
              </a:rPr>
              <a:t>, </a:t>
            </a:r>
            <a:r>
              <a:rPr lang="tr-TR" sz="2800" b="0" i="0" u="none" strike="noStrike" baseline="0" dirty="0">
                <a:highlight>
                  <a:srgbClr val="FFFF00"/>
                </a:highlight>
                <a:latin typeface="TimesNewRomanPSMT"/>
              </a:rPr>
              <a:t>onurunu koruma hakkı ve dinî </a:t>
            </a:r>
            <a:r>
              <a:rPr lang="tr-TR" sz="2800" b="0" i="0" u="none" strike="noStrike" baseline="0" dirty="0">
                <a:highlight>
                  <a:srgbClr val="FFFF00"/>
                </a:highlight>
                <a:latin typeface="Times-Roman"/>
              </a:rPr>
              <a:t>destek </a:t>
            </a:r>
            <a:r>
              <a:rPr lang="tr-TR" sz="2800" b="0" i="0" u="none" strike="noStrike" baseline="0" dirty="0">
                <a:highlight>
                  <a:srgbClr val="FFFF00"/>
                </a:highlight>
                <a:latin typeface="TimesNewRomanPSMT"/>
              </a:rPr>
              <a:t>hakkı</a:t>
            </a:r>
            <a:r>
              <a:rPr lang="tr-TR" sz="2800" b="0" i="0" u="none" strike="noStrike" baseline="0" dirty="0">
                <a:latin typeface="TimesNewRomanPSMT"/>
              </a:rPr>
              <a:t> ile ilgili olarak öneriler getirmiştir.</a:t>
            </a:r>
            <a:endParaRPr lang="tr-TR" sz="2800" dirty="0"/>
          </a:p>
        </p:txBody>
      </p:sp>
      <p:sp>
        <p:nvSpPr>
          <p:cNvPr id="11" name="Metin kutusu 10">
            <a:extLst>
              <a:ext uri="{FF2B5EF4-FFF2-40B4-BE49-F238E27FC236}">
                <a16:creationId xmlns:a16="http://schemas.microsoft.com/office/drawing/2014/main" id="{DB50E74F-9495-408B-9331-C101573C5107}"/>
              </a:ext>
            </a:extLst>
          </p:cNvPr>
          <p:cNvSpPr txBox="1"/>
          <p:nvPr/>
        </p:nvSpPr>
        <p:spPr>
          <a:xfrm>
            <a:off x="2345634" y="6264323"/>
            <a:ext cx="7832034" cy="461665"/>
          </a:xfrm>
          <a:prstGeom prst="rect">
            <a:avLst/>
          </a:prstGeom>
          <a:noFill/>
        </p:spPr>
        <p:txBody>
          <a:bodyPr wrap="square">
            <a:spAutoFit/>
          </a:bodyPr>
          <a:lstStyle/>
          <a:p>
            <a:pPr algn="just"/>
            <a:r>
              <a:rPr lang="tr-TR" sz="1200" dirty="0">
                <a:solidFill>
                  <a:schemeClr val="tx1">
                    <a:lumMod val="50000"/>
                    <a:lumOff val="50000"/>
                  </a:schemeClr>
                </a:solidFill>
              </a:rPr>
              <a:t>Aşıcıoğlu, F. &amp; Demircan, T. (2015). Sağlık Hukuku ve Mevzuatı. İstanbul Üniversitesi Açık ve Uzaktan Eğitim Fakültesi. </a:t>
            </a:r>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lang="tr-TR" sz="1200" dirty="0">
                <a:solidFill>
                  <a:schemeClr val="tx1">
                    <a:lumMod val="50000"/>
                    <a:lumOff val="50000"/>
                  </a:schemeClr>
                </a:solidFill>
              </a:rPr>
              <a:t> (Erişim tarihi: 20.04.2022)</a:t>
            </a:r>
          </a:p>
        </p:txBody>
      </p:sp>
      <p:sp>
        <p:nvSpPr>
          <p:cNvPr id="2" name="Slayt Numarası Yer Tutucusu 1">
            <a:extLst>
              <a:ext uri="{FF2B5EF4-FFF2-40B4-BE49-F238E27FC236}">
                <a16:creationId xmlns:a16="http://schemas.microsoft.com/office/drawing/2014/main" id="{59C05844-22A7-A8D9-A41D-01173DAD3A21}"/>
              </a:ext>
            </a:extLst>
          </p:cNvPr>
          <p:cNvSpPr>
            <a:spLocks noGrp="1"/>
          </p:cNvSpPr>
          <p:nvPr>
            <p:ph type="sldNum" sz="quarter" idx="12"/>
          </p:nvPr>
        </p:nvSpPr>
        <p:spPr/>
        <p:txBody>
          <a:bodyPr/>
          <a:lstStyle/>
          <a:p>
            <a:fld id="{BB7A8899-998F-4EED-95AC-72520FB84975}" type="slidenum">
              <a:rPr lang="tr-TR" smtClean="0"/>
              <a:t>12</a:t>
            </a:fld>
            <a:endParaRPr lang="tr-TR"/>
          </a:p>
        </p:txBody>
      </p:sp>
    </p:spTree>
    <p:extLst>
      <p:ext uri="{BB962C8B-B14F-4D97-AF65-F5344CB8AC3E}">
        <p14:creationId xmlns:p14="http://schemas.microsoft.com/office/powerpoint/2010/main" val="228957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E7316BB-0FEB-46C2-9D7E-942DD9900B7D}"/>
              </a:ext>
            </a:extLst>
          </p:cNvPr>
          <p:cNvSpPr txBox="1"/>
          <p:nvPr/>
        </p:nvSpPr>
        <p:spPr>
          <a:xfrm>
            <a:off x="231354" y="136526"/>
            <a:ext cx="11633812" cy="1015663"/>
          </a:xfrm>
          <a:prstGeom prst="rect">
            <a:avLst/>
          </a:prstGeom>
          <a:noFill/>
        </p:spPr>
        <p:txBody>
          <a:bodyPr wrap="square" rtlCol="0">
            <a:spAutoFit/>
          </a:bodyPr>
          <a:lstStyle/>
          <a:p>
            <a:pPr algn="just"/>
            <a:r>
              <a:rPr lang="tr-TR" sz="2800" b="1" dirty="0"/>
              <a:t>9. DÜNYA TABİPLER BİRLİĞİ’NİN TIPTA YANLIŞ UYGULAMA KONULU DUYURUSU (</a:t>
            </a:r>
            <a:r>
              <a:rPr lang="tr-TR" sz="3200" b="1" dirty="0" err="1"/>
              <a:t>Malpractıce</a:t>
            </a:r>
            <a:r>
              <a:rPr lang="tr-TR" sz="2800" b="1" dirty="0"/>
              <a:t>)</a:t>
            </a:r>
          </a:p>
        </p:txBody>
      </p:sp>
      <p:sp>
        <p:nvSpPr>
          <p:cNvPr id="4" name="Metin kutusu 3">
            <a:extLst>
              <a:ext uri="{FF2B5EF4-FFF2-40B4-BE49-F238E27FC236}">
                <a16:creationId xmlns:a16="http://schemas.microsoft.com/office/drawing/2014/main" id="{115F21AF-808E-43D9-91C0-A465D5839AA6}"/>
              </a:ext>
            </a:extLst>
          </p:cNvPr>
          <p:cNvSpPr txBox="1"/>
          <p:nvPr/>
        </p:nvSpPr>
        <p:spPr>
          <a:xfrm>
            <a:off x="0" y="1152189"/>
            <a:ext cx="12052453" cy="5170646"/>
          </a:xfrm>
          <a:prstGeom prst="rect">
            <a:avLst/>
          </a:prstGeom>
          <a:noFill/>
        </p:spPr>
        <p:txBody>
          <a:bodyPr wrap="square">
            <a:spAutoFit/>
          </a:bodyPr>
          <a:lstStyle/>
          <a:p>
            <a:pPr marL="285750" indent="-285750" algn="just">
              <a:buFont typeface="Arial" panose="020B0604020202020204" pitchFamily="34" charset="0"/>
              <a:buChar char="•"/>
            </a:pPr>
            <a:r>
              <a:rPr lang="tr-TR" sz="2200" b="0" i="0" u="none" strike="noStrike" baseline="0" dirty="0"/>
              <a:t>44. Dünya Tabipler Birliği Genel Kurulu'nda (</a:t>
            </a:r>
            <a:r>
              <a:rPr lang="tr-TR" sz="2200" b="0" i="0" u="none" strike="noStrike" baseline="0" dirty="0">
                <a:highlight>
                  <a:srgbClr val="FFFF00"/>
                </a:highlight>
              </a:rPr>
              <a:t>1992</a:t>
            </a:r>
            <a:r>
              <a:rPr lang="tr-TR" sz="2200" b="0" i="0" u="none" strike="noStrike" baseline="0" dirty="0"/>
              <a:t>) kabul edilmiştir. Bildirge dört bölümden oluşmaktadır. </a:t>
            </a:r>
          </a:p>
          <a:p>
            <a:pPr marL="285750" indent="-285750" algn="just">
              <a:buFont typeface="Arial" panose="020B0604020202020204" pitchFamily="34" charset="0"/>
              <a:buChar char="•"/>
            </a:pPr>
            <a:endParaRPr lang="tr-TR" sz="2200" dirty="0"/>
          </a:p>
          <a:p>
            <a:pPr marL="285750" indent="-285750" algn="just">
              <a:buFont typeface="Arial" panose="020B0604020202020204" pitchFamily="34" charset="0"/>
              <a:buChar char="•"/>
            </a:pPr>
            <a:r>
              <a:rPr lang="tr-TR" sz="2200" b="0" i="0" u="none" strike="noStrike" baseline="0" dirty="0"/>
              <a:t>Birinci bölümde, </a:t>
            </a:r>
            <a:r>
              <a:rPr lang="tr-TR" sz="2200" b="0" i="0" u="none" strike="noStrike" baseline="0" dirty="0">
                <a:highlight>
                  <a:srgbClr val="FFFF00"/>
                </a:highlight>
              </a:rPr>
              <a:t>tıbbi yanlış uygulama davaların artış nedenleri </a:t>
            </a:r>
            <a:r>
              <a:rPr lang="tr-TR" sz="2200" b="0" i="0" u="none" strike="noStrike" baseline="0" dirty="0"/>
              <a:t>belirtilmiş,</a:t>
            </a:r>
          </a:p>
          <a:p>
            <a:pPr marL="285750" indent="-285750" algn="just">
              <a:buFont typeface="Arial" panose="020B0604020202020204" pitchFamily="34" charset="0"/>
              <a:buChar char="•"/>
            </a:pPr>
            <a:r>
              <a:rPr lang="tr-TR" sz="2200" dirty="0"/>
              <a:t>İ</a:t>
            </a:r>
            <a:r>
              <a:rPr lang="tr-TR" sz="2200" b="0" i="0" u="none" strike="noStrike" baseline="0" dirty="0"/>
              <a:t>kinci bölümde </a:t>
            </a:r>
            <a:r>
              <a:rPr lang="tr-TR" sz="2200" b="0" i="0" u="none" strike="noStrike" baseline="0" dirty="0">
                <a:highlight>
                  <a:srgbClr val="FFFF00"/>
                </a:highlight>
              </a:rPr>
              <a:t>tıbbi yanlış uygulama ve tıbbi hata tanımlamaları </a:t>
            </a:r>
            <a:r>
              <a:rPr lang="tr-TR" sz="2200" b="0" i="0" u="none" strike="noStrike" baseline="0" dirty="0"/>
              <a:t>yapılmıştır: </a:t>
            </a:r>
          </a:p>
          <a:p>
            <a:pPr algn="just"/>
            <a:endParaRPr lang="tr-TR" sz="2200" b="0" i="0" u="none" strike="noStrike" baseline="0" dirty="0"/>
          </a:p>
          <a:p>
            <a:pPr marL="285750" indent="-285750" algn="just">
              <a:buFont typeface="Arial" panose="020B0604020202020204" pitchFamily="34" charset="0"/>
              <a:buChar char="•"/>
            </a:pPr>
            <a:r>
              <a:rPr lang="tr-TR" sz="2200" b="1" i="0" u="none" strike="noStrike" baseline="0" dirty="0"/>
              <a:t>Tıbbi yanlış uygulama (</a:t>
            </a:r>
            <a:r>
              <a:rPr lang="tr-TR" sz="2200" b="1" i="0" u="none" strike="noStrike" baseline="0" dirty="0" err="1"/>
              <a:t>malpractice</a:t>
            </a:r>
            <a:r>
              <a:rPr lang="tr-TR" sz="2200" b="1" i="0" u="none" strike="noStrike" baseline="0" dirty="0"/>
              <a:t>); </a:t>
            </a:r>
            <a:r>
              <a:rPr lang="tr-TR" sz="2200" b="0" i="0" u="none" strike="noStrike" baseline="0" dirty="0"/>
              <a:t>doktorun tedavi sırasında standart uygulamayı yapmaması, beceri eksikliği veya hastaya tedavi vermemesi ile oluşan “zarardır”. </a:t>
            </a:r>
          </a:p>
          <a:p>
            <a:pPr marL="285750" indent="-285750" algn="just">
              <a:buFont typeface="Arial" panose="020B0604020202020204" pitchFamily="34" charset="0"/>
              <a:buChar char="•"/>
            </a:pPr>
            <a:r>
              <a:rPr lang="tr-TR" sz="2200" b="0" i="0" u="none" strike="noStrike" baseline="0" dirty="0"/>
              <a:t>Tıbbi uygulama sırasında; </a:t>
            </a:r>
            <a:r>
              <a:rPr lang="tr-TR" sz="2200" b="1" i="0" u="none" strike="noStrike" baseline="0" dirty="0"/>
              <a:t>öngörülemeyen</a:t>
            </a:r>
            <a:r>
              <a:rPr lang="tr-TR" sz="2200" b="0" i="0" u="none" strike="noStrike" baseline="0" dirty="0"/>
              <a:t> bilgi ya da beceri noksanlığı sonucu oluşan ise; </a:t>
            </a:r>
            <a:r>
              <a:rPr lang="tr-TR" sz="2200" b="1" i="0" u="none" strike="noStrike" baseline="0" dirty="0"/>
              <a:t>istenmeyen sonuçtur </a:t>
            </a:r>
            <a:r>
              <a:rPr lang="tr-TR" sz="2200" b="0" i="0" u="none" strike="noStrike" baseline="0" dirty="0"/>
              <a:t>ve bunda hekimin sorumluluğu yoktur”.</a:t>
            </a:r>
          </a:p>
          <a:p>
            <a:pPr marL="285750" indent="-285750" algn="just">
              <a:buFont typeface="Arial" panose="020B0604020202020204" pitchFamily="34" charset="0"/>
              <a:buChar char="•"/>
            </a:pPr>
            <a:endParaRPr lang="tr-TR" sz="2200" dirty="0"/>
          </a:p>
          <a:p>
            <a:pPr marL="285750" indent="-285750" algn="just">
              <a:buFont typeface="Arial" panose="020B0604020202020204" pitchFamily="34" charset="0"/>
              <a:buChar char="•"/>
            </a:pPr>
            <a:r>
              <a:rPr lang="tr-TR" sz="2200" dirty="0"/>
              <a:t>Ü</a:t>
            </a:r>
            <a:r>
              <a:rPr lang="tr-TR" sz="2200" b="0" i="0" u="none" strike="noStrike" baseline="0" dirty="0"/>
              <a:t>çüncü bölümünde </a:t>
            </a:r>
            <a:r>
              <a:rPr lang="tr-TR" sz="2200" b="0" i="0" u="none" strike="noStrike" baseline="0" dirty="0">
                <a:highlight>
                  <a:srgbClr val="FFFF00"/>
                </a:highlight>
              </a:rPr>
              <a:t>zarar görmüş hastaların zararının karşılanabilmesi için alınması gerekli önlemler </a:t>
            </a:r>
            <a:r>
              <a:rPr lang="tr-TR" sz="2200" b="0" i="0" u="none" strike="noStrike" baseline="0" dirty="0"/>
              <a:t>belirtilmiş, </a:t>
            </a:r>
            <a:r>
              <a:rPr lang="tr-TR" sz="2200" b="0" i="0" u="none" strike="noStrike" baseline="0" dirty="0">
                <a:highlight>
                  <a:srgbClr val="FFFF00"/>
                </a:highlight>
              </a:rPr>
              <a:t>tazminat miktarlarının önceden belirlenmesi ilkesi</a:t>
            </a:r>
            <a:r>
              <a:rPr lang="tr-TR" sz="2200" b="0" i="0" u="none" strike="noStrike" baseline="0" dirty="0"/>
              <a:t> getirilmiştir. </a:t>
            </a:r>
          </a:p>
          <a:p>
            <a:pPr marL="285750" indent="-285750" algn="just">
              <a:buFont typeface="Arial" panose="020B0604020202020204" pitchFamily="34" charset="0"/>
              <a:buChar char="•"/>
            </a:pPr>
            <a:r>
              <a:rPr lang="tr-TR" sz="2200" b="0" i="0" u="none" strike="noStrike" baseline="0" dirty="0"/>
              <a:t>Son bölümde ise ulusal tabip birliklerine </a:t>
            </a:r>
            <a:r>
              <a:rPr lang="tr-TR" sz="2200" b="0" i="0" u="none" strike="noStrike" baseline="0" dirty="0">
                <a:highlight>
                  <a:srgbClr val="FFFF00"/>
                </a:highlight>
              </a:rPr>
              <a:t>hem hastalar hem de hekimler için adil ve hakça bir ortam yaratmak </a:t>
            </a:r>
            <a:r>
              <a:rPr lang="tr-TR" sz="2200" b="0" i="0" u="none" strike="noStrike" baseline="0" dirty="0"/>
              <a:t>için faaliyet önerileri getirilmiştir.</a:t>
            </a:r>
            <a:r>
              <a:rPr lang="tr-TR" sz="2200" dirty="0">
                <a:latin typeface="TimesNewRomanPSMT"/>
              </a:rPr>
              <a:t>	</a:t>
            </a:r>
            <a:endParaRPr lang="tr-TR" sz="2200" dirty="0"/>
          </a:p>
        </p:txBody>
      </p:sp>
      <p:sp>
        <p:nvSpPr>
          <p:cNvPr id="5" name="Metin kutusu 4">
            <a:extLst>
              <a:ext uri="{FF2B5EF4-FFF2-40B4-BE49-F238E27FC236}">
                <a16:creationId xmlns:a16="http://schemas.microsoft.com/office/drawing/2014/main" id="{12B2268B-B189-4215-8E79-BA7909149E70}"/>
              </a:ext>
            </a:extLst>
          </p:cNvPr>
          <p:cNvSpPr txBox="1"/>
          <p:nvPr/>
        </p:nvSpPr>
        <p:spPr>
          <a:xfrm>
            <a:off x="1994452" y="6396335"/>
            <a:ext cx="7838661"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3" name="Slayt Numarası Yer Tutucusu 2">
            <a:extLst>
              <a:ext uri="{FF2B5EF4-FFF2-40B4-BE49-F238E27FC236}">
                <a16:creationId xmlns:a16="http://schemas.microsoft.com/office/drawing/2014/main" id="{12202815-97AD-F350-35E0-CC2C91FE2BA4}"/>
              </a:ext>
            </a:extLst>
          </p:cNvPr>
          <p:cNvSpPr>
            <a:spLocks noGrp="1"/>
          </p:cNvSpPr>
          <p:nvPr>
            <p:ph type="sldNum" sz="quarter" idx="12"/>
          </p:nvPr>
        </p:nvSpPr>
        <p:spPr/>
        <p:txBody>
          <a:bodyPr/>
          <a:lstStyle/>
          <a:p>
            <a:fld id="{BB7A8899-998F-4EED-95AC-72520FB84975}" type="slidenum">
              <a:rPr lang="tr-TR" smtClean="0"/>
              <a:t>13</a:t>
            </a:fld>
            <a:endParaRPr lang="tr-TR"/>
          </a:p>
        </p:txBody>
      </p:sp>
    </p:spTree>
    <p:extLst>
      <p:ext uri="{BB962C8B-B14F-4D97-AF65-F5344CB8AC3E}">
        <p14:creationId xmlns:p14="http://schemas.microsoft.com/office/powerpoint/2010/main" val="94320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D7C8836-3893-4FFF-A2D2-EB538802D65D}"/>
              </a:ext>
            </a:extLst>
          </p:cNvPr>
          <p:cNvSpPr txBox="1"/>
          <p:nvPr/>
        </p:nvSpPr>
        <p:spPr>
          <a:xfrm>
            <a:off x="429658" y="1498236"/>
            <a:ext cx="10924142" cy="3046988"/>
          </a:xfrm>
          <a:prstGeom prst="rect">
            <a:avLst/>
          </a:prstGeom>
          <a:noFill/>
        </p:spPr>
        <p:txBody>
          <a:bodyPr wrap="square">
            <a:spAutoFit/>
          </a:bodyPr>
          <a:lstStyle/>
          <a:p>
            <a:pPr marL="285750" indent="-285750" algn="just">
              <a:buFont typeface="Arial" panose="020B0604020202020204" pitchFamily="34" charset="0"/>
              <a:buChar char="•"/>
            </a:pPr>
            <a:r>
              <a:rPr lang="tr-TR" sz="2400" b="0" i="0" u="none" strike="noStrike" baseline="0" dirty="0">
                <a:highlight>
                  <a:srgbClr val="FFFF00"/>
                </a:highlight>
                <a:latin typeface="TimesNewRomanPSMT"/>
              </a:rPr>
              <a:t>1996 Kasım</a:t>
            </a:r>
            <a:r>
              <a:rPr lang="tr-TR" sz="2400" b="0" i="0" u="none" strike="noStrike" baseline="0" dirty="0">
                <a:latin typeface="TimesNewRomanPSMT"/>
              </a:rPr>
              <a:t>’ında Güney Afrika Cumhuriyeti </a:t>
            </a:r>
            <a:r>
              <a:rPr lang="tr-TR" sz="2400" b="0" i="0" u="none" strike="noStrike" baseline="0" dirty="0" err="1">
                <a:latin typeface="TimesNewRomanPSMT"/>
              </a:rPr>
              <a:t>Somerset</a:t>
            </a:r>
            <a:r>
              <a:rPr lang="tr-TR" sz="2400" b="0" i="0" u="none" strike="noStrike" baseline="0" dirty="0">
                <a:latin typeface="TimesNewRomanPSMT"/>
              </a:rPr>
              <a:t> West’te yapılan 48. Genel Kurul’da kabul edilmiştir. </a:t>
            </a:r>
          </a:p>
          <a:p>
            <a:pPr marL="285750" indent="-285750" algn="just">
              <a:buFont typeface="Arial" panose="020B0604020202020204" pitchFamily="34" charset="0"/>
              <a:buChar char="•"/>
            </a:pPr>
            <a:endParaRPr lang="tr-TR" sz="2400" dirty="0">
              <a:latin typeface="TimesNewRomanPSMT"/>
            </a:endParaRPr>
          </a:p>
          <a:p>
            <a:pPr marL="285750" indent="-285750" algn="just">
              <a:buFont typeface="Arial" panose="020B0604020202020204" pitchFamily="34" charset="0"/>
              <a:buChar char="•"/>
            </a:pPr>
            <a:r>
              <a:rPr lang="tr-TR" sz="2400" b="0" i="0" u="none" strike="noStrike" baseline="0" dirty="0">
                <a:highlight>
                  <a:srgbClr val="FFFF00"/>
                </a:highlight>
                <a:latin typeface="TimesNewRomanPSMT"/>
              </a:rPr>
              <a:t>İstenmeyen hamileliklerin; kadınların ve çocuklarının sağlığı üzerinde zararlı etkileri olabileceği</a:t>
            </a:r>
            <a:r>
              <a:rPr lang="tr-TR" sz="2400" b="0" i="0" u="none" strike="noStrike" baseline="0" dirty="0">
                <a:latin typeface="TimesNewRomanPSMT"/>
              </a:rPr>
              <a:t>, bu yüzden, Dünya </a:t>
            </a:r>
            <a:r>
              <a:rPr lang="tr-TR" sz="2400" b="0" i="0" u="none" strike="noStrike" baseline="0" dirty="0">
                <a:latin typeface="Times-Roman"/>
              </a:rPr>
              <a:t>Tabipler </a:t>
            </a:r>
            <a:r>
              <a:rPr lang="tr-TR" sz="2400" b="0" i="0" u="none" strike="noStrike" baseline="0" dirty="0">
                <a:latin typeface="TimesNewRomanPSMT"/>
              </a:rPr>
              <a:t>Birliğinin </a:t>
            </a:r>
            <a:r>
              <a:rPr lang="tr-TR" sz="2400" b="0" i="0" u="none" strike="noStrike" baseline="0" dirty="0">
                <a:highlight>
                  <a:srgbClr val="FFFF00"/>
                </a:highlight>
                <a:latin typeface="TimesNewRomanPSMT"/>
              </a:rPr>
              <a:t>kısıtlamak üzere değil, insan hayatını zenginleştirmek üzere kullanıldığı sürece, aile planlamasını onayladığı</a:t>
            </a:r>
            <a:r>
              <a:rPr lang="tr-TR" sz="2400" b="0" i="0" u="none" strike="noStrike" baseline="0" dirty="0">
                <a:latin typeface="TimesNewRomanPSMT"/>
              </a:rPr>
              <a:t>, </a:t>
            </a:r>
            <a:r>
              <a:rPr lang="tr-TR" sz="2400" dirty="0">
                <a:latin typeface="TimesNewRomanPSMT"/>
              </a:rPr>
              <a:t>b</a:t>
            </a:r>
            <a:r>
              <a:rPr lang="tr-TR" sz="2400" b="0" i="0" u="none" strike="noStrike" baseline="0" dirty="0">
                <a:latin typeface="TimesNewRomanPSMT"/>
              </a:rPr>
              <a:t>irliğin tüm kadınların </a:t>
            </a:r>
            <a:r>
              <a:rPr lang="tr-TR" sz="2400" b="0" i="0" u="none" strike="noStrike" baseline="0" dirty="0">
                <a:highlight>
                  <a:srgbClr val="FFFF00"/>
                </a:highlight>
                <a:latin typeface="TimesNewRomanPSMT"/>
              </a:rPr>
              <a:t>doğum kontrolü kararına şans eseri değil, bilinçli olarak, seçerek ulaşmasına olanak tanınmasını </a:t>
            </a:r>
            <a:r>
              <a:rPr lang="tr-TR" sz="2400" b="0" i="0" u="none" strike="noStrike" baseline="0" dirty="0">
                <a:latin typeface="TimesNewRomanPSMT"/>
              </a:rPr>
              <a:t>desteklediği belirtilmiştir.</a:t>
            </a:r>
            <a:endParaRPr lang="tr-TR" sz="2400" dirty="0"/>
          </a:p>
        </p:txBody>
      </p:sp>
      <p:sp>
        <p:nvSpPr>
          <p:cNvPr id="6" name="Metin kutusu 5">
            <a:extLst>
              <a:ext uri="{FF2B5EF4-FFF2-40B4-BE49-F238E27FC236}">
                <a16:creationId xmlns:a16="http://schemas.microsoft.com/office/drawing/2014/main" id="{B47AC06C-F1C9-4690-A875-1D6F08C77AAB}"/>
              </a:ext>
            </a:extLst>
          </p:cNvPr>
          <p:cNvSpPr txBox="1"/>
          <p:nvPr/>
        </p:nvSpPr>
        <p:spPr>
          <a:xfrm>
            <a:off x="429658" y="331304"/>
            <a:ext cx="11204154" cy="954107"/>
          </a:xfrm>
          <a:prstGeom prst="rect">
            <a:avLst/>
          </a:prstGeom>
          <a:noFill/>
        </p:spPr>
        <p:txBody>
          <a:bodyPr wrap="square" rtlCol="0">
            <a:spAutoFit/>
          </a:bodyPr>
          <a:lstStyle/>
          <a:p>
            <a:r>
              <a:rPr lang="tr-TR" sz="2800" b="1" dirty="0"/>
              <a:t>10. DÜNYA TABİPLER BİRLİĞİ’NİN AİLE PLANLAMASI VE KADINLARIN (KORUNMA) DOĞUM KONTROL HAKLARI KONUSUNDAKİ KARARI </a:t>
            </a:r>
          </a:p>
        </p:txBody>
      </p:sp>
      <p:sp>
        <p:nvSpPr>
          <p:cNvPr id="7" name="Metin kutusu 6">
            <a:extLst>
              <a:ext uri="{FF2B5EF4-FFF2-40B4-BE49-F238E27FC236}">
                <a16:creationId xmlns:a16="http://schemas.microsoft.com/office/drawing/2014/main" id="{BEECF012-496B-4E25-BF5F-F3BF875E1D11}"/>
              </a:ext>
            </a:extLst>
          </p:cNvPr>
          <p:cNvSpPr txBox="1"/>
          <p:nvPr/>
        </p:nvSpPr>
        <p:spPr>
          <a:xfrm>
            <a:off x="2153478" y="6295863"/>
            <a:ext cx="788504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2" name="Slayt Numarası Yer Tutucusu 1">
            <a:extLst>
              <a:ext uri="{FF2B5EF4-FFF2-40B4-BE49-F238E27FC236}">
                <a16:creationId xmlns:a16="http://schemas.microsoft.com/office/drawing/2014/main" id="{E7F53C31-47ED-E890-D528-ED56ED17A2B5}"/>
              </a:ext>
            </a:extLst>
          </p:cNvPr>
          <p:cNvSpPr>
            <a:spLocks noGrp="1"/>
          </p:cNvSpPr>
          <p:nvPr>
            <p:ph type="sldNum" sz="quarter" idx="12"/>
          </p:nvPr>
        </p:nvSpPr>
        <p:spPr/>
        <p:txBody>
          <a:bodyPr/>
          <a:lstStyle/>
          <a:p>
            <a:fld id="{BB7A8899-998F-4EED-95AC-72520FB84975}" type="slidenum">
              <a:rPr lang="tr-TR" smtClean="0"/>
              <a:t>14</a:t>
            </a:fld>
            <a:endParaRPr lang="tr-TR"/>
          </a:p>
        </p:txBody>
      </p:sp>
    </p:spTree>
    <p:extLst>
      <p:ext uri="{BB962C8B-B14F-4D97-AF65-F5344CB8AC3E}">
        <p14:creationId xmlns:p14="http://schemas.microsoft.com/office/powerpoint/2010/main" val="3185665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1A7F4BD-1B7F-4DEE-94D4-934DACA84D3C}"/>
              </a:ext>
            </a:extLst>
          </p:cNvPr>
          <p:cNvSpPr txBox="1"/>
          <p:nvPr/>
        </p:nvSpPr>
        <p:spPr>
          <a:xfrm>
            <a:off x="352541" y="1723492"/>
            <a:ext cx="11501608" cy="3539430"/>
          </a:xfrm>
          <a:prstGeom prst="rect">
            <a:avLst/>
          </a:prstGeom>
          <a:noFill/>
        </p:spPr>
        <p:txBody>
          <a:bodyPr wrap="square">
            <a:spAutoFit/>
          </a:bodyPr>
          <a:lstStyle/>
          <a:p>
            <a:pPr marL="285750" indent="-285750" algn="just">
              <a:buFont typeface="Arial" panose="020B0604020202020204" pitchFamily="34" charset="0"/>
              <a:buChar char="•"/>
            </a:pPr>
            <a:r>
              <a:rPr lang="tr-TR" sz="2800" b="0" i="0" u="none" strike="noStrike" baseline="0" dirty="0">
                <a:latin typeface="TimesNewRomanPSMT"/>
              </a:rPr>
              <a:t>49’uncu Dünya Tabipler Birliği Genel Kur</a:t>
            </a:r>
            <a:r>
              <a:rPr lang="tr-TR" sz="2800" b="0" i="0" u="none" strike="noStrike" baseline="0" dirty="0">
                <a:latin typeface="Times-Roman"/>
              </a:rPr>
              <a:t>ulu t</a:t>
            </a:r>
            <a:r>
              <a:rPr lang="tr-TR" sz="2800" b="0" i="0" u="none" strike="noStrike" baseline="0" dirty="0">
                <a:latin typeface="TimesNewRomanPSMT"/>
              </a:rPr>
              <a:t>arafından benimsenmiştir. Hamburg, Almanya, </a:t>
            </a:r>
            <a:r>
              <a:rPr lang="tr-TR" sz="2800" b="0" i="0" u="none" strike="noStrike" baseline="0" dirty="0">
                <a:highlight>
                  <a:srgbClr val="FFFF00"/>
                </a:highlight>
                <a:latin typeface="TimesNewRomanPSMT"/>
              </a:rPr>
              <a:t>Kasım 1997</a:t>
            </a:r>
            <a:r>
              <a:rPr lang="tr-TR" sz="2800" b="0" i="0" u="none" strike="noStrike" baseline="0" dirty="0">
                <a:latin typeface="TimesNewRomanPSMT"/>
              </a:rPr>
              <a:t>. </a:t>
            </a:r>
          </a:p>
          <a:p>
            <a:pPr algn="just"/>
            <a:endParaRPr lang="tr-TR" sz="2800" dirty="0">
              <a:latin typeface="TimesNewRomanPSMT"/>
            </a:endParaRPr>
          </a:p>
          <a:p>
            <a:pPr marL="285750" indent="-285750" algn="just">
              <a:buFont typeface="Arial" panose="020B0604020202020204" pitchFamily="34" charset="0"/>
              <a:buChar char="•"/>
            </a:pPr>
            <a:r>
              <a:rPr lang="tr-TR" sz="2800" b="0" i="0" u="none" strike="noStrike" baseline="0" dirty="0">
                <a:latin typeface="TimesNewRomanPSMT"/>
              </a:rPr>
              <a:t>Hekimlerin bilgi ve yeteneklerini korumak ve artırmak zorunda oldukları, </a:t>
            </a:r>
            <a:r>
              <a:rPr lang="tr-TR" sz="2800" b="0" i="0" u="none" strike="noStrike" baseline="0" dirty="0">
                <a:highlight>
                  <a:srgbClr val="FFFF00"/>
                </a:highlight>
                <a:latin typeface="TimesNewRomanPSMT"/>
              </a:rPr>
              <a:t>yalnızca tıp sanatının belirttiklerine göre etkili ve uygun olduğu bilinen muayene ve tedavileri önereceklerinin </a:t>
            </a:r>
            <a:r>
              <a:rPr lang="tr-TR" sz="2800" b="0" i="0" u="none" strike="noStrike" baseline="0" dirty="0">
                <a:latin typeface="TimesNewRomanPSMT"/>
              </a:rPr>
              <a:t>altı çizilmiş, kalite değerlendirmelerinde hasta kayıtlarının ve akran değerlendirmelerinin </a:t>
            </a:r>
            <a:r>
              <a:rPr lang="tr-TR" sz="2800" b="0" i="0" u="none" strike="noStrike" baseline="0" dirty="0">
                <a:highlight>
                  <a:srgbClr val="FFFF00"/>
                </a:highlight>
                <a:latin typeface="TimesNewRomanPSMT"/>
              </a:rPr>
              <a:t>gizli tutulması </a:t>
            </a:r>
            <a:r>
              <a:rPr lang="tr-TR" sz="2800" b="0" i="0" u="none" strike="noStrike" baseline="0" dirty="0">
                <a:latin typeface="TimesNewRomanPSMT"/>
              </a:rPr>
              <a:t>gerektiği belirtilmiştir</a:t>
            </a:r>
            <a:endParaRPr lang="tr-TR" sz="2800" dirty="0"/>
          </a:p>
        </p:txBody>
      </p:sp>
      <p:sp>
        <p:nvSpPr>
          <p:cNvPr id="5" name="Metin kutusu 4">
            <a:extLst>
              <a:ext uri="{FF2B5EF4-FFF2-40B4-BE49-F238E27FC236}">
                <a16:creationId xmlns:a16="http://schemas.microsoft.com/office/drawing/2014/main" id="{9B16DCB9-067D-4B8E-AABD-DA9D369BC689}"/>
              </a:ext>
            </a:extLst>
          </p:cNvPr>
          <p:cNvSpPr txBox="1"/>
          <p:nvPr/>
        </p:nvSpPr>
        <p:spPr>
          <a:xfrm>
            <a:off x="352541" y="261053"/>
            <a:ext cx="11237204" cy="954107"/>
          </a:xfrm>
          <a:prstGeom prst="rect">
            <a:avLst/>
          </a:prstGeom>
          <a:noFill/>
        </p:spPr>
        <p:txBody>
          <a:bodyPr wrap="square" rtlCol="0">
            <a:spAutoFit/>
          </a:bodyPr>
          <a:lstStyle/>
          <a:p>
            <a:r>
              <a:rPr lang="tr-TR" sz="2800" b="1" dirty="0"/>
              <a:t>11. DÜNYA TABİPLER BİRLİĞİ BİLDİRGESİ SAĞLIK BAKIMINDA DEVAMLI KALİTE GELİŞTİRME KONUSUNDA ANA HATLAR BİLDİRGESİ</a:t>
            </a:r>
          </a:p>
        </p:txBody>
      </p:sp>
      <p:sp>
        <p:nvSpPr>
          <p:cNvPr id="9" name="Metin kutusu 8">
            <a:extLst>
              <a:ext uri="{FF2B5EF4-FFF2-40B4-BE49-F238E27FC236}">
                <a16:creationId xmlns:a16="http://schemas.microsoft.com/office/drawing/2014/main" id="{8A97F782-953D-4C04-B04C-329A8023999A}"/>
              </a:ext>
            </a:extLst>
          </p:cNvPr>
          <p:cNvSpPr txBox="1"/>
          <p:nvPr/>
        </p:nvSpPr>
        <p:spPr>
          <a:xfrm>
            <a:off x="1908313" y="6396335"/>
            <a:ext cx="784528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2" name="Slayt Numarası Yer Tutucusu 1">
            <a:extLst>
              <a:ext uri="{FF2B5EF4-FFF2-40B4-BE49-F238E27FC236}">
                <a16:creationId xmlns:a16="http://schemas.microsoft.com/office/drawing/2014/main" id="{DFD89426-EF4D-0EDC-99FE-2737DCB6310B}"/>
              </a:ext>
            </a:extLst>
          </p:cNvPr>
          <p:cNvSpPr>
            <a:spLocks noGrp="1"/>
          </p:cNvSpPr>
          <p:nvPr>
            <p:ph type="sldNum" sz="quarter" idx="12"/>
          </p:nvPr>
        </p:nvSpPr>
        <p:spPr/>
        <p:txBody>
          <a:bodyPr/>
          <a:lstStyle/>
          <a:p>
            <a:fld id="{BB7A8899-998F-4EED-95AC-72520FB84975}" type="slidenum">
              <a:rPr lang="tr-TR" smtClean="0"/>
              <a:t>15</a:t>
            </a:fld>
            <a:endParaRPr lang="tr-TR"/>
          </a:p>
        </p:txBody>
      </p:sp>
    </p:spTree>
    <p:extLst>
      <p:ext uri="{BB962C8B-B14F-4D97-AF65-F5344CB8AC3E}">
        <p14:creationId xmlns:p14="http://schemas.microsoft.com/office/powerpoint/2010/main" val="57498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54AE3B8-CD1B-4968-AA98-A7AA5AAD9B60}"/>
              </a:ext>
            </a:extLst>
          </p:cNvPr>
          <p:cNvSpPr txBox="1"/>
          <p:nvPr/>
        </p:nvSpPr>
        <p:spPr>
          <a:xfrm>
            <a:off x="500946" y="1631028"/>
            <a:ext cx="10852853" cy="3970318"/>
          </a:xfrm>
          <a:prstGeom prst="rect">
            <a:avLst/>
          </a:prstGeom>
          <a:noFill/>
        </p:spPr>
        <p:txBody>
          <a:bodyPr wrap="square">
            <a:spAutoFit/>
          </a:bodyPr>
          <a:lstStyle/>
          <a:p>
            <a:pPr marL="285750" indent="-285750" algn="just">
              <a:buFont typeface="Arial" panose="020B0604020202020204" pitchFamily="34" charset="0"/>
              <a:buChar char="•"/>
            </a:pPr>
            <a:r>
              <a:rPr lang="tr-TR" sz="2800" b="0" i="0" u="none" strike="noStrike" baseline="0" dirty="0">
                <a:highlight>
                  <a:srgbClr val="FFFF00"/>
                </a:highlight>
                <a:latin typeface="TimesNewRomanPSMT"/>
              </a:rPr>
              <a:t>2002</a:t>
            </a:r>
            <a:r>
              <a:rPr lang="tr-TR" sz="2800" b="0" i="0" u="none" strike="noStrike" baseline="0" dirty="0">
                <a:latin typeface="TimesNewRomanPSMT"/>
              </a:rPr>
              <a:t> yılında Amerika Birleşik Devletleri’nin Washington kentinde DTB Genel </a:t>
            </a:r>
            <a:r>
              <a:rPr lang="tr-TR" sz="2800" b="0" i="0" u="none" strike="noStrike" baseline="0" dirty="0">
                <a:latin typeface="Times-Roman"/>
              </a:rPr>
              <a:t>Kurulu’</a:t>
            </a:r>
            <a:r>
              <a:rPr lang="tr-TR" sz="2800" b="0" i="0" u="none" strike="noStrike" baseline="0" dirty="0">
                <a:latin typeface="TimesNewRomanPSMT"/>
              </a:rPr>
              <a:t>nda kabul edilmiştir. </a:t>
            </a:r>
          </a:p>
          <a:p>
            <a:pPr algn="just"/>
            <a:endParaRPr lang="tr-TR" sz="2800" dirty="0">
              <a:latin typeface="TimesNewRomanPSMT"/>
            </a:endParaRPr>
          </a:p>
          <a:p>
            <a:pPr marL="285750" indent="-285750" algn="just">
              <a:buFont typeface="Arial" panose="020B0604020202020204" pitchFamily="34" charset="0"/>
              <a:buChar char="•"/>
            </a:pPr>
            <a:r>
              <a:rPr lang="tr-TR" sz="2800" b="0" i="0" u="none" strike="noStrike" baseline="0" dirty="0">
                <a:latin typeface="TimesNewRomanPSMT"/>
              </a:rPr>
              <a:t>Bildirgede; bir </a:t>
            </a:r>
            <a:r>
              <a:rPr lang="tr-TR" sz="2800" b="0" i="0" u="none" strike="noStrike" baseline="0" dirty="0">
                <a:highlight>
                  <a:srgbClr val="FFFF00"/>
                </a:highlight>
                <a:latin typeface="TimesNewRomanPSMT"/>
              </a:rPr>
              <a:t>hastanın kişisel sağlıkla ilgili bilgilerinin gizliliği mahremiyet</a:t>
            </a:r>
            <a:r>
              <a:rPr lang="tr-TR" sz="2800" b="0" i="0" u="none" strike="noStrike" baseline="0" dirty="0">
                <a:latin typeface="TimesNewRomanPSMT"/>
              </a:rPr>
              <a:t> sorumluluğu olarak </a:t>
            </a:r>
            <a:r>
              <a:rPr lang="tr-TR" sz="2800" b="0" i="0" u="none" strike="noStrike" baseline="0" dirty="0">
                <a:highlight>
                  <a:srgbClr val="FFFF00"/>
                </a:highlight>
                <a:latin typeface="TimesNewRomanPSMT"/>
              </a:rPr>
              <a:t>hekim tarafından korunması </a:t>
            </a:r>
            <a:r>
              <a:rPr lang="tr-TR" sz="2800" b="0" i="0" u="none" strike="noStrike" baseline="0" dirty="0">
                <a:latin typeface="TimesNewRomanPSMT"/>
              </a:rPr>
              <a:t>gerektiğinin altı çizilerek, hastalar tarafından bilgiye erişim, mahremiyetin korunması, hastaların onamının alınması, tanımlanan ve tanımlanmayan verilerin yönetimi konularında tavsiye niteliğinde ilkeler belirtilmiştir.</a:t>
            </a:r>
            <a:endParaRPr lang="tr-TR" sz="2800" dirty="0"/>
          </a:p>
        </p:txBody>
      </p:sp>
      <p:sp>
        <p:nvSpPr>
          <p:cNvPr id="7" name="Metin kutusu 6">
            <a:extLst>
              <a:ext uri="{FF2B5EF4-FFF2-40B4-BE49-F238E27FC236}">
                <a16:creationId xmlns:a16="http://schemas.microsoft.com/office/drawing/2014/main" id="{EE3D2DEB-2487-4FCC-927F-119E9106E0FF}"/>
              </a:ext>
            </a:extLst>
          </p:cNvPr>
          <p:cNvSpPr txBox="1"/>
          <p:nvPr/>
        </p:nvSpPr>
        <p:spPr>
          <a:xfrm>
            <a:off x="500947" y="531617"/>
            <a:ext cx="9713844" cy="954107"/>
          </a:xfrm>
          <a:prstGeom prst="rect">
            <a:avLst/>
          </a:prstGeom>
          <a:noFill/>
        </p:spPr>
        <p:txBody>
          <a:bodyPr wrap="square" rtlCol="0">
            <a:spAutoFit/>
          </a:bodyPr>
          <a:lstStyle/>
          <a:p>
            <a:r>
              <a:rPr lang="tr-TR" sz="2800" b="1" dirty="0"/>
              <a:t>12. DÜNYA TABİPLER BİRLİĞİ’NİN SAĞLIK VERİTABANLARI İLE İLGİLİ ETİK DÜŞÜNCELER BİLDİRGESİ</a:t>
            </a:r>
          </a:p>
        </p:txBody>
      </p:sp>
      <p:sp>
        <p:nvSpPr>
          <p:cNvPr id="8" name="Metin kutusu 7">
            <a:extLst>
              <a:ext uri="{FF2B5EF4-FFF2-40B4-BE49-F238E27FC236}">
                <a16:creationId xmlns:a16="http://schemas.microsoft.com/office/drawing/2014/main" id="{C10592D0-F5BF-42E7-B66E-B0153966132B}"/>
              </a:ext>
            </a:extLst>
          </p:cNvPr>
          <p:cNvSpPr txBox="1"/>
          <p:nvPr/>
        </p:nvSpPr>
        <p:spPr>
          <a:xfrm>
            <a:off x="2173356" y="6396335"/>
            <a:ext cx="7845287"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2" name="Slayt Numarası Yer Tutucusu 1">
            <a:extLst>
              <a:ext uri="{FF2B5EF4-FFF2-40B4-BE49-F238E27FC236}">
                <a16:creationId xmlns:a16="http://schemas.microsoft.com/office/drawing/2014/main" id="{C932F64B-5940-1820-37E8-2ABFE4F4F3B3}"/>
              </a:ext>
            </a:extLst>
          </p:cNvPr>
          <p:cNvSpPr>
            <a:spLocks noGrp="1"/>
          </p:cNvSpPr>
          <p:nvPr>
            <p:ph type="sldNum" sz="quarter" idx="12"/>
          </p:nvPr>
        </p:nvSpPr>
        <p:spPr/>
        <p:txBody>
          <a:bodyPr/>
          <a:lstStyle/>
          <a:p>
            <a:fld id="{BB7A8899-998F-4EED-95AC-72520FB84975}" type="slidenum">
              <a:rPr lang="tr-TR" smtClean="0"/>
              <a:t>16</a:t>
            </a:fld>
            <a:endParaRPr lang="tr-TR"/>
          </a:p>
        </p:txBody>
      </p:sp>
    </p:spTree>
    <p:extLst>
      <p:ext uri="{BB962C8B-B14F-4D97-AF65-F5344CB8AC3E}">
        <p14:creationId xmlns:p14="http://schemas.microsoft.com/office/powerpoint/2010/main" val="2019439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C992643-857E-43F2-BDA8-A392E1B80287}"/>
              </a:ext>
            </a:extLst>
          </p:cNvPr>
          <p:cNvSpPr txBox="1"/>
          <p:nvPr/>
        </p:nvSpPr>
        <p:spPr>
          <a:xfrm>
            <a:off x="214399" y="4392"/>
            <a:ext cx="11540599" cy="1200329"/>
          </a:xfrm>
          <a:prstGeom prst="rect">
            <a:avLst/>
          </a:prstGeom>
          <a:noFill/>
        </p:spPr>
        <p:txBody>
          <a:bodyPr wrap="square" rtlCol="0">
            <a:spAutoFit/>
          </a:bodyPr>
          <a:lstStyle/>
          <a:p>
            <a:r>
              <a:rPr lang="tr-TR" sz="2400" b="1" dirty="0"/>
              <a:t>13. AVRUPA KONSEYİ, BİYOLOJİ VE TIBBIN UYGULANMASI BAKIMINDAN İNSAN HAKLARI VE İNSAN HAYSİYETİNİN KORUNMASI SÖZLEŞMESİ: İNSAN HAKLARI VE BİYOTIP SÖZLEŞMESİ</a:t>
            </a:r>
          </a:p>
        </p:txBody>
      </p:sp>
      <p:sp>
        <p:nvSpPr>
          <p:cNvPr id="6" name="Metin kutusu 5">
            <a:extLst>
              <a:ext uri="{FF2B5EF4-FFF2-40B4-BE49-F238E27FC236}">
                <a16:creationId xmlns:a16="http://schemas.microsoft.com/office/drawing/2014/main" id="{90BD96AC-7CBE-4ACD-9DCA-628DE40E42EC}"/>
              </a:ext>
            </a:extLst>
          </p:cNvPr>
          <p:cNvSpPr txBox="1"/>
          <p:nvPr/>
        </p:nvSpPr>
        <p:spPr>
          <a:xfrm>
            <a:off x="214399" y="1203067"/>
            <a:ext cx="11540599" cy="5016758"/>
          </a:xfrm>
          <a:prstGeom prst="rect">
            <a:avLst/>
          </a:prstGeom>
          <a:noFill/>
        </p:spPr>
        <p:txBody>
          <a:bodyPr wrap="square">
            <a:spAutoFit/>
          </a:bodyPr>
          <a:lstStyle/>
          <a:p>
            <a:pPr algn="just"/>
            <a:r>
              <a:rPr lang="tr-TR" sz="2000" b="0" i="0" u="none" strike="noStrike" baseline="0" dirty="0">
                <a:latin typeface="TimesNewRomanPSMT"/>
              </a:rPr>
              <a:t>Sözleşme </a:t>
            </a:r>
            <a:r>
              <a:rPr lang="tr-TR" sz="2000" b="0" i="0" u="none" strike="noStrike" baseline="0" dirty="0">
                <a:highlight>
                  <a:srgbClr val="FFFF00"/>
                </a:highlight>
                <a:latin typeface="TimesNewRomanPSMT"/>
              </a:rPr>
              <a:t>1996</a:t>
            </a:r>
            <a:r>
              <a:rPr lang="tr-TR" sz="2000" b="0" i="0" u="none" strike="noStrike" baseline="0" dirty="0">
                <a:latin typeface="TimesNewRomanPSMT"/>
              </a:rPr>
              <a:t> yılında imzalanmış olup, Türkiye Büyük Millet Meclisi tarafından,  “Biyoloji ve Tıbbın Uygulanması Bakımından İnsan Hakları ve İnsan Haysiyetinin Korunması Sözleşmesi: İnsan Hakları ve Biyotıp Sözleşmesinin Onaylanmasının </a:t>
            </a:r>
            <a:r>
              <a:rPr lang="tr-TR" sz="2000" b="0" i="0" u="none" strike="noStrike" baseline="0" dirty="0">
                <a:latin typeface="Times-Roman"/>
              </a:rPr>
              <a:t>Uygun </a:t>
            </a:r>
            <a:r>
              <a:rPr lang="tr-TR" sz="2000" b="0" i="0" u="none" strike="noStrike" baseline="0" dirty="0">
                <a:latin typeface="TimesNewRomanPSMT"/>
              </a:rPr>
              <a:t>Bulunduğuna Dair Kanun” adıyla ve 5013 Kanun numarası ve 03.12.2003 tarihinde kabul edilmiş, 20 Nisan </a:t>
            </a:r>
            <a:r>
              <a:rPr lang="tr-TR" sz="2000" b="0" i="0" u="none" strike="noStrike" baseline="0" dirty="0">
                <a:highlight>
                  <a:srgbClr val="FFFF00"/>
                </a:highlight>
                <a:latin typeface="TimesNewRomanPSMT"/>
              </a:rPr>
              <a:t>2004</a:t>
            </a:r>
            <a:r>
              <a:rPr lang="tr-TR" sz="2000" b="0" i="0" u="none" strike="noStrike" baseline="0" dirty="0">
                <a:latin typeface="TimesNewRomanPSMT"/>
              </a:rPr>
              <a:t> tarih ve 25439 sayılı Resmî </a:t>
            </a:r>
            <a:r>
              <a:rPr lang="tr-TR" sz="2000" b="0" i="0" u="none" strike="noStrike" baseline="0" dirty="0" err="1">
                <a:latin typeface="TimesNewRomanPSMT"/>
              </a:rPr>
              <a:t>Gazete’de</a:t>
            </a:r>
            <a:r>
              <a:rPr lang="tr-TR" sz="2000" b="0" i="0" u="none" strike="noStrike" baseline="0" dirty="0">
                <a:latin typeface="TimesNewRomanPSMT"/>
              </a:rPr>
              <a:t> yayımlanarak yürürlüğe girmiştir.</a:t>
            </a:r>
          </a:p>
          <a:p>
            <a:pPr algn="just"/>
            <a:endParaRPr lang="tr-TR" sz="2000" dirty="0">
              <a:latin typeface="TimesNewRomanPSMT"/>
            </a:endParaRPr>
          </a:p>
          <a:p>
            <a:pPr algn="just"/>
            <a:r>
              <a:rPr lang="tr-TR" sz="2000" b="1" i="0" u="none" strike="noStrike" baseline="0" dirty="0">
                <a:highlight>
                  <a:srgbClr val="FFFF00"/>
                </a:highlight>
                <a:latin typeface="TimesNewRomanPS-BoldMT"/>
              </a:rPr>
              <a:t>Biyotıp Sözleşmesi</a:t>
            </a:r>
            <a:r>
              <a:rPr lang="tr-TR" sz="2000" b="0" i="0" u="none" strike="noStrike" baseline="0" dirty="0">
                <a:highlight>
                  <a:srgbClr val="FFFF00"/>
                </a:highlight>
                <a:latin typeface="Times-Roman"/>
              </a:rPr>
              <a:t>, </a:t>
            </a:r>
            <a:r>
              <a:rPr lang="tr-TR" sz="2000" b="0" i="0" u="none" strike="noStrike" baseline="0" dirty="0">
                <a:highlight>
                  <a:srgbClr val="FFFF00"/>
                </a:highlight>
                <a:latin typeface="TimesNewRomanPSMT"/>
              </a:rPr>
              <a:t>bugün itibarıyla sağlık alanında en kapsamlı uluslararası sözleşme özelliğini taşımaktadır.</a:t>
            </a:r>
          </a:p>
          <a:p>
            <a:pPr algn="just"/>
            <a:r>
              <a:rPr lang="tr-TR" sz="2000" b="0" i="0" u="none" strike="noStrike" baseline="0" dirty="0">
                <a:latin typeface="TimesNewRomanPSMT"/>
              </a:rPr>
              <a:t> Sağlık Hizmetlerine Erişimde Adalet, Meslekî Standartlar, Muvafakat, Muvafakat Verme Yeteneği Olmayan Kişilerin Korunması, Akıl Hastalığı Olan</a:t>
            </a:r>
            <a:r>
              <a:rPr lang="tr-TR" sz="2000" dirty="0">
                <a:latin typeface="TimesNewRomanPSMT"/>
              </a:rPr>
              <a:t> </a:t>
            </a:r>
            <a:r>
              <a:rPr lang="tr-TR" sz="2000" b="0" i="0" u="none" strike="noStrike" baseline="0" dirty="0">
                <a:latin typeface="TimesNewRomanPSMT"/>
              </a:rPr>
              <a:t>Kişilerin Korunması, Acil Durum, Önceden Açıklanmış İstek, Özel Yaşam </a:t>
            </a:r>
            <a:r>
              <a:rPr lang="tr-TR" sz="2000" b="0" i="0" u="none" strike="noStrike" baseline="0" dirty="0">
                <a:latin typeface="Times-Roman"/>
              </a:rPr>
              <a:t>ve Bilgi Edinme </a:t>
            </a:r>
            <a:r>
              <a:rPr lang="tr-TR" sz="2000" b="0" i="0" u="none" strike="noStrike" baseline="0" dirty="0">
                <a:latin typeface="TimesNewRomanPSMT"/>
              </a:rPr>
              <a:t>Hakkı, İnsan Genomu, Ayrımcılık Yapmama, Genetik Tanı Testleri, İnsan Genomuna Müdahale, Cinsiyet Tercihinde Bulunamama, Bilimsel Araştırma, Üzerinde Araştırma Yapılan Kişilerin Korunması, Araştırmaya Muvafakat Verme Yeteneği Olmayan Kişile</a:t>
            </a:r>
            <a:r>
              <a:rPr lang="tr-TR" sz="2000" b="0" i="0" u="none" strike="noStrike" baseline="0" dirty="0">
                <a:latin typeface="Times-Roman"/>
              </a:rPr>
              <a:t>rin </a:t>
            </a:r>
            <a:r>
              <a:rPr lang="tr-TR" sz="2000" b="0" i="0" u="none" strike="noStrike" baseline="0" dirty="0">
                <a:latin typeface="TimesNewRomanPSMT"/>
              </a:rPr>
              <a:t>Korunması, Tüpte (in vitro) Embriyo Üzerinde Araştırma, Nakil Amacıyla Canlı Vericilerden Organ ve Doku Alınması, Organ Alınmasına Muvafakat Verme Yeteneği Olmayan Kişilerin Korunması, İnsan Vücudundan Alınmış Parçalar Üzerinde Tasarruf ve Ticarî Kazanç Yasağı, İnsan Vücudundan Alınmış Parçalar Üzerinde Tasarruf konularında düzenlemeler içerir.</a:t>
            </a:r>
            <a:endParaRPr lang="tr-TR" sz="2000" dirty="0"/>
          </a:p>
        </p:txBody>
      </p:sp>
      <p:sp>
        <p:nvSpPr>
          <p:cNvPr id="5" name="Metin kutusu 4">
            <a:extLst>
              <a:ext uri="{FF2B5EF4-FFF2-40B4-BE49-F238E27FC236}">
                <a16:creationId xmlns:a16="http://schemas.microsoft.com/office/drawing/2014/main" id="{70E37683-E677-420F-9518-3901D8BAB77B}"/>
              </a:ext>
            </a:extLst>
          </p:cNvPr>
          <p:cNvSpPr txBox="1"/>
          <p:nvPr/>
        </p:nvSpPr>
        <p:spPr>
          <a:xfrm>
            <a:off x="2179982" y="6396335"/>
            <a:ext cx="7832035"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2" name="Slayt Numarası Yer Tutucusu 1">
            <a:extLst>
              <a:ext uri="{FF2B5EF4-FFF2-40B4-BE49-F238E27FC236}">
                <a16:creationId xmlns:a16="http://schemas.microsoft.com/office/drawing/2014/main" id="{443A0F49-0C72-1FCE-480F-AB23EDFA27B6}"/>
              </a:ext>
            </a:extLst>
          </p:cNvPr>
          <p:cNvSpPr>
            <a:spLocks noGrp="1"/>
          </p:cNvSpPr>
          <p:nvPr>
            <p:ph type="sldNum" sz="quarter" idx="12"/>
          </p:nvPr>
        </p:nvSpPr>
        <p:spPr/>
        <p:txBody>
          <a:bodyPr/>
          <a:lstStyle/>
          <a:p>
            <a:fld id="{BB7A8899-998F-4EED-95AC-72520FB84975}" type="slidenum">
              <a:rPr lang="tr-TR" smtClean="0"/>
              <a:t>17</a:t>
            </a:fld>
            <a:endParaRPr lang="tr-TR"/>
          </a:p>
        </p:txBody>
      </p:sp>
    </p:spTree>
    <p:extLst>
      <p:ext uri="{BB962C8B-B14F-4D97-AF65-F5344CB8AC3E}">
        <p14:creationId xmlns:p14="http://schemas.microsoft.com/office/powerpoint/2010/main" val="406401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ECB72F9-9406-4F8E-9AB4-DA6A4C9DA007}"/>
              </a:ext>
            </a:extLst>
          </p:cNvPr>
          <p:cNvSpPr txBox="1"/>
          <p:nvPr/>
        </p:nvSpPr>
        <p:spPr>
          <a:xfrm>
            <a:off x="91807" y="1461291"/>
            <a:ext cx="12008386" cy="3785652"/>
          </a:xfrm>
          <a:prstGeom prst="rect">
            <a:avLst/>
          </a:prstGeom>
          <a:noFill/>
        </p:spPr>
        <p:txBody>
          <a:bodyPr wrap="square">
            <a:spAutoFit/>
          </a:bodyPr>
          <a:lstStyle/>
          <a:p>
            <a:pPr algn="just"/>
            <a:r>
              <a:rPr lang="tr-TR" sz="2400" b="0" i="0" u="none" strike="noStrike" baseline="0" dirty="0"/>
              <a:t>Uluslararası antlaşmaların iç hukuktaki yerini ve değerini düzenleyen 90. maddede </a:t>
            </a:r>
            <a:r>
              <a:rPr lang="tr-TR" sz="2400" b="0" i="0" u="none" strike="noStrike" baseline="0" dirty="0">
                <a:highlight>
                  <a:srgbClr val="FFFF00"/>
                </a:highlight>
              </a:rPr>
              <a:t>2004</a:t>
            </a:r>
            <a:r>
              <a:rPr lang="tr-TR" sz="2400" b="0" i="0" u="none" strike="noStrike" baseline="0" dirty="0"/>
              <a:t> yılında yapılan değişiklikle şu kurala yer verilmiştir: </a:t>
            </a:r>
          </a:p>
          <a:p>
            <a:pPr algn="just"/>
            <a:endParaRPr lang="tr-TR" sz="2400" dirty="0"/>
          </a:p>
          <a:p>
            <a:pPr algn="just"/>
            <a:r>
              <a:rPr lang="tr-TR" sz="2400" b="0" i="0" u="none" strike="noStrike" baseline="0" dirty="0"/>
              <a:t>“Usulüne göre yürürlüğe konulmuş temel hak ve özgürlüklere ilişkin milletlerarası antlaşmalar ile kanunların, aynı konuda farklı hükümler içermesi nedeniyle </a:t>
            </a:r>
            <a:r>
              <a:rPr lang="tr-TR" sz="2400" b="0" i="0" u="none" strike="noStrike" baseline="0" dirty="0">
                <a:highlight>
                  <a:srgbClr val="FFFF00"/>
                </a:highlight>
              </a:rPr>
              <a:t>çıkabilecek uyuşmazlıklarda, milletlerarası antlaşma hükümleri esas alınır. </a:t>
            </a:r>
          </a:p>
          <a:p>
            <a:pPr algn="just"/>
            <a:endParaRPr lang="tr-TR" sz="2400" dirty="0"/>
          </a:p>
          <a:p>
            <a:pPr algn="just"/>
            <a:r>
              <a:rPr lang="tr-TR" sz="2400" b="0" i="0" u="none" strike="noStrike" baseline="0" dirty="0"/>
              <a:t>Bu durum, uluslararası antlaşmaların, hukukumuz normlar hiyerarşisinde </a:t>
            </a:r>
            <a:r>
              <a:rPr lang="tr-TR" sz="2400" b="0" i="0" u="none" strike="noStrike" baseline="0" dirty="0">
                <a:highlight>
                  <a:srgbClr val="FFFF00"/>
                </a:highlight>
              </a:rPr>
              <a:t>yasa üstü bir değere</a:t>
            </a:r>
            <a:r>
              <a:rPr lang="tr-TR" sz="2400" b="0" i="0" u="none" strike="noStrike" baseline="0" dirty="0"/>
              <a:t>, dolayısıyla işlevsel olarak anayasal değere sahip olması anlamına gelmektedir.</a:t>
            </a:r>
          </a:p>
          <a:p>
            <a:pPr algn="just"/>
            <a:endParaRPr lang="tr-TR" sz="2400" dirty="0"/>
          </a:p>
        </p:txBody>
      </p:sp>
      <p:sp>
        <p:nvSpPr>
          <p:cNvPr id="4" name="Metin kutusu 3">
            <a:extLst>
              <a:ext uri="{FF2B5EF4-FFF2-40B4-BE49-F238E27FC236}">
                <a16:creationId xmlns:a16="http://schemas.microsoft.com/office/drawing/2014/main" id="{A8DDBC68-132C-42DE-8FEB-75D466234FB2}"/>
              </a:ext>
            </a:extLst>
          </p:cNvPr>
          <p:cNvSpPr txBox="1"/>
          <p:nvPr/>
        </p:nvSpPr>
        <p:spPr>
          <a:xfrm>
            <a:off x="2040836" y="6396335"/>
            <a:ext cx="7871792"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Aşıcıoğlu, F. &amp; Demircan, T. (2015). Sağlık Hukuku ve Mevzuatı. İstanbul Üniversitesi Açık ve Uzaktan Eğitim Fakültesi. </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kumimoji="0" lang="tr-TR" sz="12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rPr>
              <a:t> (Erişim tarihi: 20.04.2022)</a:t>
            </a:r>
          </a:p>
        </p:txBody>
      </p:sp>
      <p:sp>
        <p:nvSpPr>
          <p:cNvPr id="2" name="Slayt Numarası Yer Tutucusu 1">
            <a:extLst>
              <a:ext uri="{FF2B5EF4-FFF2-40B4-BE49-F238E27FC236}">
                <a16:creationId xmlns:a16="http://schemas.microsoft.com/office/drawing/2014/main" id="{C998C506-22E7-0289-1BA4-E6189C566A39}"/>
              </a:ext>
            </a:extLst>
          </p:cNvPr>
          <p:cNvSpPr>
            <a:spLocks noGrp="1"/>
          </p:cNvSpPr>
          <p:nvPr>
            <p:ph type="sldNum" sz="quarter" idx="12"/>
          </p:nvPr>
        </p:nvSpPr>
        <p:spPr/>
        <p:txBody>
          <a:bodyPr/>
          <a:lstStyle/>
          <a:p>
            <a:fld id="{BB7A8899-998F-4EED-95AC-72520FB84975}" type="slidenum">
              <a:rPr lang="tr-TR" smtClean="0"/>
              <a:t>18</a:t>
            </a:fld>
            <a:endParaRPr lang="tr-TR"/>
          </a:p>
        </p:txBody>
      </p:sp>
    </p:spTree>
    <p:extLst>
      <p:ext uri="{BB962C8B-B14F-4D97-AF65-F5344CB8AC3E}">
        <p14:creationId xmlns:p14="http://schemas.microsoft.com/office/powerpoint/2010/main" val="58903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CFD96CB-E10A-4E3D-A85B-2DC9E83E0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7" y="1980607"/>
            <a:ext cx="11844300" cy="4465621"/>
          </a:xfrm>
          <a:prstGeom prst="rect">
            <a:avLst/>
          </a:prstGeom>
        </p:spPr>
      </p:pic>
      <p:sp>
        <p:nvSpPr>
          <p:cNvPr id="4" name="Metin kutusu 3">
            <a:extLst>
              <a:ext uri="{FF2B5EF4-FFF2-40B4-BE49-F238E27FC236}">
                <a16:creationId xmlns:a16="http://schemas.microsoft.com/office/drawing/2014/main" id="{34270119-26F1-412A-AAC5-613B5FBEE737}"/>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pic>
        <p:nvPicPr>
          <p:cNvPr id="5" name="Resim 4">
            <a:extLst>
              <a:ext uri="{FF2B5EF4-FFF2-40B4-BE49-F238E27FC236}">
                <a16:creationId xmlns:a16="http://schemas.microsoft.com/office/drawing/2014/main" id="{594160ED-0BAE-2C0C-4A85-C53F7B4D8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361" y="56916"/>
            <a:ext cx="2656722" cy="2465947"/>
          </a:xfrm>
          <a:prstGeom prst="rect">
            <a:avLst/>
          </a:prstGeom>
        </p:spPr>
      </p:pic>
      <p:sp>
        <p:nvSpPr>
          <p:cNvPr id="2" name="Slayt Numarası Yer Tutucusu 1">
            <a:extLst>
              <a:ext uri="{FF2B5EF4-FFF2-40B4-BE49-F238E27FC236}">
                <a16:creationId xmlns:a16="http://schemas.microsoft.com/office/drawing/2014/main" id="{40C1F426-1106-41AD-CC74-4807308CA376}"/>
              </a:ext>
            </a:extLst>
          </p:cNvPr>
          <p:cNvSpPr>
            <a:spLocks noGrp="1"/>
          </p:cNvSpPr>
          <p:nvPr>
            <p:ph type="sldNum" sz="quarter" idx="12"/>
          </p:nvPr>
        </p:nvSpPr>
        <p:spPr/>
        <p:txBody>
          <a:bodyPr/>
          <a:lstStyle/>
          <a:p>
            <a:fld id="{BB7A8899-998F-4EED-95AC-72520FB84975}" type="slidenum">
              <a:rPr lang="tr-TR" smtClean="0"/>
              <a:t>19</a:t>
            </a:fld>
            <a:endParaRPr lang="tr-TR"/>
          </a:p>
        </p:txBody>
      </p:sp>
    </p:spTree>
    <p:extLst>
      <p:ext uri="{BB962C8B-B14F-4D97-AF65-F5344CB8AC3E}">
        <p14:creationId xmlns:p14="http://schemas.microsoft.com/office/powerpoint/2010/main" val="188437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06A7F6A-F94A-4373-B6F0-1A8973AF06F9}"/>
              </a:ext>
            </a:extLst>
          </p:cNvPr>
          <p:cNvSpPr txBox="1"/>
          <p:nvPr/>
        </p:nvSpPr>
        <p:spPr>
          <a:xfrm>
            <a:off x="999789" y="187033"/>
            <a:ext cx="7169426" cy="984885"/>
          </a:xfrm>
          <a:prstGeom prst="rect">
            <a:avLst/>
          </a:prstGeom>
          <a:noFill/>
        </p:spPr>
        <p:txBody>
          <a:bodyPr wrap="square" rtlCol="0">
            <a:spAutoFit/>
          </a:bodyPr>
          <a:lstStyle/>
          <a:p>
            <a:r>
              <a:rPr lang="tr-TR" sz="4000" dirty="0"/>
              <a:t>SUNUM PLANI</a:t>
            </a:r>
          </a:p>
          <a:p>
            <a:endParaRPr lang="tr-TR" b="1" i="1" dirty="0"/>
          </a:p>
        </p:txBody>
      </p:sp>
      <p:sp>
        <p:nvSpPr>
          <p:cNvPr id="3" name="Metin kutusu 2">
            <a:extLst>
              <a:ext uri="{FF2B5EF4-FFF2-40B4-BE49-F238E27FC236}">
                <a16:creationId xmlns:a16="http://schemas.microsoft.com/office/drawing/2014/main" id="{9675C30A-76D4-4986-8EC3-11F2551EE416}"/>
              </a:ext>
            </a:extLst>
          </p:cNvPr>
          <p:cNvSpPr txBox="1"/>
          <p:nvPr/>
        </p:nvSpPr>
        <p:spPr>
          <a:xfrm>
            <a:off x="262665" y="988295"/>
            <a:ext cx="11478133" cy="5262979"/>
          </a:xfrm>
          <a:prstGeom prst="rect">
            <a:avLst/>
          </a:prstGeom>
          <a:noFill/>
        </p:spPr>
        <p:txBody>
          <a:bodyPr wrap="square" rtlCol="0">
            <a:spAutoFit/>
          </a:bodyPr>
          <a:lstStyle/>
          <a:p>
            <a:r>
              <a:rPr lang="tr-TR" sz="2800" b="1" dirty="0"/>
              <a:t>1- Mevzuat ve Bürokrasinin Tanımı, Normlar Hiyerarşisi</a:t>
            </a:r>
          </a:p>
          <a:p>
            <a:r>
              <a:rPr lang="tr-TR" sz="2800" b="1" dirty="0"/>
              <a:t>2- T.C. Anayasası (56.madde)</a:t>
            </a:r>
          </a:p>
          <a:p>
            <a:r>
              <a:rPr lang="tr-TR" sz="2800" b="1" dirty="0"/>
              <a:t>3-Uluslararası Sözleşmeler</a:t>
            </a:r>
          </a:p>
          <a:p>
            <a:r>
              <a:rPr lang="tr-TR" sz="2800" b="1" dirty="0"/>
              <a:t>4-Cumhurbaşkanlığı Teşkilatı Hakkında Cumhurbaşkanlığı Kararnamesi</a:t>
            </a:r>
          </a:p>
          <a:p>
            <a:r>
              <a:rPr lang="tr-TR" sz="2800" b="1" dirty="0"/>
              <a:t>5-Sağlık Alanında Bazı Düzenlemeler Hakkında Kanun Hükmünde Kararname</a:t>
            </a:r>
          </a:p>
          <a:p>
            <a:r>
              <a:rPr lang="tr-TR" sz="2800" b="1" dirty="0"/>
              <a:t>6- Kanunlar</a:t>
            </a:r>
          </a:p>
          <a:p>
            <a:r>
              <a:rPr lang="tr-TR" sz="2800" b="1" dirty="0"/>
              <a:t>7-Tıbbi Deontoloji Nizamnamesi-1960</a:t>
            </a:r>
            <a:endParaRPr lang="tr-TR" sz="2800" dirty="0"/>
          </a:p>
          <a:p>
            <a:r>
              <a:rPr lang="tr-TR" sz="2800" b="1" dirty="0"/>
              <a:t>8-Aile Hekimi Uygulama Yönetmeliği-2013</a:t>
            </a:r>
          </a:p>
          <a:p>
            <a:r>
              <a:rPr lang="tr-TR" sz="2800" b="1" dirty="0"/>
              <a:t>9-Halk Sağlığı Genel Müdürlüğü Hizmet Birimleri ve Görevleri Hakkında Yönerge-2017</a:t>
            </a:r>
          </a:p>
          <a:p>
            <a:r>
              <a:rPr lang="tr-TR" sz="2800" b="1" dirty="0"/>
              <a:t>10-Doğrudan Gözetimli Tedavi Genelgesi-2009</a:t>
            </a:r>
          </a:p>
          <a:p>
            <a:r>
              <a:rPr lang="tr-TR" sz="2800" b="1" dirty="0">
                <a:solidFill>
                  <a:schemeClr val="bg2">
                    <a:lumMod val="10000"/>
                  </a:schemeClr>
                </a:solidFill>
              </a:rPr>
              <a:t>11-Yeni mevzuat düzenlemeleri</a:t>
            </a:r>
          </a:p>
        </p:txBody>
      </p:sp>
      <p:sp>
        <p:nvSpPr>
          <p:cNvPr id="4" name="Slayt Numarası Yer Tutucusu 3">
            <a:extLst>
              <a:ext uri="{FF2B5EF4-FFF2-40B4-BE49-F238E27FC236}">
                <a16:creationId xmlns:a16="http://schemas.microsoft.com/office/drawing/2014/main" id="{A03BC3FC-D233-6F22-598D-0F75ADB55730}"/>
              </a:ext>
            </a:extLst>
          </p:cNvPr>
          <p:cNvSpPr>
            <a:spLocks noGrp="1"/>
          </p:cNvSpPr>
          <p:nvPr>
            <p:ph type="sldNum" sz="quarter" idx="12"/>
          </p:nvPr>
        </p:nvSpPr>
        <p:spPr/>
        <p:txBody>
          <a:bodyPr/>
          <a:lstStyle/>
          <a:p>
            <a:fld id="{BB7A8899-998F-4EED-95AC-72520FB84975}" type="slidenum">
              <a:rPr lang="tr-TR" smtClean="0"/>
              <a:t>2</a:t>
            </a:fld>
            <a:endParaRPr lang="tr-TR"/>
          </a:p>
        </p:txBody>
      </p:sp>
    </p:spTree>
    <p:extLst>
      <p:ext uri="{BB962C8B-B14F-4D97-AF65-F5344CB8AC3E}">
        <p14:creationId xmlns:p14="http://schemas.microsoft.com/office/powerpoint/2010/main" val="135567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E300303-3CDD-4015-AD1D-92E3ACE49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0"/>
            <a:ext cx="11821885" cy="6359571"/>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Mürekkep 8">
                <a:extLst>
                  <a:ext uri="{FF2B5EF4-FFF2-40B4-BE49-F238E27FC236}">
                    <a16:creationId xmlns:a16="http://schemas.microsoft.com/office/drawing/2014/main" id="{967ADC03-428E-46C0-B2E4-2003B2A76A5A}"/>
                  </a:ext>
                </a:extLst>
              </p14:cNvPr>
              <p14:cNvContentPartPr/>
              <p14:nvPr/>
            </p14:nvContentPartPr>
            <p14:xfrm flipV="1">
              <a:off x="914400" y="933282"/>
              <a:ext cx="1713141" cy="71803"/>
            </p14:xfrm>
          </p:contentPart>
        </mc:Choice>
        <mc:Fallback xmlns="">
          <p:pic>
            <p:nvPicPr>
              <p:cNvPr id="9" name="Mürekkep 8">
                <a:extLst>
                  <a:ext uri="{FF2B5EF4-FFF2-40B4-BE49-F238E27FC236}">
                    <a16:creationId xmlns:a16="http://schemas.microsoft.com/office/drawing/2014/main" id="{967ADC03-428E-46C0-B2E4-2003B2A76A5A}"/>
                  </a:ext>
                </a:extLst>
              </p:cNvPr>
              <p:cNvPicPr/>
              <p:nvPr/>
            </p:nvPicPr>
            <p:blipFill>
              <a:blip r:embed="rId4"/>
              <a:stretch>
                <a:fillRect/>
              </a:stretch>
            </p:blipFill>
            <p:spPr>
              <a:xfrm flipV="1">
                <a:off x="860392" y="823937"/>
                <a:ext cx="1820797" cy="29012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Mürekkep 9">
                <a:extLst>
                  <a:ext uri="{FF2B5EF4-FFF2-40B4-BE49-F238E27FC236}">
                    <a16:creationId xmlns:a16="http://schemas.microsoft.com/office/drawing/2014/main" id="{8E021BEE-FA47-48A8-8650-83DAD3F8B032}"/>
                  </a:ext>
                </a:extLst>
              </p14:cNvPr>
              <p14:cNvContentPartPr/>
              <p14:nvPr/>
            </p14:nvContentPartPr>
            <p14:xfrm>
              <a:off x="5035826" y="331002"/>
              <a:ext cx="2277835" cy="360"/>
            </p14:xfrm>
          </p:contentPart>
        </mc:Choice>
        <mc:Fallback xmlns="">
          <p:pic>
            <p:nvPicPr>
              <p:cNvPr id="10" name="Mürekkep 9">
                <a:extLst>
                  <a:ext uri="{FF2B5EF4-FFF2-40B4-BE49-F238E27FC236}">
                    <a16:creationId xmlns:a16="http://schemas.microsoft.com/office/drawing/2014/main" id="{8E021BEE-FA47-48A8-8650-83DAD3F8B032}"/>
                  </a:ext>
                </a:extLst>
              </p:cNvPr>
              <p:cNvPicPr/>
              <p:nvPr/>
            </p:nvPicPr>
            <p:blipFill>
              <a:blip r:embed="rId6"/>
              <a:stretch>
                <a:fillRect/>
              </a:stretch>
            </p:blipFill>
            <p:spPr>
              <a:xfrm>
                <a:off x="4981823" y="223002"/>
                <a:ext cx="2385480" cy="216000"/>
              </a:xfrm>
              <a:prstGeom prst="rect">
                <a:avLst/>
              </a:prstGeom>
            </p:spPr>
          </p:pic>
        </mc:Fallback>
      </mc:AlternateContent>
      <p:sp>
        <p:nvSpPr>
          <p:cNvPr id="2" name="Eksi İşareti 1">
            <a:extLst>
              <a:ext uri="{FF2B5EF4-FFF2-40B4-BE49-F238E27FC236}">
                <a16:creationId xmlns:a16="http://schemas.microsoft.com/office/drawing/2014/main" id="{49B32DC9-EAA1-492D-8235-94D0DB41D67B}"/>
              </a:ext>
            </a:extLst>
          </p:cNvPr>
          <p:cNvSpPr/>
          <p:nvPr/>
        </p:nvSpPr>
        <p:spPr>
          <a:xfrm>
            <a:off x="5036906" y="662364"/>
            <a:ext cx="2276755" cy="45719"/>
          </a:xfrm>
          <a:prstGeom prst="mathMinus">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Slayt Numarası Yer Tutucusu 3">
            <a:extLst>
              <a:ext uri="{FF2B5EF4-FFF2-40B4-BE49-F238E27FC236}">
                <a16:creationId xmlns:a16="http://schemas.microsoft.com/office/drawing/2014/main" id="{727E5A8A-0C74-0DC7-35CC-EE8AD46D16ED}"/>
              </a:ext>
            </a:extLst>
          </p:cNvPr>
          <p:cNvSpPr>
            <a:spLocks noGrp="1"/>
          </p:cNvSpPr>
          <p:nvPr>
            <p:ph type="sldNum" sz="quarter" idx="12"/>
          </p:nvPr>
        </p:nvSpPr>
        <p:spPr/>
        <p:txBody>
          <a:bodyPr/>
          <a:lstStyle/>
          <a:p>
            <a:fld id="{BB7A8899-998F-4EED-95AC-72520FB84975}" type="slidenum">
              <a:rPr lang="tr-TR" smtClean="0"/>
              <a:t>20</a:t>
            </a:fld>
            <a:endParaRPr lang="tr-TR"/>
          </a:p>
        </p:txBody>
      </p:sp>
      <p:sp>
        <p:nvSpPr>
          <p:cNvPr id="5" name="Metin kutusu 4">
            <a:extLst>
              <a:ext uri="{FF2B5EF4-FFF2-40B4-BE49-F238E27FC236}">
                <a16:creationId xmlns:a16="http://schemas.microsoft.com/office/drawing/2014/main" id="{3EA798CA-0DC8-14A9-79A0-8FCCA3491B36}"/>
              </a:ext>
            </a:extLst>
          </p:cNvPr>
          <p:cNvSpPr txBox="1"/>
          <p:nvPr/>
        </p:nvSpPr>
        <p:spPr>
          <a:xfrm>
            <a:off x="1611401" y="6384498"/>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7">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162382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2C8D71F-F7F7-417F-B8EA-B1EAC8CBD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27" y="250371"/>
            <a:ext cx="11643956" cy="5486399"/>
          </a:xfrm>
          <a:prstGeom prst="rect">
            <a:avLst/>
          </a:prstGeom>
        </p:spPr>
      </p:pic>
      <p:sp>
        <p:nvSpPr>
          <p:cNvPr id="2" name="Slayt Numarası Yer Tutucusu 1">
            <a:extLst>
              <a:ext uri="{FF2B5EF4-FFF2-40B4-BE49-F238E27FC236}">
                <a16:creationId xmlns:a16="http://schemas.microsoft.com/office/drawing/2014/main" id="{354F2FDE-036D-9B6D-DA52-E594712DDDA4}"/>
              </a:ext>
            </a:extLst>
          </p:cNvPr>
          <p:cNvSpPr>
            <a:spLocks noGrp="1"/>
          </p:cNvSpPr>
          <p:nvPr>
            <p:ph type="sldNum" sz="quarter" idx="12"/>
          </p:nvPr>
        </p:nvSpPr>
        <p:spPr/>
        <p:txBody>
          <a:bodyPr/>
          <a:lstStyle/>
          <a:p>
            <a:fld id="{BB7A8899-998F-4EED-95AC-72520FB84975}" type="slidenum">
              <a:rPr lang="tr-TR" smtClean="0"/>
              <a:t>21</a:t>
            </a:fld>
            <a:endParaRPr lang="tr-TR"/>
          </a:p>
        </p:txBody>
      </p:sp>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id="{E2BFC8B1-C7EC-75FF-8FCE-600B1A319320}"/>
                  </a:ext>
                </a:extLst>
              </p14:cNvPr>
              <p14:cNvContentPartPr/>
              <p14:nvPr/>
            </p14:nvContentPartPr>
            <p14:xfrm>
              <a:off x="1164463" y="1295057"/>
              <a:ext cx="1317240" cy="45000"/>
            </p14:xfrm>
          </p:contentPart>
        </mc:Choice>
        <mc:Fallback xmlns="">
          <p:pic>
            <p:nvPicPr>
              <p:cNvPr id="4" name="Mürekkep 3">
                <a:extLst>
                  <a:ext uri="{FF2B5EF4-FFF2-40B4-BE49-F238E27FC236}">
                    <a16:creationId xmlns:a16="http://schemas.microsoft.com/office/drawing/2014/main" id="{E2BFC8B1-C7EC-75FF-8FCE-600B1A319320}"/>
                  </a:ext>
                </a:extLst>
              </p:cNvPr>
              <p:cNvPicPr/>
              <p:nvPr/>
            </p:nvPicPr>
            <p:blipFill>
              <a:blip r:embed="rId5"/>
              <a:stretch>
                <a:fillRect/>
              </a:stretch>
            </p:blipFill>
            <p:spPr>
              <a:xfrm>
                <a:off x="1110463" y="1187417"/>
                <a:ext cx="1424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ACE795E2-7C00-D6EC-6EA5-DED8F0A7FBA6}"/>
                  </a:ext>
                </a:extLst>
              </p14:cNvPr>
              <p14:cNvContentPartPr/>
              <p14:nvPr/>
            </p14:nvContentPartPr>
            <p14:xfrm>
              <a:off x="2982463" y="1185617"/>
              <a:ext cx="8480160" cy="219240"/>
            </p14:xfrm>
          </p:contentPart>
        </mc:Choice>
        <mc:Fallback xmlns="">
          <p:pic>
            <p:nvPicPr>
              <p:cNvPr id="7" name="Mürekkep 6">
                <a:extLst>
                  <a:ext uri="{FF2B5EF4-FFF2-40B4-BE49-F238E27FC236}">
                    <a16:creationId xmlns:a16="http://schemas.microsoft.com/office/drawing/2014/main" id="{ACE795E2-7C00-D6EC-6EA5-DED8F0A7FBA6}"/>
                  </a:ext>
                </a:extLst>
              </p:cNvPr>
              <p:cNvPicPr/>
              <p:nvPr/>
            </p:nvPicPr>
            <p:blipFill>
              <a:blip r:embed="rId7"/>
              <a:stretch>
                <a:fillRect/>
              </a:stretch>
            </p:blipFill>
            <p:spPr>
              <a:xfrm>
                <a:off x="2928823" y="1077977"/>
                <a:ext cx="85878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Mürekkep 7">
                <a:extLst>
                  <a:ext uri="{FF2B5EF4-FFF2-40B4-BE49-F238E27FC236}">
                    <a16:creationId xmlns:a16="http://schemas.microsoft.com/office/drawing/2014/main" id="{BB450760-DC04-4E99-E8DF-14A094B77DD9}"/>
                  </a:ext>
                </a:extLst>
              </p14:cNvPr>
              <p14:cNvContentPartPr/>
              <p14:nvPr/>
            </p14:nvContentPartPr>
            <p14:xfrm>
              <a:off x="4419223" y="1250777"/>
              <a:ext cx="1697760" cy="133200"/>
            </p14:xfrm>
          </p:contentPart>
        </mc:Choice>
        <mc:Fallback xmlns="">
          <p:pic>
            <p:nvPicPr>
              <p:cNvPr id="8" name="Mürekkep 7">
                <a:extLst>
                  <a:ext uri="{FF2B5EF4-FFF2-40B4-BE49-F238E27FC236}">
                    <a16:creationId xmlns:a16="http://schemas.microsoft.com/office/drawing/2014/main" id="{BB450760-DC04-4E99-E8DF-14A094B77DD9}"/>
                  </a:ext>
                </a:extLst>
              </p:cNvPr>
              <p:cNvPicPr/>
              <p:nvPr/>
            </p:nvPicPr>
            <p:blipFill>
              <a:blip r:embed="rId9"/>
              <a:stretch>
                <a:fillRect/>
              </a:stretch>
            </p:blipFill>
            <p:spPr>
              <a:xfrm>
                <a:off x="4365583" y="1143137"/>
                <a:ext cx="18054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Mürekkep 8">
                <a:extLst>
                  <a:ext uri="{FF2B5EF4-FFF2-40B4-BE49-F238E27FC236}">
                    <a16:creationId xmlns:a16="http://schemas.microsoft.com/office/drawing/2014/main" id="{D2670F23-919B-545C-CC99-413CB21AD830}"/>
                  </a:ext>
                </a:extLst>
              </p14:cNvPr>
              <p14:cNvContentPartPr/>
              <p14:nvPr/>
            </p14:nvContentPartPr>
            <p14:xfrm>
              <a:off x="402703" y="1620857"/>
              <a:ext cx="4059360" cy="55440"/>
            </p14:xfrm>
          </p:contentPart>
        </mc:Choice>
        <mc:Fallback xmlns="">
          <p:pic>
            <p:nvPicPr>
              <p:cNvPr id="9" name="Mürekkep 8">
                <a:extLst>
                  <a:ext uri="{FF2B5EF4-FFF2-40B4-BE49-F238E27FC236}">
                    <a16:creationId xmlns:a16="http://schemas.microsoft.com/office/drawing/2014/main" id="{D2670F23-919B-545C-CC99-413CB21AD830}"/>
                  </a:ext>
                </a:extLst>
              </p:cNvPr>
              <p:cNvPicPr/>
              <p:nvPr/>
            </p:nvPicPr>
            <p:blipFill>
              <a:blip r:embed="rId11"/>
              <a:stretch>
                <a:fillRect/>
              </a:stretch>
            </p:blipFill>
            <p:spPr>
              <a:xfrm>
                <a:off x="349063" y="1512857"/>
                <a:ext cx="4167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Mürekkep 9">
                <a:extLst>
                  <a:ext uri="{FF2B5EF4-FFF2-40B4-BE49-F238E27FC236}">
                    <a16:creationId xmlns:a16="http://schemas.microsoft.com/office/drawing/2014/main" id="{76080A94-1B7D-8219-651F-57CA00848083}"/>
                  </a:ext>
                </a:extLst>
              </p14:cNvPr>
              <p14:cNvContentPartPr/>
              <p14:nvPr/>
            </p14:nvContentPartPr>
            <p14:xfrm>
              <a:off x="4473583" y="1524377"/>
              <a:ext cx="4844880" cy="229320"/>
            </p14:xfrm>
          </p:contentPart>
        </mc:Choice>
        <mc:Fallback xmlns="">
          <p:pic>
            <p:nvPicPr>
              <p:cNvPr id="10" name="Mürekkep 9">
                <a:extLst>
                  <a:ext uri="{FF2B5EF4-FFF2-40B4-BE49-F238E27FC236}">
                    <a16:creationId xmlns:a16="http://schemas.microsoft.com/office/drawing/2014/main" id="{76080A94-1B7D-8219-651F-57CA00848083}"/>
                  </a:ext>
                </a:extLst>
              </p:cNvPr>
              <p:cNvPicPr/>
              <p:nvPr/>
            </p:nvPicPr>
            <p:blipFill>
              <a:blip r:embed="rId13"/>
              <a:stretch>
                <a:fillRect/>
              </a:stretch>
            </p:blipFill>
            <p:spPr>
              <a:xfrm>
                <a:off x="4419943" y="1416737"/>
                <a:ext cx="4952520" cy="444960"/>
              </a:xfrm>
              <a:prstGeom prst="rect">
                <a:avLst/>
              </a:prstGeom>
            </p:spPr>
          </p:pic>
        </mc:Fallback>
      </mc:AlternateContent>
      <p:sp>
        <p:nvSpPr>
          <p:cNvPr id="6" name="Metin kutusu 5">
            <a:extLst>
              <a:ext uri="{FF2B5EF4-FFF2-40B4-BE49-F238E27FC236}">
                <a16:creationId xmlns:a16="http://schemas.microsoft.com/office/drawing/2014/main" id="{694FD7F5-36F9-D6E2-02AD-8728CA21047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4">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4124517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A0BD5DF-FFAD-45AB-8738-00DCE3E2A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473" y="3338500"/>
            <a:ext cx="19053" cy="181000"/>
          </a:xfrm>
          <a:prstGeom prst="rect">
            <a:avLst/>
          </a:prstGeom>
        </p:spPr>
      </p:pic>
      <p:pic>
        <p:nvPicPr>
          <p:cNvPr id="7" name="Resim 6">
            <a:extLst>
              <a:ext uri="{FF2B5EF4-FFF2-40B4-BE49-F238E27FC236}">
                <a16:creationId xmlns:a16="http://schemas.microsoft.com/office/drawing/2014/main" id="{C16886E9-3BEE-4B16-ADFE-B7347A6AB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9" y="0"/>
            <a:ext cx="11905229" cy="1590485"/>
          </a:xfrm>
          <a:prstGeom prst="rect">
            <a:avLst/>
          </a:prstGeom>
        </p:spPr>
      </p:pic>
      <p:pic>
        <p:nvPicPr>
          <p:cNvPr id="11" name="Resim 10">
            <a:extLst>
              <a:ext uri="{FF2B5EF4-FFF2-40B4-BE49-F238E27FC236}">
                <a16:creationId xmlns:a16="http://schemas.microsoft.com/office/drawing/2014/main" id="{93A96FE2-34F9-4248-A741-94B20E86A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53" y="1470485"/>
            <a:ext cx="11723896" cy="484550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Mürekkep 1">
                <a:extLst>
                  <a:ext uri="{FF2B5EF4-FFF2-40B4-BE49-F238E27FC236}">
                    <a16:creationId xmlns:a16="http://schemas.microsoft.com/office/drawing/2014/main" id="{5AAA711A-302A-4DA0-ABBE-E39B1B0DF0A1}"/>
                  </a:ext>
                </a:extLst>
              </p14:cNvPr>
              <p14:cNvContentPartPr/>
              <p14:nvPr/>
            </p14:nvContentPartPr>
            <p14:xfrm>
              <a:off x="979513" y="236568"/>
              <a:ext cx="2914200" cy="66600"/>
            </p14:xfrm>
          </p:contentPart>
        </mc:Choice>
        <mc:Fallback xmlns="">
          <p:pic>
            <p:nvPicPr>
              <p:cNvPr id="2" name="Mürekkep 1">
                <a:extLst>
                  <a:ext uri="{FF2B5EF4-FFF2-40B4-BE49-F238E27FC236}">
                    <a16:creationId xmlns:a16="http://schemas.microsoft.com/office/drawing/2014/main" id="{5AAA711A-302A-4DA0-ABBE-E39B1B0DF0A1}"/>
                  </a:ext>
                </a:extLst>
              </p:cNvPr>
              <p:cNvPicPr/>
              <p:nvPr/>
            </p:nvPicPr>
            <p:blipFill>
              <a:blip r:embed="rId6"/>
              <a:stretch>
                <a:fillRect/>
              </a:stretch>
            </p:blipFill>
            <p:spPr>
              <a:xfrm>
                <a:off x="925513" y="128568"/>
                <a:ext cx="3021840" cy="282240"/>
              </a:xfrm>
              <a:prstGeom prst="rect">
                <a:avLst/>
              </a:prstGeom>
            </p:spPr>
          </p:pic>
        </mc:Fallback>
      </mc:AlternateContent>
      <p:sp>
        <p:nvSpPr>
          <p:cNvPr id="4" name="Slayt Numarası Yer Tutucusu 3">
            <a:extLst>
              <a:ext uri="{FF2B5EF4-FFF2-40B4-BE49-F238E27FC236}">
                <a16:creationId xmlns:a16="http://schemas.microsoft.com/office/drawing/2014/main" id="{EC87EE65-DD1E-1D90-ADA3-F2B5568BBCB0}"/>
              </a:ext>
            </a:extLst>
          </p:cNvPr>
          <p:cNvSpPr>
            <a:spLocks noGrp="1"/>
          </p:cNvSpPr>
          <p:nvPr>
            <p:ph type="sldNum" sz="quarter" idx="12"/>
          </p:nvPr>
        </p:nvSpPr>
        <p:spPr/>
        <p:txBody>
          <a:bodyPr/>
          <a:lstStyle/>
          <a:p>
            <a:fld id="{BB7A8899-998F-4EED-95AC-72520FB84975}" type="slidenum">
              <a:rPr lang="tr-TR" smtClean="0"/>
              <a:t>22</a:t>
            </a:fld>
            <a:endParaRPr lang="tr-TR"/>
          </a:p>
        </p:txBody>
      </p:sp>
      <mc:AlternateContent xmlns:mc="http://schemas.openxmlformats.org/markup-compatibility/2006">
        <mc:Choice xmlns:p14="http://schemas.microsoft.com/office/powerpoint/2010/main" Requires="p14">
          <p:contentPart p14:bwMode="auto" r:id="rId7">
            <p14:nvContentPartPr>
              <p14:cNvPr id="5" name="Mürekkep 4">
                <a:extLst>
                  <a:ext uri="{FF2B5EF4-FFF2-40B4-BE49-F238E27FC236}">
                    <a16:creationId xmlns:a16="http://schemas.microsoft.com/office/drawing/2014/main" id="{9D42A14A-4F77-CA9D-919C-B1477D649827}"/>
                  </a:ext>
                </a:extLst>
              </p14:cNvPr>
              <p14:cNvContentPartPr/>
              <p14:nvPr/>
            </p14:nvContentPartPr>
            <p14:xfrm>
              <a:off x="-1785737" y="2220429"/>
              <a:ext cx="360" cy="360"/>
            </p14:xfrm>
          </p:contentPart>
        </mc:Choice>
        <mc:Fallback>
          <p:pic>
            <p:nvPicPr>
              <p:cNvPr id="5" name="Mürekkep 4">
                <a:extLst>
                  <a:ext uri="{FF2B5EF4-FFF2-40B4-BE49-F238E27FC236}">
                    <a16:creationId xmlns:a16="http://schemas.microsoft.com/office/drawing/2014/main" id="{9D42A14A-4F77-CA9D-919C-B1477D649827}"/>
                  </a:ext>
                </a:extLst>
              </p:cNvPr>
              <p:cNvPicPr/>
              <p:nvPr/>
            </p:nvPicPr>
            <p:blipFill>
              <a:blip r:embed="rId8"/>
              <a:stretch>
                <a:fillRect/>
              </a:stretch>
            </p:blipFill>
            <p:spPr>
              <a:xfrm>
                <a:off x="-1839377" y="2112789"/>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Mürekkep 5">
                <a:extLst>
                  <a:ext uri="{FF2B5EF4-FFF2-40B4-BE49-F238E27FC236}">
                    <a16:creationId xmlns:a16="http://schemas.microsoft.com/office/drawing/2014/main" id="{9D620F7A-D833-3C78-F8E0-AD344B155787}"/>
                  </a:ext>
                </a:extLst>
              </p14:cNvPr>
              <p14:cNvContentPartPr/>
              <p14:nvPr/>
            </p14:nvContentPartPr>
            <p14:xfrm>
              <a:off x="990223" y="740109"/>
              <a:ext cx="245160" cy="4680"/>
            </p14:xfrm>
          </p:contentPart>
        </mc:Choice>
        <mc:Fallback>
          <p:pic>
            <p:nvPicPr>
              <p:cNvPr id="6" name="Mürekkep 5">
                <a:extLst>
                  <a:ext uri="{FF2B5EF4-FFF2-40B4-BE49-F238E27FC236}">
                    <a16:creationId xmlns:a16="http://schemas.microsoft.com/office/drawing/2014/main" id="{9D620F7A-D833-3C78-F8E0-AD344B155787}"/>
                  </a:ext>
                </a:extLst>
              </p:cNvPr>
              <p:cNvPicPr/>
              <p:nvPr/>
            </p:nvPicPr>
            <p:blipFill>
              <a:blip r:embed="rId10"/>
              <a:stretch>
                <a:fillRect/>
              </a:stretch>
            </p:blipFill>
            <p:spPr>
              <a:xfrm>
                <a:off x="936583" y="632109"/>
                <a:ext cx="352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Mürekkep 8">
                <a:extLst>
                  <a:ext uri="{FF2B5EF4-FFF2-40B4-BE49-F238E27FC236}">
                    <a16:creationId xmlns:a16="http://schemas.microsoft.com/office/drawing/2014/main" id="{0B65AC06-7273-EF32-222F-1F0C1351F050}"/>
                  </a:ext>
                </a:extLst>
              </p14:cNvPr>
              <p14:cNvContentPartPr/>
              <p14:nvPr/>
            </p14:nvContentPartPr>
            <p14:xfrm>
              <a:off x="979423" y="1033869"/>
              <a:ext cx="238680" cy="360"/>
            </p14:xfrm>
          </p:contentPart>
        </mc:Choice>
        <mc:Fallback>
          <p:pic>
            <p:nvPicPr>
              <p:cNvPr id="9" name="Mürekkep 8">
                <a:extLst>
                  <a:ext uri="{FF2B5EF4-FFF2-40B4-BE49-F238E27FC236}">
                    <a16:creationId xmlns:a16="http://schemas.microsoft.com/office/drawing/2014/main" id="{0B65AC06-7273-EF32-222F-1F0C1351F050}"/>
                  </a:ext>
                </a:extLst>
              </p:cNvPr>
              <p:cNvPicPr/>
              <p:nvPr/>
            </p:nvPicPr>
            <p:blipFill>
              <a:blip r:embed="rId12"/>
              <a:stretch>
                <a:fillRect/>
              </a:stretch>
            </p:blipFill>
            <p:spPr>
              <a:xfrm>
                <a:off x="925423" y="925869"/>
                <a:ext cx="346320" cy="216000"/>
              </a:xfrm>
              <a:prstGeom prst="rect">
                <a:avLst/>
              </a:prstGeom>
            </p:spPr>
          </p:pic>
        </mc:Fallback>
      </mc:AlternateContent>
      <p:sp>
        <p:nvSpPr>
          <p:cNvPr id="10" name="Metin kutusu 9">
            <a:extLst>
              <a:ext uri="{FF2B5EF4-FFF2-40B4-BE49-F238E27FC236}">
                <a16:creationId xmlns:a16="http://schemas.microsoft.com/office/drawing/2014/main" id="{497F717E-F8A7-F786-1704-6017699D74AB}"/>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3">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92694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4F091F5-B0C6-48F0-B96D-B56CCE9EB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27" y="318739"/>
            <a:ext cx="11883673" cy="4095132"/>
          </a:xfrm>
          <a:prstGeom prst="rect">
            <a:avLst/>
          </a:prstGeom>
        </p:spPr>
      </p:pic>
      <p:pic>
        <p:nvPicPr>
          <p:cNvPr id="5" name="Resim 4">
            <a:extLst>
              <a:ext uri="{FF2B5EF4-FFF2-40B4-BE49-F238E27FC236}">
                <a16:creationId xmlns:a16="http://schemas.microsoft.com/office/drawing/2014/main" id="{FEBFD3BD-1007-4CA1-A900-8AF10776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78" y="4700019"/>
            <a:ext cx="11671043" cy="1021401"/>
          </a:xfrm>
          <a:prstGeom prst="rect">
            <a:avLst/>
          </a:prstGeom>
        </p:spPr>
      </p:pic>
      <p:sp>
        <p:nvSpPr>
          <p:cNvPr id="2" name="Slayt Numarası Yer Tutucusu 1">
            <a:extLst>
              <a:ext uri="{FF2B5EF4-FFF2-40B4-BE49-F238E27FC236}">
                <a16:creationId xmlns:a16="http://schemas.microsoft.com/office/drawing/2014/main" id="{B3CD26B1-9BA9-9C01-ABA1-B59F2EDD611A}"/>
              </a:ext>
            </a:extLst>
          </p:cNvPr>
          <p:cNvSpPr>
            <a:spLocks noGrp="1"/>
          </p:cNvSpPr>
          <p:nvPr>
            <p:ph type="sldNum" sz="quarter" idx="12"/>
          </p:nvPr>
        </p:nvSpPr>
        <p:spPr/>
        <p:txBody>
          <a:bodyPr/>
          <a:lstStyle/>
          <a:p>
            <a:fld id="{BB7A8899-998F-4EED-95AC-72520FB84975}" type="slidenum">
              <a:rPr lang="tr-TR" smtClean="0"/>
              <a:t>23</a:t>
            </a:fld>
            <a:endParaRPr lang="tr-TR"/>
          </a:p>
        </p:txBody>
      </p:sp>
      <mc:AlternateContent xmlns:mc="http://schemas.openxmlformats.org/markup-compatibility/2006">
        <mc:Choice xmlns:p14="http://schemas.microsoft.com/office/powerpoint/2010/main" Requires="p14">
          <p:contentPart p14:bwMode="auto" r:id="rId4">
            <p14:nvContentPartPr>
              <p14:cNvPr id="4" name="Mürekkep 3">
                <a:extLst>
                  <a:ext uri="{FF2B5EF4-FFF2-40B4-BE49-F238E27FC236}">
                    <a16:creationId xmlns:a16="http://schemas.microsoft.com/office/drawing/2014/main" id="{129A3F30-1936-8851-375C-88D4BFAEB757}"/>
                  </a:ext>
                </a:extLst>
              </p14:cNvPr>
              <p14:cNvContentPartPr/>
              <p14:nvPr/>
            </p14:nvContentPartPr>
            <p14:xfrm>
              <a:off x="6160903" y="2830200"/>
              <a:ext cx="565560" cy="360"/>
            </p14:xfrm>
          </p:contentPart>
        </mc:Choice>
        <mc:Fallback>
          <p:pic>
            <p:nvPicPr>
              <p:cNvPr id="4" name="Mürekkep 3">
                <a:extLst>
                  <a:ext uri="{FF2B5EF4-FFF2-40B4-BE49-F238E27FC236}">
                    <a16:creationId xmlns:a16="http://schemas.microsoft.com/office/drawing/2014/main" id="{129A3F30-1936-8851-375C-88D4BFAEB757}"/>
                  </a:ext>
                </a:extLst>
              </p:cNvPr>
              <p:cNvPicPr/>
              <p:nvPr/>
            </p:nvPicPr>
            <p:blipFill>
              <a:blip r:embed="rId5"/>
              <a:stretch>
                <a:fillRect/>
              </a:stretch>
            </p:blipFill>
            <p:spPr>
              <a:xfrm>
                <a:off x="6106903" y="2722200"/>
                <a:ext cx="673200" cy="216000"/>
              </a:xfrm>
              <a:prstGeom prst="rect">
                <a:avLst/>
              </a:prstGeom>
            </p:spPr>
          </p:pic>
        </mc:Fallback>
      </mc:AlternateContent>
      <p:sp>
        <p:nvSpPr>
          <p:cNvPr id="6" name="Metin kutusu 5">
            <a:extLst>
              <a:ext uri="{FF2B5EF4-FFF2-40B4-BE49-F238E27FC236}">
                <a16:creationId xmlns:a16="http://schemas.microsoft.com/office/drawing/2014/main" id="{E512850A-AE78-62BA-6026-290F00793AA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6">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472279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a:extLst>
              <a:ext uri="{FF2B5EF4-FFF2-40B4-BE49-F238E27FC236}">
                <a16:creationId xmlns:a16="http://schemas.microsoft.com/office/drawing/2014/main" id="{19D1AC52-8288-4A7F-85FA-A2997AFB786F}"/>
              </a:ext>
            </a:extLst>
          </p:cNvPr>
          <p:cNvSpPr txBox="1"/>
          <p:nvPr/>
        </p:nvSpPr>
        <p:spPr>
          <a:xfrm>
            <a:off x="1616764" y="6408107"/>
            <a:ext cx="8958471" cy="261610"/>
          </a:xfrm>
          <a:prstGeom prst="rect">
            <a:avLst/>
          </a:prstGeom>
          <a:noFill/>
        </p:spPr>
        <p:txBody>
          <a:bodyPr wrap="square">
            <a:spAutoFit/>
          </a:bodyPr>
          <a:lstStyle/>
          <a:p>
            <a:r>
              <a:rPr lang="tr-TR" sz="1100" dirty="0">
                <a:hlinkClick r:id="rId2"/>
              </a:rPr>
              <a:t>https://www.mevzuat.gov.tr/mevzuat?MevzuatNo=663&amp;MevzuatTur=4&amp;MevzuatTertip=5</a:t>
            </a:r>
            <a:r>
              <a:rPr lang="tr-TR" sz="1100" dirty="0"/>
              <a:t> (Erişim tarihi: 21.10.2023)</a:t>
            </a:r>
          </a:p>
        </p:txBody>
      </p:sp>
      <p:sp>
        <p:nvSpPr>
          <p:cNvPr id="2" name="Slayt Numarası Yer Tutucusu 1">
            <a:extLst>
              <a:ext uri="{FF2B5EF4-FFF2-40B4-BE49-F238E27FC236}">
                <a16:creationId xmlns:a16="http://schemas.microsoft.com/office/drawing/2014/main" id="{BD618FAF-5D9D-A138-EC82-B741AB98C0AC}"/>
              </a:ext>
            </a:extLst>
          </p:cNvPr>
          <p:cNvSpPr>
            <a:spLocks noGrp="1"/>
          </p:cNvSpPr>
          <p:nvPr>
            <p:ph type="sldNum" sz="quarter" idx="12"/>
          </p:nvPr>
        </p:nvSpPr>
        <p:spPr/>
        <p:txBody>
          <a:bodyPr/>
          <a:lstStyle/>
          <a:p>
            <a:fld id="{BB7A8899-998F-4EED-95AC-72520FB84975}" type="slidenum">
              <a:rPr lang="tr-TR" smtClean="0"/>
              <a:t>24</a:t>
            </a:fld>
            <a:endParaRPr lang="tr-TR"/>
          </a:p>
        </p:txBody>
      </p:sp>
      <p:pic>
        <p:nvPicPr>
          <p:cNvPr id="10" name="Resim 9">
            <a:extLst>
              <a:ext uri="{FF2B5EF4-FFF2-40B4-BE49-F238E27FC236}">
                <a16:creationId xmlns:a16="http://schemas.microsoft.com/office/drawing/2014/main" id="{A83CAC7A-F8B8-22F9-E2FD-72F02551196A}"/>
              </a:ext>
            </a:extLst>
          </p:cNvPr>
          <p:cNvPicPr>
            <a:picLocks noChangeAspect="1"/>
          </p:cNvPicPr>
          <p:nvPr/>
        </p:nvPicPr>
        <p:blipFill>
          <a:blip r:embed="rId3"/>
          <a:stretch>
            <a:fillRect/>
          </a:stretch>
        </p:blipFill>
        <p:spPr>
          <a:xfrm>
            <a:off x="0" y="-1"/>
            <a:ext cx="12192000" cy="621574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Mürekkep 2">
                <a:extLst>
                  <a:ext uri="{FF2B5EF4-FFF2-40B4-BE49-F238E27FC236}">
                    <a16:creationId xmlns:a16="http://schemas.microsoft.com/office/drawing/2014/main" id="{BA0B153C-B963-340C-24CB-3B9A817B4FAF}"/>
                  </a:ext>
                </a:extLst>
              </p14:cNvPr>
              <p14:cNvContentPartPr/>
              <p14:nvPr/>
            </p14:nvContentPartPr>
            <p14:xfrm>
              <a:off x="1534543" y="1859640"/>
              <a:ext cx="1186200" cy="88920"/>
            </p14:xfrm>
          </p:contentPart>
        </mc:Choice>
        <mc:Fallback>
          <p:pic>
            <p:nvPicPr>
              <p:cNvPr id="3" name="Mürekkep 2">
                <a:extLst>
                  <a:ext uri="{FF2B5EF4-FFF2-40B4-BE49-F238E27FC236}">
                    <a16:creationId xmlns:a16="http://schemas.microsoft.com/office/drawing/2014/main" id="{BA0B153C-B963-340C-24CB-3B9A817B4FAF}"/>
                  </a:ext>
                </a:extLst>
              </p:cNvPr>
              <p:cNvPicPr/>
              <p:nvPr/>
            </p:nvPicPr>
            <p:blipFill>
              <a:blip r:embed="rId5"/>
              <a:stretch>
                <a:fillRect/>
              </a:stretch>
            </p:blipFill>
            <p:spPr>
              <a:xfrm>
                <a:off x="1480903" y="1751640"/>
                <a:ext cx="12938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Mürekkep 3">
                <a:extLst>
                  <a:ext uri="{FF2B5EF4-FFF2-40B4-BE49-F238E27FC236}">
                    <a16:creationId xmlns:a16="http://schemas.microsoft.com/office/drawing/2014/main" id="{16848E75-D7B9-A301-FCEE-70CCD70D3071}"/>
                  </a:ext>
                </a:extLst>
              </p14:cNvPr>
              <p14:cNvContentPartPr/>
              <p14:nvPr/>
            </p14:nvContentPartPr>
            <p14:xfrm>
              <a:off x="1600063" y="2622120"/>
              <a:ext cx="1142280" cy="110160"/>
            </p14:xfrm>
          </p:contentPart>
        </mc:Choice>
        <mc:Fallback>
          <p:pic>
            <p:nvPicPr>
              <p:cNvPr id="4" name="Mürekkep 3">
                <a:extLst>
                  <a:ext uri="{FF2B5EF4-FFF2-40B4-BE49-F238E27FC236}">
                    <a16:creationId xmlns:a16="http://schemas.microsoft.com/office/drawing/2014/main" id="{16848E75-D7B9-A301-FCEE-70CCD70D3071}"/>
                  </a:ext>
                </a:extLst>
              </p:cNvPr>
              <p:cNvPicPr/>
              <p:nvPr/>
            </p:nvPicPr>
            <p:blipFill>
              <a:blip r:embed="rId7"/>
              <a:stretch>
                <a:fillRect/>
              </a:stretch>
            </p:blipFill>
            <p:spPr>
              <a:xfrm>
                <a:off x="1546423" y="2514480"/>
                <a:ext cx="12499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Mürekkep 4">
                <a:extLst>
                  <a:ext uri="{FF2B5EF4-FFF2-40B4-BE49-F238E27FC236}">
                    <a16:creationId xmlns:a16="http://schemas.microsoft.com/office/drawing/2014/main" id="{F54BE6DF-972E-8A9B-EC91-3B1BAF5FFC1E}"/>
                  </a:ext>
                </a:extLst>
              </p14:cNvPr>
              <p14:cNvContentPartPr/>
              <p14:nvPr/>
            </p14:nvContentPartPr>
            <p14:xfrm>
              <a:off x="1839463" y="3419160"/>
              <a:ext cx="1153800" cy="32040"/>
            </p14:xfrm>
          </p:contentPart>
        </mc:Choice>
        <mc:Fallback>
          <p:pic>
            <p:nvPicPr>
              <p:cNvPr id="5" name="Mürekkep 4">
                <a:extLst>
                  <a:ext uri="{FF2B5EF4-FFF2-40B4-BE49-F238E27FC236}">
                    <a16:creationId xmlns:a16="http://schemas.microsoft.com/office/drawing/2014/main" id="{F54BE6DF-972E-8A9B-EC91-3B1BAF5FFC1E}"/>
                  </a:ext>
                </a:extLst>
              </p:cNvPr>
              <p:cNvPicPr/>
              <p:nvPr/>
            </p:nvPicPr>
            <p:blipFill>
              <a:blip r:embed="rId9"/>
              <a:stretch>
                <a:fillRect/>
              </a:stretch>
            </p:blipFill>
            <p:spPr>
              <a:xfrm>
                <a:off x="1785823" y="3311520"/>
                <a:ext cx="1261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Mürekkep 5">
                <a:extLst>
                  <a:ext uri="{FF2B5EF4-FFF2-40B4-BE49-F238E27FC236}">
                    <a16:creationId xmlns:a16="http://schemas.microsoft.com/office/drawing/2014/main" id="{E6443389-F6D9-3C98-D8BC-5CC097B31BD2}"/>
                  </a:ext>
                </a:extLst>
              </p14:cNvPr>
              <p14:cNvContentPartPr/>
              <p14:nvPr/>
            </p14:nvContentPartPr>
            <p14:xfrm>
              <a:off x="925063" y="3810120"/>
              <a:ext cx="1163160" cy="23040"/>
            </p14:xfrm>
          </p:contentPart>
        </mc:Choice>
        <mc:Fallback>
          <p:pic>
            <p:nvPicPr>
              <p:cNvPr id="6" name="Mürekkep 5">
                <a:extLst>
                  <a:ext uri="{FF2B5EF4-FFF2-40B4-BE49-F238E27FC236}">
                    <a16:creationId xmlns:a16="http://schemas.microsoft.com/office/drawing/2014/main" id="{E6443389-F6D9-3C98-D8BC-5CC097B31BD2}"/>
                  </a:ext>
                </a:extLst>
              </p:cNvPr>
              <p:cNvPicPr/>
              <p:nvPr/>
            </p:nvPicPr>
            <p:blipFill>
              <a:blip r:embed="rId11"/>
              <a:stretch>
                <a:fillRect/>
              </a:stretch>
            </p:blipFill>
            <p:spPr>
              <a:xfrm>
                <a:off x="871063" y="3702480"/>
                <a:ext cx="1270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Mürekkep 6">
                <a:extLst>
                  <a:ext uri="{FF2B5EF4-FFF2-40B4-BE49-F238E27FC236}">
                    <a16:creationId xmlns:a16="http://schemas.microsoft.com/office/drawing/2014/main" id="{B5FDB479-6D23-A93F-483C-75191907600B}"/>
                  </a:ext>
                </a:extLst>
              </p14:cNvPr>
              <p14:cNvContentPartPr/>
              <p14:nvPr/>
            </p14:nvContentPartPr>
            <p14:xfrm>
              <a:off x="892303" y="4156440"/>
              <a:ext cx="1131480" cy="78120"/>
            </p14:xfrm>
          </p:contentPart>
        </mc:Choice>
        <mc:Fallback>
          <p:pic>
            <p:nvPicPr>
              <p:cNvPr id="7" name="Mürekkep 6">
                <a:extLst>
                  <a:ext uri="{FF2B5EF4-FFF2-40B4-BE49-F238E27FC236}">
                    <a16:creationId xmlns:a16="http://schemas.microsoft.com/office/drawing/2014/main" id="{B5FDB479-6D23-A93F-483C-75191907600B}"/>
                  </a:ext>
                </a:extLst>
              </p:cNvPr>
              <p:cNvPicPr/>
              <p:nvPr/>
            </p:nvPicPr>
            <p:blipFill>
              <a:blip r:embed="rId13"/>
              <a:stretch>
                <a:fillRect/>
              </a:stretch>
            </p:blipFill>
            <p:spPr>
              <a:xfrm>
                <a:off x="838303" y="4048440"/>
                <a:ext cx="12391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Mürekkep 7">
                <a:extLst>
                  <a:ext uri="{FF2B5EF4-FFF2-40B4-BE49-F238E27FC236}">
                    <a16:creationId xmlns:a16="http://schemas.microsoft.com/office/drawing/2014/main" id="{0A7899E3-B843-1594-333E-015AECC34B51}"/>
                  </a:ext>
                </a:extLst>
              </p14:cNvPr>
              <p14:cNvContentPartPr/>
              <p14:nvPr/>
            </p14:nvContentPartPr>
            <p14:xfrm>
              <a:off x="8120383" y="4527240"/>
              <a:ext cx="3842280" cy="89280"/>
            </p14:xfrm>
          </p:contentPart>
        </mc:Choice>
        <mc:Fallback>
          <p:pic>
            <p:nvPicPr>
              <p:cNvPr id="8" name="Mürekkep 7">
                <a:extLst>
                  <a:ext uri="{FF2B5EF4-FFF2-40B4-BE49-F238E27FC236}">
                    <a16:creationId xmlns:a16="http://schemas.microsoft.com/office/drawing/2014/main" id="{0A7899E3-B843-1594-333E-015AECC34B51}"/>
                  </a:ext>
                </a:extLst>
              </p:cNvPr>
              <p:cNvPicPr/>
              <p:nvPr/>
            </p:nvPicPr>
            <p:blipFill>
              <a:blip r:embed="rId15"/>
              <a:stretch>
                <a:fillRect/>
              </a:stretch>
            </p:blipFill>
            <p:spPr>
              <a:xfrm>
                <a:off x="8066383" y="4419600"/>
                <a:ext cx="39499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Mürekkep 8">
                <a:extLst>
                  <a:ext uri="{FF2B5EF4-FFF2-40B4-BE49-F238E27FC236}">
                    <a16:creationId xmlns:a16="http://schemas.microsoft.com/office/drawing/2014/main" id="{193A7E7F-D9BB-CD89-F15E-591732E7CC9B}"/>
                  </a:ext>
                </a:extLst>
              </p14:cNvPr>
              <p14:cNvContentPartPr/>
              <p14:nvPr/>
            </p14:nvContentPartPr>
            <p14:xfrm>
              <a:off x="206503" y="5050680"/>
              <a:ext cx="3846240" cy="44640"/>
            </p14:xfrm>
          </p:contentPart>
        </mc:Choice>
        <mc:Fallback>
          <p:pic>
            <p:nvPicPr>
              <p:cNvPr id="9" name="Mürekkep 8">
                <a:extLst>
                  <a:ext uri="{FF2B5EF4-FFF2-40B4-BE49-F238E27FC236}">
                    <a16:creationId xmlns:a16="http://schemas.microsoft.com/office/drawing/2014/main" id="{193A7E7F-D9BB-CD89-F15E-591732E7CC9B}"/>
                  </a:ext>
                </a:extLst>
              </p:cNvPr>
              <p:cNvPicPr/>
              <p:nvPr/>
            </p:nvPicPr>
            <p:blipFill>
              <a:blip r:embed="rId17"/>
              <a:stretch>
                <a:fillRect/>
              </a:stretch>
            </p:blipFill>
            <p:spPr>
              <a:xfrm>
                <a:off x="152863" y="4942680"/>
                <a:ext cx="3953880" cy="260280"/>
              </a:xfrm>
              <a:prstGeom prst="rect">
                <a:avLst/>
              </a:prstGeom>
            </p:spPr>
          </p:pic>
        </mc:Fallback>
      </mc:AlternateContent>
    </p:spTree>
    <p:extLst>
      <p:ext uri="{BB962C8B-B14F-4D97-AF65-F5344CB8AC3E}">
        <p14:creationId xmlns:p14="http://schemas.microsoft.com/office/powerpoint/2010/main" val="3582532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3B75A77-047B-4F25-BF04-1737AA6B7CC9}"/>
              </a:ext>
            </a:extLst>
          </p:cNvPr>
          <p:cNvSpPr txBox="1"/>
          <p:nvPr/>
        </p:nvSpPr>
        <p:spPr>
          <a:xfrm>
            <a:off x="3135497" y="227455"/>
            <a:ext cx="7248939" cy="707886"/>
          </a:xfrm>
          <a:prstGeom prst="rect">
            <a:avLst/>
          </a:prstGeom>
          <a:noFill/>
        </p:spPr>
        <p:txBody>
          <a:bodyPr wrap="square" rtlCol="0">
            <a:spAutoFit/>
          </a:bodyPr>
          <a:lstStyle/>
          <a:p>
            <a:r>
              <a:rPr lang="tr-TR" sz="4000" dirty="0"/>
              <a:t>KANUNLAR</a:t>
            </a:r>
          </a:p>
        </p:txBody>
      </p:sp>
      <p:sp>
        <p:nvSpPr>
          <p:cNvPr id="3" name="Metin kutusu 2">
            <a:extLst>
              <a:ext uri="{FF2B5EF4-FFF2-40B4-BE49-F238E27FC236}">
                <a16:creationId xmlns:a16="http://schemas.microsoft.com/office/drawing/2014/main" id="{800A2ECB-BD2C-4554-A17A-B4DCBEF18317}"/>
              </a:ext>
            </a:extLst>
          </p:cNvPr>
          <p:cNvSpPr txBox="1"/>
          <p:nvPr/>
        </p:nvSpPr>
        <p:spPr>
          <a:xfrm>
            <a:off x="341523" y="1046603"/>
            <a:ext cx="11161364" cy="5109091"/>
          </a:xfrm>
          <a:prstGeom prst="rect">
            <a:avLst/>
          </a:prstGeom>
          <a:noFill/>
        </p:spPr>
        <p:txBody>
          <a:bodyPr wrap="square" rtlCol="0">
            <a:spAutoFit/>
          </a:bodyPr>
          <a:lstStyle/>
          <a:p>
            <a:pPr marL="285750" indent="-285750">
              <a:buFont typeface="Arial" panose="020B0604020202020204" pitchFamily="34" charset="0"/>
              <a:buChar char="•"/>
            </a:pPr>
            <a:r>
              <a:rPr lang="tr-TR" sz="2800" i="0" u="none" strike="noStrike" baseline="0" dirty="0"/>
              <a:t>Tababet ve </a:t>
            </a:r>
            <a:r>
              <a:rPr lang="tr-TR" sz="2800" i="0" u="none" strike="noStrike" baseline="0" dirty="0" err="1"/>
              <a:t>Şuabatı</a:t>
            </a:r>
            <a:r>
              <a:rPr lang="tr-TR" sz="2800" i="0" u="none" strike="noStrike" baseline="0" dirty="0"/>
              <a:t> </a:t>
            </a:r>
            <a:r>
              <a:rPr lang="tr-TR" sz="2800" i="0" u="none" strike="noStrike" baseline="0" dirty="0" err="1"/>
              <a:t>San'atlarının</a:t>
            </a:r>
            <a:r>
              <a:rPr lang="tr-TR" sz="2800" i="0" u="none" strike="noStrike" baseline="0" dirty="0"/>
              <a:t> Tarzı İcrasına Dair Kanun-1928</a:t>
            </a:r>
            <a:endParaRPr lang="tr-TR" sz="2800" i="0" dirty="0">
              <a:effectLst/>
            </a:endParaRPr>
          </a:p>
          <a:p>
            <a:pPr marL="285750" indent="-285750">
              <a:buFont typeface="Arial" panose="020B0604020202020204" pitchFamily="34" charset="0"/>
              <a:buChar char="•"/>
            </a:pPr>
            <a:r>
              <a:rPr lang="tr-TR" sz="2800" i="0" dirty="0">
                <a:effectLst/>
              </a:rPr>
              <a:t>Umumi Hıfzıssıhha Kanunu-1930</a:t>
            </a:r>
          </a:p>
          <a:p>
            <a:pPr marL="285750" indent="-285750">
              <a:buFont typeface="Arial" panose="020B0604020202020204" pitchFamily="34" charset="0"/>
              <a:buChar char="•"/>
            </a:pPr>
            <a:r>
              <a:rPr lang="tr-TR" sz="2800" dirty="0"/>
              <a:t>Sıtma ve Frengi İlaçları Hakkında Kanun-1935</a:t>
            </a:r>
            <a:endParaRPr lang="tr-TR" sz="2800" i="0" dirty="0">
              <a:effectLst/>
            </a:endParaRPr>
          </a:p>
          <a:p>
            <a:pPr marL="285750" indent="-285750">
              <a:buFont typeface="Arial" panose="020B0604020202020204" pitchFamily="34" charset="0"/>
              <a:buChar char="•"/>
            </a:pPr>
            <a:r>
              <a:rPr lang="tr-TR" sz="2800" dirty="0"/>
              <a:t>Verem Savaşı Hakkında Kanun-1949</a:t>
            </a:r>
          </a:p>
          <a:p>
            <a:pPr marL="285750" indent="-285750">
              <a:buFont typeface="Arial" panose="020B0604020202020204" pitchFamily="34" charset="0"/>
              <a:buChar char="•"/>
            </a:pPr>
            <a:r>
              <a:rPr lang="tr-TR" sz="2800" i="0" dirty="0">
                <a:effectLst/>
              </a:rPr>
              <a:t>Türk Tabipler Birliği Kanunu-1953</a:t>
            </a:r>
          </a:p>
          <a:p>
            <a:pPr marL="285750" indent="-285750">
              <a:buFont typeface="Arial" panose="020B0604020202020204" pitchFamily="34" charset="0"/>
              <a:buChar char="•"/>
            </a:pPr>
            <a:r>
              <a:rPr lang="tr-TR" sz="2800" dirty="0"/>
              <a:t>Nüfus Planlaması Hakkında Kanun-1983</a:t>
            </a:r>
            <a:endParaRPr lang="tr-TR" sz="2800" i="0" dirty="0">
              <a:effectLst/>
            </a:endParaRPr>
          </a:p>
          <a:p>
            <a:pPr marL="285750" indent="-285750">
              <a:buFont typeface="Arial" panose="020B0604020202020204" pitchFamily="34" charset="0"/>
              <a:buChar char="•"/>
            </a:pPr>
            <a:r>
              <a:rPr lang="tr-TR" sz="2800" dirty="0"/>
              <a:t>Sağlık Hizmetleri Temel Kanunu-1987</a:t>
            </a:r>
          </a:p>
          <a:p>
            <a:pPr marL="285750" indent="-285750">
              <a:buFont typeface="Arial" panose="020B0604020202020204" pitchFamily="34" charset="0"/>
              <a:buChar char="•"/>
            </a:pPr>
            <a:r>
              <a:rPr lang="tr-TR" sz="2800" i="0" dirty="0">
                <a:effectLst/>
              </a:rPr>
              <a:t>Tütün Ürünlerinin Zararlarının Önlenmesi ve Kontrolü Hakkında Kanun (</a:t>
            </a:r>
            <a:r>
              <a:rPr lang="tr-TR" sz="2800" dirty="0"/>
              <a:t>1996</a:t>
            </a:r>
            <a:r>
              <a:rPr lang="tr-TR" sz="2800" i="0" dirty="0">
                <a:effectLst/>
              </a:rPr>
              <a:t>)</a:t>
            </a:r>
            <a:endParaRPr lang="tr-TR" sz="2800" dirty="0"/>
          </a:p>
          <a:p>
            <a:pPr marL="285750" indent="-285750">
              <a:buFont typeface="Arial" panose="020B0604020202020204" pitchFamily="34" charset="0"/>
              <a:buChar char="•"/>
            </a:pPr>
            <a:r>
              <a:rPr lang="tr-TR" sz="2800" dirty="0"/>
              <a:t>Aile Hekimliği Kanunu (2004)</a:t>
            </a:r>
          </a:p>
          <a:p>
            <a:pPr marL="285750" indent="-285750">
              <a:buFont typeface="Arial" panose="020B0604020202020204" pitchFamily="34" charset="0"/>
              <a:buChar char="•"/>
            </a:pPr>
            <a:r>
              <a:rPr lang="tr-TR" sz="2800" dirty="0"/>
              <a:t>İş Sağlığı ve Güvenliği Kanunu-2012</a:t>
            </a:r>
          </a:p>
          <a:p>
            <a:endParaRPr lang="tr-TR" dirty="0"/>
          </a:p>
        </p:txBody>
      </p:sp>
      <p:sp>
        <p:nvSpPr>
          <p:cNvPr id="4" name="Slayt Numarası Yer Tutucusu 3">
            <a:extLst>
              <a:ext uri="{FF2B5EF4-FFF2-40B4-BE49-F238E27FC236}">
                <a16:creationId xmlns:a16="http://schemas.microsoft.com/office/drawing/2014/main" id="{28E68B46-A328-68FF-7009-4BB4D5CAC820}"/>
              </a:ext>
            </a:extLst>
          </p:cNvPr>
          <p:cNvSpPr>
            <a:spLocks noGrp="1"/>
          </p:cNvSpPr>
          <p:nvPr>
            <p:ph type="sldNum" sz="quarter" idx="12"/>
          </p:nvPr>
        </p:nvSpPr>
        <p:spPr/>
        <p:txBody>
          <a:bodyPr/>
          <a:lstStyle/>
          <a:p>
            <a:fld id="{BB7A8899-998F-4EED-95AC-72520FB84975}" type="slidenum">
              <a:rPr lang="tr-TR" smtClean="0"/>
              <a:t>25</a:t>
            </a:fld>
            <a:endParaRPr lang="tr-TR"/>
          </a:p>
        </p:txBody>
      </p:sp>
    </p:spTree>
    <p:extLst>
      <p:ext uri="{BB962C8B-B14F-4D97-AF65-F5344CB8AC3E}">
        <p14:creationId xmlns:p14="http://schemas.microsoft.com/office/powerpoint/2010/main" val="1377921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99FB108E-FA65-4B11-99A7-34296674B86E}"/>
              </a:ext>
            </a:extLst>
          </p:cNvPr>
          <p:cNvSpPr txBox="1"/>
          <p:nvPr/>
        </p:nvSpPr>
        <p:spPr>
          <a:xfrm>
            <a:off x="954157" y="3604591"/>
            <a:ext cx="8614386" cy="2308324"/>
          </a:xfrm>
          <a:prstGeom prst="rect">
            <a:avLst/>
          </a:prstGeom>
          <a:noFill/>
        </p:spPr>
        <p:txBody>
          <a:bodyPr wrap="square" rtlCol="0">
            <a:spAutoFit/>
          </a:bodyPr>
          <a:lstStyle/>
          <a:p>
            <a:pPr marL="342900" indent="-342900">
              <a:buAutoNum type="arabicPeriod"/>
            </a:pPr>
            <a:r>
              <a:rPr lang="tr-TR" sz="2400" dirty="0"/>
              <a:t>Tabipler</a:t>
            </a:r>
          </a:p>
          <a:p>
            <a:pPr marL="342900" indent="-342900">
              <a:buAutoNum type="arabicPeriod"/>
            </a:pPr>
            <a:r>
              <a:rPr lang="tr-TR" sz="2400" dirty="0"/>
              <a:t>Diş Tabipleri</a:t>
            </a:r>
          </a:p>
          <a:p>
            <a:pPr marL="342900" indent="-342900">
              <a:buAutoNum type="arabicPeriod"/>
            </a:pPr>
            <a:r>
              <a:rPr lang="tr-TR" sz="2400" dirty="0"/>
              <a:t>Ebeler</a:t>
            </a:r>
          </a:p>
          <a:p>
            <a:pPr marL="342900" indent="-342900">
              <a:buAutoNum type="arabicPeriod"/>
            </a:pPr>
            <a:r>
              <a:rPr lang="tr-TR" sz="2400" dirty="0"/>
              <a:t>Sünnetçiler </a:t>
            </a:r>
          </a:p>
          <a:p>
            <a:pPr marL="342900" indent="-342900">
              <a:buAutoNum type="arabicPeriod"/>
            </a:pPr>
            <a:r>
              <a:rPr lang="tr-TR" sz="2400" dirty="0"/>
              <a:t>Hastabakıcı hemşireler</a:t>
            </a:r>
          </a:p>
          <a:p>
            <a:pPr marL="342900" indent="-342900">
              <a:buAutoNum type="arabicPeriod"/>
            </a:pPr>
            <a:r>
              <a:rPr lang="tr-TR" sz="2400" dirty="0"/>
              <a:t>Ahkamı umumiye</a:t>
            </a:r>
          </a:p>
        </p:txBody>
      </p:sp>
      <p:pic>
        <p:nvPicPr>
          <p:cNvPr id="51" name="Resim 50">
            <a:extLst>
              <a:ext uri="{FF2B5EF4-FFF2-40B4-BE49-F238E27FC236}">
                <a16:creationId xmlns:a16="http://schemas.microsoft.com/office/drawing/2014/main" id="{85171D1F-ECEE-427C-ADB2-969293101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476" y="195347"/>
            <a:ext cx="9403194" cy="2607472"/>
          </a:xfrm>
          <a:prstGeom prst="rect">
            <a:avLst/>
          </a:prstGeom>
        </p:spPr>
      </p:pic>
      <mc:AlternateContent xmlns:mc="http://schemas.openxmlformats.org/markup-compatibility/2006" xmlns:p14="http://schemas.microsoft.com/office/powerpoint/2010/main">
        <mc:Choice Requires="p14">
          <p:contentPart p14:bwMode="auto" r:id="rId3">
            <p14:nvContentPartPr>
              <p14:cNvPr id="55" name="Mürekkep 54">
                <a:extLst>
                  <a:ext uri="{FF2B5EF4-FFF2-40B4-BE49-F238E27FC236}">
                    <a16:creationId xmlns:a16="http://schemas.microsoft.com/office/drawing/2014/main" id="{B9E8E7ED-6365-49BE-B9D9-B7F0EFC16E38}"/>
                  </a:ext>
                </a:extLst>
              </p14:cNvPr>
              <p14:cNvContentPartPr/>
              <p14:nvPr/>
            </p14:nvContentPartPr>
            <p14:xfrm>
              <a:off x="4968981" y="1881522"/>
              <a:ext cx="457560" cy="31680"/>
            </p14:xfrm>
          </p:contentPart>
        </mc:Choice>
        <mc:Fallback xmlns="">
          <p:pic>
            <p:nvPicPr>
              <p:cNvPr id="55" name="Mürekkep 54">
                <a:extLst>
                  <a:ext uri="{FF2B5EF4-FFF2-40B4-BE49-F238E27FC236}">
                    <a16:creationId xmlns:a16="http://schemas.microsoft.com/office/drawing/2014/main" id="{B9E8E7ED-6365-49BE-B9D9-B7F0EFC16E38}"/>
                  </a:ext>
                </a:extLst>
              </p:cNvPr>
              <p:cNvPicPr/>
              <p:nvPr/>
            </p:nvPicPr>
            <p:blipFill>
              <a:blip r:embed="rId5"/>
              <a:stretch>
                <a:fillRect/>
              </a:stretch>
            </p:blipFill>
            <p:spPr>
              <a:xfrm>
                <a:off x="4915341" y="1773882"/>
                <a:ext cx="565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 name="Mürekkep 55">
                <a:extLst>
                  <a:ext uri="{FF2B5EF4-FFF2-40B4-BE49-F238E27FC236}">
                    <a16:creationId xmlns:a16="http://schemas.microsoft.com/office/drawing/2014/main" id="{FAD2E650-D0F0-472F-9936-A43A9EAFEB16}"/>
                  </a:ext>
                </a:extLst>
              </p14:cNvPr>
              <p14:cNvContentPartPr/>
              <p14:nvPr/>
            </p14:nvContentPartPr>
            <p14:xfrm>
              <a:off x="5406381" y="2106522"/>
              <a:ext cx="510480" cy="32400"/>
            </p14:xfrm>
          </p:contentPart>
        </mc:Choice>
        <mc:Fallback xmlns="">
          <p:pic>
            <p:nvPicPr>
              <p:cNvPr id="56" name="Mürekkep 55">
                <a:extLst>
                  <a:ext uri="{FF2B5EF4-FFF2-40B4-BE49-F238E27FC236}">
                    <a16:creationId xmlns:a16="http://schemas.microsoft.com/office/drawing/2014/main" id="{FAD2E650-D0F0-472F-9936-A43A9EAFEB16}"/>
                  </a:ext>
                </a:extLst>
              </p:cNvPr>
              <p:cNvPicPr/>
              <p:nvPr/>
            </p:nvPicPr>
            <p:blipFill>
              <a:blip r:embed="rId7"/>
              <a:stretch>
                <a:fillRect/>
              </a:stretch>
            </p:blipFill>
            <p:spPr>
              <a:xfrm>
                <a:off x="5352741" y="1998522"/>
                <a:ext cx="618120" cy="248040"/>
              </a:xfrm>
              <a:prstGeom prst="rect">
                <a:avLst/>
              </a:prstGeom>
            </p:spPr>
          </p:pic>
        </mc:Fallback>
      </mc:AlternateContent>
      <p:sp>
        <p:nvSpPr>
          <p:cNvPr id="2" name="Slayt Numarası Yer Tutucusu 1">
            <a:extLst>
              <a:ext uri="{FF2B5EF4-FFF2-40B4-BE49-F238E27FC236}">
                <a16:creationId xmlns:a16="http://schemas.microsoft.com/office/drawing/2014/main" id="{4EA15AD3-D5EB-CAA4-1C6C-75F57F7318F1}"/>
              </a:ext>
            </a:extLst>
          </p:cNvPr>
          <p:cNvSpPr>
            <a:spLocks noGrp="1"/>
          </p:cNvSpPr>
          <p:nvPr>
            <p:ph type="sldNum" sz="quarter" idx="12"/>
          </p:nvPr>
        </p:nvSpPr>
        <p:spPr/>
        <p:txBody>
          <a:bodyPr/>
          <a:lstStyle/>
          <a:p>
            <a:fld id="{BB7A8899-998F-4EED-95AC-72520FB84975}" type="slidenum">
              <a:rPr lang="tr-TR" smtClean="0"/>
              <a:t>26</a:t>
            </a:fld>
            <a:endParaRPr lang="tr-TR"/>
          </a:p>
        </p:txBody>
      </p:sp>
      <p:sp>
        <p:nvSpPr>
          <p:cNvPr id="3" name="Metin kutusu 2">
            <a:extLst>
              <a:ext uri="{FF2B5EF4-FFF2-40B4-BE49-F238E27FC236}">
                <a16:creationId xmlns:a16="http://schemas.microsoft.com/office/drawing/2014/main" id="{4E1305C4-1FC0-C44D-0A20-FDAED190059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592952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934842A-CDB3-4FE4-B54D-74EBD803E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9" y="511629"/>
            <a:ext cx="11847442" cy="5301342"/>
          </a:xfrm>
          <a:prstGeom prst="rect">
            <a:avLst/>
          </a:prstGeom>
        </p:spPr>
      </p:pic>
      <p:sp>
        <p:nvSpPr>
          <p:cNvPr id="2" name="Slayt Numarası Yer Tutucusu 1">
            <a:extLst>
              <a:ext uri="{FF2B5EF4-FFF2-40B4-BE49-F238E27FC236}">
                <a16:creationId xmlns:a16="http://schemas.microsoft.com/office/drawing/2014/main" id="{0A159261-6273-7E41-573C-0684B78375D0}"/>
              </a:ext>
            </a:extLst>
          </p:cNvPr>
          <p:cNvSpPr>
            <a:spLocks noGrp="1"/>
          </p:cNvSpPr>
          <p:nvPr>
            <p:ph type="sldNum" sz="quarter" idx="12"/>
          </p:nvPr>
        </p:nvSpPr>
        <p:spPr/>
        <p:txBody>
          <a:bodyPr/>
          <a:lstStyle/>
          <a:p>
            <a:fld id="{BB7A8899-998F-4EED-95AC-72520FB84975}" type="slidenum">
              <a:rPr lang="tr-TR" smtClean="0"/>
              <a:t>27</a:t>
            </a:fld>
            <a:endParaRPr lang="tr-TR"/>
          </a:p>
        </p:txBody>
      </p:sp>
      <mc:AlternateContent xmlns:mc="http://schemas.openxmlformats.org/markup-compatibility/2006">
        <mc:Choice xmlns:p14="http://schemas.microsoft.com/office/powerpoint/2010/main" Requires="p14">
          <p:contentPart p14:bwMode="auto" r:id="rId3">
            <p14:nvContentPartPr>
              <p14:cNvPr id="4" name="Mürekkep 3">
                <a:extLst>
                  <a:ext uri="{FF2B5EF4-FFF2-40B4-BE49-F238E27FC236}">
                    <a16:creationId xmlns:a16="http://schemas.microsoft.com/office/drawing/2014/main" id="{2FE115E9-21B6-EE86-A2E6-358085551475}"/>
                  </a:ext>
                </a:extLst>
              </p14:cNvPr>
              <p14:cNvContentPartPr/>
              <p14:nvPr/>
            </p14:nvContentPartPr>
            <p14:xfrm>
              <a:off x="3733783" y="2393520"/>
              <a:ext cx="521640" cy="12600"/>
            </p14:xfrm>
          </p:contentPart>
        </mc:Choice>
        <mc:Fallback>
          <p:pic>
            <p:nvPicPr>
              <p:cNvPr id="4" name="Mürekkep 3">
                <a:extLst>
                  <a:ext uri="{FF2B5EF4-FFF2-40B4-BE49-F238E27FC236}">
                    <a16:creationId xmlns:a16="http://schemas.microsoft.com/office/drawing/2014/main" id="{2FE115E9-21B6-EE86-A2E6-358085551475}"/>
                  </a:ext>
                </a:extLst>
              </p:cNvPr>
              <p:cNvPicPr/>
              <p:nvPr/>
            </p:nvPicPr>
            <p:blipFill>
              <a:blip r:embed="rId4"/>
              <a:stretch>
                <a:fillRect/>
              </a:stretch>
            </p:blipFill>
            <p:spPr>
              <a:xfrm>
                <a:off x="3679783" y="2285880"/>
                <a:ext cx="629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Mürekkep 5">
                <a:extLst>
                  <a:ext uri="{FF2B5EF4-FFF2-40B4-BE49-F238E27FC236}">
                    <a16:creationId xmlns:a16="http://schemas.microsoft.com/office/drawing/2014/main" id="{163EB040-CCAE-374E-C379-2735F1C353BF}"/>
                  </a:ext>
                </a:extLst>
              </p14:cNvPr>
              <p14:cNvContentPartPr/>
              <p14:nvPr/>
            </p14:nvContentPartPr>
            <p14:xfrm>
              <a:off x="11364703" y="3036840"/>
              <a:ext cx="286560" cy="22320"/>
            </p14:xfrm>
          </p:contentPart>
        </mc:Choice>
        <mc:Fallback>
          <p:pic>
            <p:nvPicPr>
              <p:cNvPr id="6" name="Mürekkep 5">
                <a:extLst>
                  <a:ext uri="{FF2B5EF4-FFF2-40B4-BE49-F238E27FC236}">
                    <a16:creationId xmlns:a16="http://schemas.microsoft.com/office/drawing/2014/main" id="{163EB040-CCAE-374E-C379-2735F1C353BF}"/>
                  </a:ext>
                </a:extLst>
              </p:cNvPr>
              <p:cNvPicPr/>
              <p:nvPr/>
            </p:nvPicPr>
            <p:blipFill>
              <a:blip r:embed="rId6"/>
              <a:stretch>
                <a:fillRect/>
              </a:stretch>
            </p:blipFill>
            <p:spPr>
              <a:xfrm>
                <a:off x="11311063" y="2929200"/>
                <a:ext cx="394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Mürekkep 6">
                <a:extLst>
                  <a:ext uri="{FF2B5EF4-FFF2-40B4-BE49-F238E27FC236}">
                    <a16:creationId xmlns:a16="http://schemas.microsoft.com/office/drawing/2014/main" id="{441BB3DB-5147-281A-6096-BBFE0C62B458}"/>
                  </a:ext>
                </a:extLst>
              </p14:cNvPr>
              <p14:cNvContentPartPr/>
              <p14:nvPr/>
            </p14:nvContentPartPr>
            <p14:xfrm>
              <a:off x="293623" y="3417720"/>
              <a:ext cx="3918600" cy="55440"/>
            </p14:xfrm>
          </p:contentPart>
        </mc:Choice>
        <mc:Fallback>
          <p:pic>
            <p:nvPicPr>
              <p:cNvPr id="7" name="Mürekkep 6">
                <a:extLst>
                  <a:ext uri="{FF2B5EF4-FFF2-40B4-BE49-F238E27FC236}">
                    <a16:creationId xmlns:a16="http://schemas.microsoft.com/office/drawing/2014/main" id="{441BB3DB-5147-281A-6096-BBFE0C62B458}"/>
                  </a:ext>
                </a:extLst>
              </p:cNvPr>
              <p:cNvPicPr/>
              <p:nvPr/>
            </p:nvPicPr>
            <p:blipFill>
              <a:blip r:embed="rId8"/>
              <a:stretch>
                <a:fillRect/>
              </a:stretch>
            </p:blipFill>
            <p:spPr>
              <a:xfrm>
                <a:off x="239623" y="3310080"/>
                <a:ext cx="40262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Mürekkep 7">
                <a:extLst>
                  <a:ext uri="{FF2B5EF4-FFF2-40B4-BE49-F238E27FC236}">
                    <a16:creationId xmlns:a16="http://schemas.microsoft.com/office/drawing/2014/main" id="{8F2BC44C-6CBA-4D11-10BF-E253B8112E3E}"/>
                  </a:ext>
                </a:extLst>
              </p14:cNvPr>
              <p14:cNvContentPartPr/>
              <p14:nvPr/>
            </p14:nvContentPartPr>
            <p14:xfrm>
              <a:off x="8643103" y="2981760"/>
              <a:ext cx="2182680" cy="45000"/>
            </p14:xfrm>
          </p:contentPart>
        </mc:Choice>
        <mc:Fallback>
          <p:pic>
            <p:nvPicPr>
              <p:cNvPr id="8" name="Mürekkep 7">
                <a:extLst>
                  <a:ext uri="{FF2B5EF4-FFF2-40B4-BE49-F238E27FC236}">
                    <a16:creationId xmlns:a16="http://schemas.microsoft.com/office/drawing/2014/main" id="{8F2BC44C-6CBA-4D11-10BF-E253B8112E3E}"/>
                  </a:ext>
                </a:extLst>
              </p:cNvPr>
              <p:cNvPicPr/>
              <p:nvPr/>
            </p:nvPicPr>
            <p:blipFill>
              <a:blip r:embed="rId10"/>
              <a:stretch>
                <a:fillRect/>
              </a:stretch>
            </p:blipFill>
            <p:spPr>
              <a:xfrm>
                <a:off x="8589103" y="2873760"/>
                <a:ext cx="22903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Mürekkep 8">
                <a:extLst>
                  <a:ext uri="{FF2B5EF4-FFF2-40B4-BE49-F238E27FC236}">
                    <a16:creationId xmlns:a16="http://schemas.microsoft.com/office/drawing/2014/main" id="{5BADAE3E-0626-1C5D-B6C7-62A8BB06F4BE}"/>
                  </a:ext>
                </a:extLst>
              </p14:cNvPr>
              <p14:cNvContentPartPr/>
              <p14:nvPr/>
            </p14:nvContentPartPr>
            <p14:xfrm>
              <a:off x="6422623" y="4429680"/>
              <a:ext cx="1185840" cy="44280"/>
            </p14:xfrm>
          </p:contentPart>
        </mc:Choice>
        <mc:Fallback>
          <p:pic>
            <p:nvPicPr>
              <p:cNvPr id="9" name="Mürekkep 8">
                <a:extLst>
                  <a:ext uri="{FF2B5EF4-FFF2-40B4-BE49-F238E27FC236}">
                    <a16:creationId xmlns:a16="http://schemas.microsoft.com/office/drawing/2014/main" id="{5BADAE3E-0626-1C5D-B6C7-62A8BB06F4BE}"/>
                  </a:ext>
                </a:extLst>
              </p:cNvPr>
              <p:cNvPicPr/>
              <p:nvPr/>
            </p:nvPicPr>
            <p:blipFill>
              <a:blip r:embed="rId12"/>
              <a:stretch>
                <a:fillRect/>
              </a:stretch>
            </p:blipFill>
            <p:spPr>
              <a:xfrm>
                <a:off x="6368623" y="4322040"/>
                <a:ext cx="1293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Mürekkep 9">
                <a:extLst>
                  <a:ext uri="{FF2B5EF4-FFF2-40B4-BE49-F238E27FC236}">
                    <a16:creationId xmlns:a16="http://schemas.microsoft.com/office/drawing/2014/main" id="{F76A9E68-84A9-3CCE-F4E5-9DF53789D4F2}"/>
                  </a:ext>
                </a:extLst>
              </p14:cNvPr>
              <p14:cNvContentPartPr/>
              <p14:nvPr/>
            </p14:nvContentPartPr>
            <p14:xfrm>
              <a:off x="1164463" y="4887600"/>
              <a:ext cx="2851920" cy="66240"/>
            </p14:xfrm>
          </p:contentPart>
        </mc:Choice>
        <mc:Fallback>
          <p:pic>
            <p:nvPicPr>
              <p:cNvPr id="10" name="Mürekkep 9">
                <a:extLst>
                  <a:ext uri="{FF2B5EF4-FFF2-40B4-BE49-F238E27FC236}">
                    <a16:creationId xmlns:a16="http://schemas.microsoft.com/office/drawing/2014/main" id="{F76A9E68-84A9-3CCE-F4E5-9DF53789D4F2}"/>
                  </a:ext>
                </a:extLst>
              </p:cNvPr>
              <p:cNvPicPr/>
              <p:nvPr/>
            </p:nvPicPr>
            <p:blipFill>
              <a:blip r:embed="rId14"/>
              <a:stretch>
                <a:fillRect/>
              </a:stretch>
            </p:blipFill>
            <p:spPr>
              <a:xfrm>
                <a:off x="1110463" y="4779960"/>
                <a:ext cx="2959560" cy="281880"/>
              </a:xfrm>
              <a:prstGeom prst="rect">
                <a:avLst/>
              </a:prstGeom>
            </p:spPr>
          </p:pic>
        </mc:Fallback>
      </mc:AlternateContent>
      <p:sp>
        <p:nvSpPr>
          <p:cNvPr id="11" name="Metin kutusu 10">
            <a:extLst>
              <a:ext uri="{FF2B5EF4-FFF2-40B4-BE49-F238E27FC236}">
                <a16:creationId xmlns:a16="http://schemas.microsoft.com/office/drawing/2014/main" id="{082DAA0B-19C4-5FF2-E99B-9A3EF7D9A5FC}"/>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5">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88932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A32CC644-64A7-0611-75DA-95D730536537}"/>
              </a:ext>
            </a:extLst>
          </p:cNvPr>
          <p:cNvSpPr>
            <a:spLocks noGrp="1"/>
          </p:cNvSpPr>
          <p:nvPr>
            <p:ph type="sldNum" sz="quarter" idx="12"/>
          </p:nvPr>
        </p:nvSpPr>
        <p:spPr/>
        <p:txBody>
          <a:bodyPr/>
          <a:lstStyle/>
          <a:p>
            <a:fld id="{BB7A8899-998F-4EED-95AC-72520FB84975}" type="slidenum">
              <a:rPr lang="tr-TR" smtClean="0"/>
              <a:t>28</a:t>
            </a:fld>
            <a:endParaRPr lang="tr-TR"/>
          </a:p>
        </p:txBody>
      </p:sp>
      <p:pic>
        <p:nvPicPr>
          <p:cNvPr id="4" name="Resim 3">
            <a:extLst>
              <a:ext uri="{FF2B5EF4-FFF2-40B4-BE49-F238E27FC236}">
                <a16:creationId xmlns:a16="http://schemas.microsoft.com/office/drawing/2014/main" id="{CB2B4E71-7946-FFFB-C2B8-E5070E8F3F08}"/>
              </a:ext>
            </a:extLst>
          </p:cNvPr>
          <p:cNvPicPr>
            <a:picLocks noChangeAspect="1"/>
          </p:cNvPicPr>
          <p:nvPr/>
        </p:nvPicPr>
        <p:blipFill>
          <a:blip r:embed="rId2"/>
          <a:stretch>
            <a:fillRect/>
          </a:stretch>
        </p:blipFill>
        <p:spPr>
          <a:xfrm>
            <a:off x="424" y="65371"/>
            <a:ext cx="11181696" cy="1051271"/>
          </a:xfrm>
          <a:prstGeom prst="rect">
            <a:avLst/>
          </a:prstGeom>
        </p:spPr>
      </p:pic>
      <p:pic>
        <p:nvPicPr>
          <p:cNvPr id="6" name="Resim 5">
            <a:extLst>
              <a:ext uri="{FF2B5EF4-FFF2-40B4-BE49-F238E27FC236}">
                <a16:creationId xmlns:a16="http://schemas.microsoft.com/office/drawing/2014/main" id="{ABA853B7-4F11-4413-A331-6D284F53BB45}"/>
              </a:ext>
            </a:extLst>
          </p:cNvPr>
          <p:cNvPicPr>
            <a:picLocks noChangeAspect="1"/>
          </p:cNvPicPr>
          <p:nvPr/>
        </p:nvPicPr>
        <p:blipFill>
          <a:blip r:embed="rId3"/>
          <a:stretch>
            <a:fillRect/>
          </a:stretch>
        </p:blipFill>
        <p:spPr>
          <a:xfrm>
            <a:off x="111197" y="1491858"/>
            <a:ext cx="11938411" cy="409369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Mürekkep 2">
                <a:extLst>
                  <a:ext uri="{FF2B5EF4-FFF2-40B4-BE49-F238E27FC236}">
                    <a16:creationId xmlns:a16="http://schemas.microsoft.com/office/drawing/2014/main" id="{8BDC41FD-64AD-1DAE-71FD-3235B7C05BFD}"/>
                  </a:ext>
                </a:extLst>
              </p14:cNvPr>
              <p14:cNvContentPartPr/>
              <p14:nvPr/>
            </p14:nvContentPartPr>
            <p14:xfrm>
              <a:off x="2699143" y="1795920"/>
              <a:ext cx="540360" cy="360"/>
            </p14:xfrm>
          </p:contentPart>
        </mc:Choice>
        <mc:Fallback>
          <p:pic>
            <p:nvPicPr>
              <p:cNvPr id="3" name="Mürekkep 2">
                <a:extLst>
                  <a:ext uri="{FF2B5EF4-FFF2-40B4-BE49-F238E27FC236}">
                    <a16:creationId xmlns:a16="http://schemas.microsoft.com/office/drawing/2014/main" id="{8BDC41FD-64AD-1DAE-71FD-3235B7C05BFD}"/>
                  </a:ext>
                </a:extLst>
              </p:cNvPr>
              <p:cNvPicPr/>
              <p:nvPr/>
            </p:nvPicPr>
            <p:blipFill>
              <a:blip r:embed="rId5"/>
              <a:stretch>
                <a:fillRect/>
              </a:stretch>
            </p:blipFill>
            <p:spPr>
              <a:xfrm>
                <a:off x="2645503" y="1687920"/>
                <a:ext cx="64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Mürekkep 4">
                <a:extLst>
                  <a:ext uri="{FF2B5EF4-FFF2-40B4-BE49-F238E27FC236}">
                    <a16:creationId xmlns:a16="http://schemas.microsoft.com/office/drawing/2014/main" id="{0933DBFC-EE5D-9942-CA44-79C740DE46B5}"/>
                  </a:ext>
                </a:extLst>
              </p14:cNvPr>
              <p14:cNvContentPartPr/>
              <p14:nvPr/>
            </p14:nvContentPartPr>
            <p14:xfrm>
              <a:off x="9318103" y="1730040"/>
              <a:ext cx="2426760" cy="56160"/>
            </p14:xfrm>
          </p:contentPart>
        </mc:Choice>
        <mc:Fallback>
          <p:pic>
            <p:nvPicPr>
              <p:cNvPr id="5" name="Mürekkep 4">
                <a:extLst>
                  <a:ext uri="{FF2B5EF4-FFF2-40B4-BE49-F238E27FC236}">
                    <a16:creationId xmlns:a16="http://schemas.microsoft.com/office/drawing/2014/main" id="{0933DBFC-EE5D-9942-CA44-79C740DE46B5}"/>
                  </a:ext>
                </a:extLst>
              </p:cNvPr>
              <p:cNvPicPr/>
              <p:nvPr/>
            </p:nvPicPr>
            <p:blipFill>
              <a:blip r:embed="rId7"/>
              <a:stretch>
                <a:fillRect/>
              </a:stretch>
            </p:blipFill>
            <p:spPr>
              <a:xfrm>
                <a:off x="9264463" y="1622040"/>
                <a:ext cx="25344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Mürekkep 7">
                <a:extLst>
                  <a:ext uri="{FF2B5EF4-FFF2-40B4-BE49-F238E27FC236}">
                    <a16:creationId xmlns:a16="http://schemas.microsoft.com/office/drawing/2014/main" id="{B6B81255-7698-60C0-3797-CA87E422BECC}"/>
                  </a:ext>
                </a:extLst>
              </p14:cNvPr>
              <p14:cNvContentPartPr/>
              <p14:nvPr/>
            </p14:nvContentPartPr>
            <p14:xfrm>
              <a:off x="402703" y="2100480"/>
              <a:ext cx="4995720" cy="44640"/>
            </p14:xfrm>
          </p:contentPart>
        </mc:Choice>
        <mc:Fallback>
          <p:pic>
            <p:nvPicPr>
              <p:cNvPr id="8" name="Mürekkep 7">
                <a:extLst>
                  <a:ext uri="{FF2B5EF4-FFF2-40B4-BE49-F238E27FC236}">
                    <a16:creationId xmlns:a16="http://schemas.microsoft.com/office/drawing/2014/main" id="{B6B81255-7698-60C0-3797-CA87E422BECC}"/>
                  </a:ext>
                </a:extLst>
              </p:cNvPr>
              <p:cNvPicPr/>
              <p:nvPr/>
            </p:nvPicPr>
            <p:blipFill>
              <a:blip r:embed="rId9"/>
              <a:stretch>
                <a:fillRect/>
              </a:stretch>
            </p:blipFill>
            <p:spPr>
              <a:xfrm>
                <a:off x="349063" y="1992840"/>
                <a:ext cx="51033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Mürekkep 8">
                <a:extLst>
                  <a:ext uri="{FF2B5EF4-FFF2-40B4-BE49-F238E27FC236}">
                    <a16:creationId xmlns:a16="http://schemas.microsoft.com/office/drawing/2014/main" id="{6CCED444-409C-D723-E037-23E8BC50770C}"/>
                  </a:ext>
                </a:extLst>
              </p14:cNvPr>
              <p14:cNvContentPartPr/>
              <p14:nvPr/>
            </p14:nvContentPartPr>
            <p14:xfrm>
              <a:off x="10973023" y="2405040"/>
              <a:ext cx="804960" cy="34200"/>
            </p14:xfrm>
          </p:contentPart>
        </mc:Choice>
        <mc:Fallback>
          <p:pic>
            <p:nvPicPr>
              <p:cNvPr id="9" name="Mürekkep 8">
                <a:extLst>
                  <a:ext uri="{FF2B5EF4-FFF2-40B4-BE49-F238E27FC236}">
                    <a16:creationId xmlns:a16="http://schemas.microsoft.com/office/drawing/2014/main" id="{6CCED444-409C-D723-E037-23E8BC50770C}"/>
                  </a:ext>
                </a:extLst>
              </p:cNvPr>
              <p:cNvPicPr/>
              <p:nvPr/>
            </p:nvPicPr>
            <p:blipFill>
              <a:blip r:embed="rId11"/>
              <a:stretch>
                <a:fillRect/>
              </a:stretch>
            </p:blipFill>
            <p:spPr>
              <a:xfrm>
                <a:off x="10919023" y="2297400"/>
                <a:ext cx="912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Mürekkep 9">
                <a:extLst>
                  <a:ext uri="{FF2B5EF4-FFF2-40B4-BE49-F238E27FC236}">
                    <a16:creationId xmlns:a16="http://schemas.microsoft.com/office/drawing/2014/main" id="{13CDD2AE-410C-F53E-A84A-02FCDBD6C4A3}"/>
                  </a:ext>
                </a:extLst>
              </p14:cNvPr>
              <p14:cNvContentPartPr/>
              <p14:nvPr/>
            </p14:nvContentPartPr>
            <p14:xfrm>
              <a:off x="337543" y="2754240"/>
              <a:ext cx="995040" cy="34560"/>
            </p14:xfrm>
          </p:contentPart>
        </mc:Choice>
        <mc:Fallback>
          <p:pic>
            <p:nvPicPr>
              <p:cNvPr id="10" name="Mürekkep 9">
                <a:extLst>
                  <a:ext uri="{FF2B5EF4-FFF2-40B4-BE49-F238E27FC236}">
                    <a16:creationId xmlns:a16="http://schemas.microsoft.com/office/drawing/2014/main" id="{13CDD2AE-410C-F53E-A84A-02FCDBD6C4A3}"/>
                  </a:ext>
                </a:extLst>
              </p:cNvPr>
              <p:cNvPicPr/>
              <p:nvPr/>
            </p:nvPicPr>
            <p:blipFill>
              <a:blip r:embed="rId13"/>
              <a:stretch>
                <a:fillRect/>
              </a:stretch>
            </p:blipFill>
            <p:spPr>
              <a:xfrm>
                <a:off x="283543" y="2646240"/>
                <a:ext cx="11026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Mürekkep 10">
                <a:extLst>
                  <a:ext uri="{FF2B5EF4-FFF2-40B4-BE49-F238E27FC236}">
                    <a16:creationId xmlns:a16="http://schemas.microsoft.com/office/drawing/2014/main" id="{5C0A435C-20AD-D507-E93A-BD132CCC3C79}"/>
                  </a:ext>
                </a:extLst>
              </p14:cNvPr>
              <p14:cNvContentPartPr/>
              <p14:nvPr/>
            </p14:nvContentPartPr>
            <p14:xfrm>
              <a:off x="4822423" y="3995880"/>
              <a:ext cx="7103520" cy="65160"/>
            </p14:xfrm>
          </p:contentPart>
        </mc:Choice>
        <mc:Fallback>
          <p:pic>
            <p:nvPicPr>
              <p:cNvPr id="11" name="Mürekkep 10">
                <a:extLst>
                  <a:ext uri="{FF2B5EF4-FFF2-40B4-BE49-F238E27FC236}">
                    <a16:creationId xmlns:a16="http://schemas.microsoft.com/office/drawing/2014/main" id="{5C0A435C-20AD-D507-E93A-BD132CCC3C79}"/>
                  </a:ext>
                </a:extLst>
              </p:cNvPr>
              <p:cNvPicPr/>
              <p:nvPr/>
            </p:nvPicPr>
            <p:blipFill>
              <a:blip r:embed="rId15"/>
              <a:stretch>
                <a:fillRect/>
              </a:stretch>
            </p:blipFill>
            <p:spPr>
              <a:xfrm>
                <a:off x="4768423" y="3888240"/>
                <a:ext cx="721116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Mürekkep 11">
                <a:extLst>
                  <a:ext uri="{FF2B5EF4-FFF2-40B4-BE49-F238E27FC236}">
                    <a16:creationId xmlns:a16="http://schemas.microsoft.com/office/drawing/2014/main" id="{2712A195-B0B9-B552-FE72-1AE418DAEA70}"/>
                  </a:ext>
                </a:extLst>
              </p14:cNvPr>
              <p14:cNvContentPartPr/>
              <p14:nvPr/>
            </p14:nvContentPartPr>
            <p14:xfrm>
              <a:off x="347983" y="4332480"/>
              <a:ext cx="6953040" cy="142560"/>
            </p14:xfrm>
          </p:contentPart>
        </mc:Choice>
        <mc:Fallback>
          <p:pic>
            <p:nvPicPr>
              <p:cNvPr id="12" name="Mürekkep 11">
                <a:extLst>
                  <a:ext uri="{FF2B5EF4-FFF2-40B4-BE49-F238E27FC236}">
                    <a16:creationId xmlns:a16="http://schemas.microsoft.com/office/drawing/2014/main" id="{2712A195-B0B9-B552-FE72-1AE418DAEA70}"/>
                  </a:ext>
                </a:extLst>
              </p:cNvPr>
              <p:cNvPicPr/>
              <p:nvPr/>
            </p:nvPicPr>
            <p:blipFill>
              <a:blip r:embed="rId17"/>
              <a:stretch>
                <a:fillRect/>
              </a:stretch>
            </p:blipFill>
            <p:spPr>
              <a:xfrm>
                <a:off x="293983" y="4224480"/>
                <a:ext cx="7060680" cy="358200"/>
              </a:xfrm>
              <a:prstGeom prst="rect">
                <a:avLst/>
              </a:prstGeom>
            </p:spPr>
          </p:pic>
        </mc:Fallback>
      </mc:AlternateContent>
      <p:sp>
        <p:nvSpPr>
          <p:cNvPr id="13" name="Metin kutusu 12">
            <a:extLst>
              <a:ext uri="{FF2B5EF4-FFF2-40B4-BE49-F238E27FC236}">
                <a16:creationId xmlns:a16="http://schemas.microsoft.com/office/drawing/2014/main" id="{8CEEBB28-2B6B-0992-C087-4851F8F92A4D}"/>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8">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416346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D1FD185-1E8E-4E37-A5B8-D08845CD064E}"/>
              </a:ext>
            </a:extLst>
          </p:cNvPr>
          <p:cNvSpPr txBox="1"/>
          <p:nvPr/>
        </p:nvSpPr>
        <p:spPr>
          <a:xfrm>
            <a:off x="1143000" y="239485"/>
            <a:ext cx="7848600" cy="584775"/>
          </a:xfrm>
          <a:prstGeom prst="rect">
            <a:avLst/>
          </a:prstGeom>
          <a:noFill/>
        </p:spPr>
        <p:txBody>
          <a:bodyPr wrap="square" rtlCol="0">
            <a:spAutoFit/>
          </a:bodyPr>
          <a:lstStyle/>
          <a:p>
            <a:r>
              <a:rPr lang="tr-TR" sz="3200" b="1" dirty="0"/>
              <a:t>UMUMİ HIFZISIHHA KANUNU</a:t>
            </a:r>
          </a:p>
        </p:txBody>
      </p:sp>
      <p:pic>
        <p:nvPicPr>
          <p:cNvPr id="4" name="Resim 3">
            <a:extLst>
              <a:ext uri="{FF2B5EF4-FFF2-40B4-BE49-F238E27FC236}">
                <a16:creationId xmlns:a16="http://schemas.microsoft.com/office/drawing/2014/main" id="{A20A764A-73DB-4F63-B924-93FE74B29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17" y="828020"/>
            <a:ext cx="7149812" cy="1226067"/>
          </a:xfrm>
          <a:prstGeom prst="rect">
            <a:avLst/>
          </a:prstGeom>
        </p:spPr>
      </p:pic>
      <p:sp>
        <p:nvSpPr>
          <p:cNvPr id="5" name="Metin kutusu 4">
            <a:extLst>
              <a:ext uri="{FF2B5EF4-FFF2-40B4-BE49-F238E27FC236}">
                <a16:creationId xmlns:a16="http://schemas.microsoft.com/office/drawing/2014/main" id="{0B0B95E5-84F1-4B88-BAF1-2EB71E9875CF}"/>
              </a:ext>
            </a:extLst>
          </p:cNvPr>
          <p:cNvSpPr txBox="1"/>
          <p:nvPr/>
        </p:nvSpPr>
        <p:spPr>
          <a:xfrm>
            <a:off x="1325217" y="1988292"/>
            <a:ext cx="8806543" cy="4678204"/>
          </a:xfrm>
          <a:prstGeom prst="rect">
            <a:avLst/>
          </a:prstGeom>
          <a:noFill/>
        </p:spPr>
        <p:txBody>
          <a:bodyPr wrap="square" rtlCol="0">
            <a:spAutoFit/>
          </a:bodyPr>
          <a:lstStyle/>
          <a:p>
            <a:pPr marL="342900" indent="-342900">
              <a:buAutoNum type="arabicPeriod"/>
            </a:pPr>
            <a:r>
              <a:rPr lang="tr-TR" sz="2000" dirty="0"/>
              <a:t>Sıhhi teşkilat</a:t>
            </a:r>
          </a:p>
          <a:p>
            <a:pPr marL="342900" indent="-342900">
              <a:buAutoNum type="arabicPeriod"/>
            </a:pPr>
            <a:r>
              <a:rPr lang="tr-TR" sz="2000" dirty="0"/>
              <a:t>Sari ve salgın hastalıklarla mücadele</a:t>
            </a:r>
          </a:p>
          <a:p>
            <a:pPr marL="342900" indent="-342900">
              <a:buAutoNum type="arabicPeriod"/>
            </a:pPr>
            <a:r>
              <a:rPr lang="tr-TR" sz="2000" dirty="0"/>
              <a:t>Umumi kadınlar hakkında ahkam</a:t>
            </a:r>
          </a:p>
          <a:p>
            <a:pPr marL="342900" indent="-342900">
              <a:buAutoNum type="arabicPeriod"/>
            </a:pPr>
            <a:r>
              <a:rPr lang="tr-TR" sz="2000" dirty="0"/>
              <a:t>Muhacerete ait sıhhi işler</a:t>
            </a:r>
          </a:p>
          <a:p>
            <a:pPr marL="342900" indent="-342900">
              <a:buAutoNum type="arabicPeriod"/>
            </a:pPr>
            <a:r>
              <a:rPr lang="tr-TR" sz="2000" dirty="0"/>
              <a:t>Gemiler, demiryolları ve sair nakliyat vasıtaları sıhhi işleri</a:t>
            </a:r>
          </a:p>
          <a:p>
            <a:pPr marL="342900" indent="-342900">
              <a:buAutoNum type="arabicPeriod"/>
            </a:pPr>
            <a:r>
              <a:rPr lang="tr-TR" sz="2000" dirty="0"/>
              <a:t>Çocuk </a:t>
            </a:r>
            <a:r>
              <a:rPr lang="tr-TR" sz="2000" dirty="0" err="1"/>
              <a:t>hıfzısıhhası</a:t>
            </a:r>
            <a:endParaRPr lang="tr-TR" sz="2000" dirty="0"/>
          </a:p>
          <a:p>
            <a:pPr marL="342900" indent="-342900">
              <a:buAutoNum type="arabicPeriod"/>
            </a:pPr>
            <a:r>
              <a:rPr lang="tr-TR" sz="2000" dirty="0"/>
              <a:t>İşçiler </a:t>
            </a:r>
            <a:r>
              <a:rPr lang="tr-TR" sz="2000" dirty="0" err="1"/>
              <a:t>hıfzısıhhası</a:t>
            </a:r>
            <a:endParaRPr lang="tr-TR" sz="2000" dirty="0"/>
          </a:p>
          <a:p>
            <a:pPr marL="342900" indent="-342900">
              <a:buAutoNum type="arabicPeriod"/>
            </a:pPr>
            <a:r>
              <a:rPr lang="tr-TR" sz="2000" dirty="0"/>
              <a:t>Yenilecek ve içilecek şeyler ile kullanılacak bazı maddeler</a:t>
            </a:r>
          </a:p>
          <a:p>
            <a:pPr marL="342900" indent="-342900">
              <a:buAutoNum type="arabicPeriod"/>
            </a:pPr>
            <a:r>
              <a:rPr lang="tr-TR" sz="2000" dirty="0"/>
              <a:t>Maden suları ve kaplıcalar</a:t>
            </a:r>
          </a:p>
          <a:p>
            <a:pPr marL="342900" indent="-342900">
              <a:buAutoNum type="arabicPeriod"/>
            </a:pPr>
            <a:r>
              <a:rPr lang="tr-TR" sz="2000" dirty="0"/>
              <a:t>Mezarlıklar, ölülerin defni, mezardan çıkarılması ve nakli</a:t>
            </a:r>
          </a:p>
          <a:p>
            <a:pPr marL="342900" indent="-342900">
              <a:buAutoNum type="arabicPeriod"/>
            </a:pPr>
            <a:r>
              <a:rPr lang="tr-TR" sz="2000" dirty="0"/>
              <a:t>Şehir ve kasabalar hıfzıssıhhası</a:t>
            </a:r>
          </a:p>
          <a:p>
            <a:pPr marL="342900" indent="-342900">
              <a:buAutoNum type="arabicPeriod"/>
            </a:pPr>
            <a:r>
              <a:rPr lang="tr-TR" sz="2000" dirty="0" err="1"/>
              <a:t>Gayrısıhhi</a:t>
            </a:r>
            <a:r>
              <a:rPr lang="tr-TR" sz="2000" dirty="0"/>
              <a:t> müesseseler</a:t>
            </a:r>
          </a:p>
          <a:p>
            <a:pPr marL="342900" indent="-342900">
              <a:buAutoNum type="arabicPeriod"/>
            </a:pPr>
            <a:r>
              <a:rPr lang="tr-TR" sz="2000" dirty="0"/>
              <a:t>Sıhhi istatistik ve coğrafya ve propaganda</a:t>
            </a:r>
          </a:p>
          <a:p>
            <a:pPr marL="342900" indent="-342900">
              <a:buAutoNum type="arabicPeriod"/>
            </a:pPr>
            <a:r>
              <a:rPr lang="tr-TR" sz="2000" dirty="0"/>
              <a:t>Ceza hükümleri</a:t>
            </a:r>
          </a:p>
          <a:p>
            <a:pPr marL="342900" indent="-342900">
              <a:buAutoNum type="arabicPeriod"/>
            </a:pPr>
            <a:r>
              <a:rPr lang="tr-TR" sz="2000" dirty="0"/>
              <a:t>Umumi hükümler</a:t>
            </a:r>
          </a:p>
        </p:txBody>
      </p:sp>
      <p:sp>
        <p:nvSpPr>
          <p:cNvPr id="6" name="Metin kutusu 5">
            <a:extLst>
              <a:ext uri="{FF2B5EF4-FFF2-40B4-BE49-F238E27FC236}">
                <a16:creationId xmlns:a16="http://schemas.microsoft.com/office/drawing/2014/main" id="{E42854BE-E08F-44C9-AF7C-64EE083EB3F1}"/>
              </a:ext>
            </a:extLst>
          </p:cNvPr>
          <p:cNvSpPr txBox="1"/>
          <p:nvPr/>
        </p:nvSpPr>
        <p:spPr>
          <a:xfrm flipH="1">
            <a:off x="3027458" y="6527997"/>
            <a:ext cx="10171707" cy="276999"/>
          </a:xfrm>
          <a:prstGeom prst="rect">
            <a:avLst/>
          </a:prstGeom>
          <a:noFill/>
        </p:spPr>
        <p:txBody>
          <a:bodyPr wrap="square" rtlCol="0">
            <a:spAutoFit/>
          </a:bodyPr>
          <a:lstStyle/>
          <a:p>
            <a:r>
              <a:rPr lang="tr-TR" sz="1200" dirty="0">
                <a:hlinkClick r:id="rId3"/>
              </a:rPr>
              <a:t>https://www.mevzuat.gov.tr/mevzuatmetin/1.3.1593.pdf</a:t>
            </a:r>
            <a:r>
              <a:rPr lang="tr-TR" sz="1200" dirty="0"/>
              <a:t> (Erişim tarihi: 21.10.2023)</a:t>
            </a:r>
          </a:p>
        </p:txBody>
      </p:sp>
      <mc:AlternateContent xmlns:mc="http://schemas.openxmlformats.org/markup-compatibility/2006" xmlns:p14="http://schemas.microsoft.com/office/powerpoint/2010/main">
        <mc:Choice Requires="p14">
          <p:contentPart p14:bwMode="auto" r:id="rId4">
            <p14:nvContentPartPr>
              <p14:cNvPr id="3" name="Mürekkep 2">
                <a:extLst>
                  <a:ext uri="{FF2B5EF4-FFF2-40B4-BE49-F238E27FC236}">
                    <a16:creationId xmlns:a16="http://schemas.microsoft.com/office/drawing/2014/main" id="{260BE6EE-F7D0-48A2-8D01-1E0BBD9306E9}"/>
                  </a:ext>
                </a:extLst>
              </p14:cNvPr>
              <p14:cNvContentPartPr/>
              <p14:nvPr/>
            </p14:nvContentPartPr>
            <p14:xfrm>
              <a:off x="4359501" y="1033226"/>
              <a:ext cx="515520" cy="360"/>
            </p14:xfrm>
          </p:contentPart>
        </mc:Choice>
        <mc:Fallback xmlns="">
          <p:pic>
            <p:nvPicPr>
              <p:cNvPr id="3" name="Mürekkep 2">
                <a:extLst>
                  <a:ext uri="{FF2B5EF4-FFF2-40B4-BE49-F238E27FC236}">
                    <a16:creationId xmlns:a16="http://schemas.microsoft.com/office/drawing/2014/main" id="{260BE6EE-F7D0-48A2-8D01-1E0BBD9306E9}"/>
                  </a:ext>
                </a:extLst>
              </p:cNvPr>
              <p:cNvPicPr/>
              <p:nvPr/>
            </p:nvPicPr>
            <p:blipFill>
              <a:blip r:embed="rId5"/>
              <a:stretch>
                <a:fillRect/>
              </a:stretch>
            </p:blipFill>
            <p:spPr>
              <a:xfrm>
                <a:off x="4305861" y="925226"/>
                <a:ext cx="623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Mürekkep 6">
                <a:extLst>
                  <a:ext uri="{FF2B5EF4-FFF2-40B4-BE49-F238E27FC236}">
                    <a16:creationId xmlns:a16="http://schemas.microsoft.com/office/drawing/2014/main" id="{372E5FE5-5011-48CB-8EFB-B4773616B081}"/>
                  </a:ext>
                </a:extLst>
              </p14:cNvPr>
              <p14:cNvContentPartPr/>
              <p14:nvPr/>
            </p14:nvContentPartPr>
            <p14:xfrm>
              <a:off x="4836501" y="1271682"/>
              <a:ext cx="507960" cy="48240"/>
            </p14:xfrm>
          </p:contentPart>
        </mc:Choice>
        <mc:Fallback xmlns="">
          <p:pic>
            <p:nvPicPr>
              <p:cNvPr id="7" name="Mürekkep 6">
                <a:extLst>
                  <a:ext uri="{FF2B5EF4-FFF2-40B4-BE49-F238E27FC236}">
                    <a16:creationId xmlns:a16="http://schemas.microsoft.com/office/drawing/2014/main" id="{372E5FE5-5011-48CB-8EFB-B4773616B081}"/>
                  </a:ext>
                </a:extLst>
              </p:cNvPr>
              <p:cNvPicPr/>
              <p:nvPr/>
            </p:nvPicPr>
            <p:blipFill>
              <a:blip r:embed="rId7"/>
              <a:stretch>
                <a:fillRect/>
              </a:stretch>
            </p:blipFill>
            <p:spPr>
              <a:xfrm>
                <a:off x="4782501" y="1163682"/>
                <a:ext cx="615600" cy="263880"/>
              </a:xfrm>
              <a:prstGeom prst="rect">
                <a:avLst/>
              </a:prstGeom>
            </p:spPr>
          </p:pic>
        </mc:Fallback>
      </mc:AlternateContent>
      <p:sp>
        <p:nvSpPr>
          <p:cNvPr id="8" name="Slayt Numarası Yer Tutucusu 7">
            <a:extLst>
              <a:ext uri="{FF2B5EF4-FFF2-40B4-BE49-F238E27FC236}">
                <a16:creationId xmlns:a16="http://schemas.microsoft.com/office/drawing/2014/main" id="{6248F42F-27E2-7262-C717-F9DC1E818958}"/>
              </a:ext>
            </a:extLst>
          </p:cNvPr>
          <p:cNvSpPr>
            <a:spLocks noGrp="1"/>
          </p:cNvSpPr>
          <p:nvPr>
            <p:ph type="sldNum" sz="quarter" idx="12"/>
          </p:nvPr>
        </p:nvSpPr>
        <p:spPr/>
        <p:txBody>
          <a:bodyPr/>
          <a:lstStyle/>
          <a:p>
            <a:fld id="{BB7A8899-998F-4EED-95AC-72520FB84975}" type="slidenum">
              <a:rPr lang="tr-TR" smtClean="0"/>
              <a:t>29</a:t>
            </a:fld>
            <a:endParaRPr lang="tr-TR"/>
          </a:p>
        </p:txBody>
      </p:sp>
    </p:spTree>
    <p:extLst>
      <p:ext uri="{BB962C8B-B14F-4D97-AF65-F5344CB8AC3E}">
        <p14:creationId xmlns:p14="http://schemas.microsoft.com/office/powerpoint/2010/main" val="413766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8027B8-0532-4F9C-B98B-394EA7DC42C9}"/>
              </a:ext>
            </a:extLst>
          </p:cNvPr>
          <p:cNvSpPr txBox="1"/>
          <p:nvPr/>
        </p:nvSpPr>
        <p:spPr>
          <a:xfrm>
            <a:off x="395207" y="848414"/>
            <a:ext cx="10958593" cy="4308872"/>
          </a:xfrm>
          <a:prstGeom prst="rect">
            <a:avLst/>
          </a:prstGeom>
          <a:noFill/>
        </p:spPr>
        <p:txBody>
          <a:bodyPr wrap="square" rtlCol="0">
            <a:spAutoFit/>
          </a:bodyPr>
          <a:lstStyle/>
          <a:p>
            <a:r>
              <a:rPr lang="tr-TR" sz="3600" b="1" dirty="0"/>
              <a:t>1.Mevzuat tanımı ve Normlar Hiyerarşisi:</a:t>
            </a:r>
          </a:p>
          <a:p>
            <a:endParaRPr lang="tr-TR" sz="2000" dirty="0"/>
          </a:p>
          <a:p>
            <a:pPr marL="285750" indent="-285750">
              <a:buFont typeface="Arial" panose="020B0604020202020204" pitchFamily="34" charset="0"/>
              <a:buChar char="•"/>
            </a:pPr>
            <a:r>
              <a:rPr lang="tr-TR" sz="2000" b="1" i="0" dirty="0">
                <a:solidFill>
                  <a:srgbClr val="000000"/>
                </a:solidFill>
                <a:effectLst/>
              </a:rPr>
              <a:t>Mevzuat: </a:t>
            </a:r>
            <a:r>
              <a:rPr lang="tr-TR" sz="2000" b="0" i="0" u="sng" dirty="0">
                <a:solidFill>
                  <a:srgbClr val="000000"/>
                </a:solidFill>
                <a:effectLst/>
              </a:rPr>
              <a:t>Bir ülkede yürürlükte olan yasa, tüzük, yönetmelik bütünü.</a:t>
            </a:r>
          </a:p>
          <a:p>
            <a:endParaRPr lang="tr-TR" sz="2000" u="sng" dirty="0">
              <a:solidFill>
                <a:srgbClr val="000000"/>
              </a:solidFill>
            </a:endParaRPr>
          </a:p>
          <a:p>
            <a:pPr marL="285750" indent="-285750">
              <a:buFont typeface="Arial" panose="020B0604020202020204" pitchFamily="34" charset="0"/>
              <a:buChar char="•"/>
            </a:pPr>
            <a:r>
              <a:rPr lang="tr-TR" sz="2000" b="0" i="0" dirty="0">
                <a:solidFill>
                  <a:srgbClr val="000000"/>
                </a:solidFill>
                <a:effectLst/>
              </a:rPr>
              <a:t>Bir hukuk düzeninde mevcut olan, anayasa, kanun, tüzük, yönetmelik gibi normlar, dağınık hâlde ve rastgele değil, alt-alta, üst-üste bulunur. </a:t>
            </a:r>
          </a:p>
          <a:p>
            <a:pPr marL="285750" indent="-285750">
              <a:buFont typeface="Arial" panose="020B0604020202020204" pitchFamily="34" charset="0"/>
              <a:buChar char="•"/>
            </a:pPr>
            <a:endParaRPr lang="tr-TR" sz="2000" dirty="0">
              <a:solidFill>
                <a:srgbClr val="000000"/>
              </a:solidFill>
            </a:endParaRPr>
          </a:p>
          <a:p>
            <a:pPr marL="285750" indent="-285750">
              <a:buFont typeface="Arial" panose="020B0604020202020204" pitchFamily="34" charset="0"/>
              <a:buChar char="•"/>
            </a:pPr>
            <a:r>
              <a:rPr lang="tr-TR" sz="2000" b="0" i="0" dirty="0">
                <a:solidFill>
                  <a:srgbClr val="000000"/>
                </a:solidFill>
                <a:effectLst/>
              </a:rPr>
              <a:t>Bu normların arasında </a:t>
            </a:r>
            <a:r>
              <a:rPr lang="tr-TR" sz="2000" b="0" i="0" u="sng" dirty="0">
                <a:solidFill>
                  <a:srgbClr val="000000"/>
                </a:solidFill>
                <a:effectLst/>
              </a:rPr>
              <a:t>altlık-üstlük ilişkisi </a:t>
            </a:r>
            <a:r>
              <a:rPr lang="tr-TR" sz="2000" b="0" i="0" dirty="0">
                <a:solidFill>
                  <a:srgbClr val="000000"/>
                </a:solidFill>
                <a:effectLst/>
              </a:rPr>
              <a:t>vardır. Buna </a:t>
            </a:r>
            <a:r>
              <a:rPr lang="tr-TR" sz="2000" b="1" i="0" dirty="0">
                <a:solidFill>
                  <a:srgbClr val="000000"/>
                </a:solidFill>
                <a:effectLst/>
              </a:rPr>
              <a:t>“normlar hiyerarşisi”</a:t>
            </a:r>
            <a:r>
              <a:rPr lang="tr-TR" sz="2000" b="0" i="0" dirty="0">
                <a:solidFill>
                  <a:srgbClr val="000000"/>
                </a:solidFill>
                <a:effectLst/>
              </a:rPr>
              <a:t> veya </a:t>
            </a:r>
            <a:r>
              <a:rPr lang="tr-TR" sz="2000" b="1" i="0" dirty="0">
                <a:solidFill>
                  <a:srgbClr val="000000"/>
                </a:solidFill>
                <a:effectLst/>
              </a:rPr>
              <a:t>“hukuk düzeni piramidi”</a:t>
            </a:r>
            <a:r>
              <a:rPr lang="tr-TR" sz="2000" b="0" i="0" dirty="0">
                <a:solidFill>
                  <a:srgbClr val="000000"/>
                </a:solidFill>
                <a:effectLst/>
              </a:rPr>
              <a:t> denir.</a:t>
            </a:r>
          </a:p>
          <a:p>
            <a:r>
              <a:rPr lang="tr-TR" sz="2000" b="0" i="0" dirty="0">
                <a:solidFill>
                  <a:srgbClr val="000000"/>
                </a:solidFill>
                <a:effectLst/>
              </a:rPr>
              <a:t> </a:t>
            </a:r>
          </a:p>
          <a:p>
            <a:pPr marL="285750" indent="-285750">
              <a:buFont typeface="Arial" panose="020B0604020202020204" pitchFamily="34" charset="0"/>
              <a:buChar char="•"/>
            </a:pPr>
            <a:r>
              <a:rPr lang="tr-TR" sz="2000" b="0" i="0" dirty="0">
                <a:solidFill>
                  <a:srgbClr val="000000"/>
                </a:solidFill>
                <a:effectLst/>
              </a:rPr>
              <a:t>Bu hiyerarşide alt basamakta yer alan norm geçerliliğini üst basamakta yer alan normdan alır ve dolayısıyla </a:t>
            </a:r>
            <a:r>
              <a:rPr lang="tr-TR" sz="2000" b="0" i="0" u="sng" dirty="0">
                <a:solidFill>
                  <a:srgbClr val="000000"/>
                </a:solidFill>
                <a:effectLst/>
              </a:rPr>
              <a:t>ona uygun olmak zorundadır.</a:t>
            </a:r>
          </a:p>
          <a:p>
            <a:endParaRPr lang="tr-TR" dirty="0"/>
          </a:p>
        </p:txBody>
      </p:sp>
      <p:sp>
        <p:nvSpPr>
          <p:cNvPr id="3" name="Metin kutusu 2">
            <a:extLst>
              <a:ext uri="{FF2B5EF4-FFF2-40B4-BE49-F238E27FC236}">
                <a16:creationId xmlns:a16="http://schemas.microsoft.com/office/drawing/2014/main" id="{F4889F6D-5EF7-46EE-825A-60B829EE986C}"/>
              </a:ext>
            </a:extLst>
          </p:cNvPr>
          <p:cNvSpPr txBox="1"/>
          <p:nvPr/>
        </p:nvSpPr>
        <p:spPr>
          <a:xfrm>
            <a:off x="1692964" y="6009586"/>
            <a:ext cx="8613913" cy="738664"/>
          </a:xfrm>
          <a:prstGeom prst="rect">
            <a:avLst/>
          </a:prstGeom>
          <a:noFill/>
        </p:spPr>
        <p:txBody>
          <a:bodyPr wrap="square" rtlCol="0">
            <a:spAutoFit/>
          </a:bodyPr>
          <a:lstStyle/>
          <a:p>
            <a:r>
              <a:rPr lang="tr-TR" sz="1200" dirty="0">
                <a:solidFill>
                  <a:schemeClr val="tx1">
                    <a:lumMod val="50000"/>
                    <a:lumOff val="50000"/>
                  </a:schemeClr>
                </a:solidFill>
              </a:rPr>
              <a:t>Türk Dil Kurumu Sözlükleri. </a:t>
            </a:r>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https://sozluk.gov.tr/</a:t>
            </a:r>
            <a:r>
              <a:rPr lang="tr-TR" sz="1200" dirty="0">
                <a:solidFill>
                  <a:schemeClr val="tx1">
                    <a:lumMod val="50000"/>
                    <a:lumOff val="50000"/>
                  </a:schemeClr>
                </a:solidFill>
              </a:rPr>
              <a:t> (Erişim tarihi: 21.10.2023)</a:t>
            </a:r>
          </a:p>
          <a:p>
            <a:r>
              <a:rPr lang="tr-TR" sz="1200" dirty="0" err="1">
                <a:solidFill>
                  <a:schemeClr val="tx1">
                    <a:lumMod val="50000"/>
                    <a:lumOff val="50000"/>
                  </a:schemeClr>
                </a:solidFill>
              </a:rPr>
              <a:t>Tcmevzuat</a:t>
            </a:r>
            <a:r>
              <a:rPr lang="tr-TR" sz="1200" dirty="0">
                <a:solidFill>
                  <a:schemeClr val="tx1">
                    <a:lumMod val="50000"/>
                    <a:lumOff val="50000"/>
                  </a:schemeClr>
                </a:solidFill>
              </a:rPr>
              <a:t> internet sitesi, Normlar Hiyerarşisi. </a:t>
            </a:r>
            <a:r>
              <a:rPr lang="tr-TR" sz="12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https://www.tcmevzuat.com/normlar/normlar-hiyerarsisi/</a:t>
            </a:r>
            <a:r>
              <a:rPr lang="tr-TR" sz="1200" dirty="0">
                <a:solidFill>
                  <a:schemeClr val="tx1">
                    <a:lumMod val="50000"/>
                    <a:lumOff val="50000"/>
                  </a:schemeClr>
                </a:solidFill>
              </a:rPr>
              <a:t>  (Erişim tarihi: 21.10.2023)</a:t>
            </a:r>
          </a:p>
          <a:p>
            <a:endParaRPr lang="tr-TR" dirty="0"/>
          </a:p>
        </p:txBody>
      </p:sp>
      <p:sp>
        <p:nvSpPr>
          <p:cNvPr id="4" name="Slayt Numarası Yer Tutucusu 3">
            <a:extLst>
              <a:ext uri="{FF2B5EF4-FFF2-40B4-BE49-F238E27FC236}">
                <a16:creationId xmlns:a16="http://schemas.microsoft.com/office/drawing/2014/main" id="{F0B88A94-38C8-C4FF-646B-F6A86BB1E249}"/>
              </a:ext>
            </a:extLst>
          </p:cNvPr>
          <p:cNvSpPr>
            <a:spLocks noGrp="1"/>
          </p:cNvSpPr>
          <p:nvPr>
            <p:ph type="sldNum" sz="quarter" idx="12"/>
          </p:nvPr>
        </p:nvSpPr>
        <p:spPr/>
        <p:txBody>
          <a:bodyPr/>
          <a:lstStyle/>
          <a:p>
            <a:fld id="{BB7A8899-998F-4EED-95AC-72520FB84975}" type="slidenum">
              <a:rPr lang="tr-TR" smtClean="0"/>
              <a:t>3</a:t>
            </a:fld>
            <a:endParaRPr lang="tr-TR" dirty="0"/>
          </a:p>
        </p:txBody>
      </p:sp>
      <p:pic>
        <p:nvPicPr>
          <p:cNvPr id="5" name="Resim 4" descr="diyagram içeren bir resim&#10;&#10;Açıklama otomatik olarak oluşturuldu">
            <a:extLst>
              <a:ext uri="{FF2B5EF4-FFF2-40B4-BE49-F238E27FC236}">
                <a16:creationId xmlns:a16="http://schemas.microsoft.com/office/drawing/2014/main" id="{18CCF4C0-89BF-4066-2CEE-22DBC2E60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793" y="109750"/>
            <a:ext cx="3101007" cy="1850151"/>
          </a:xfrm>
          <a:prstGeom prst="rect">
            <a:avLst/>
          </a:prstGeom>
        </p:spPr>
      </p:pic>
    </p:spTree>
    <p:extLst>
      <p:ext uri="{BB962C8B-B14F-4D97-AF65-F5344CB8AC3E}">
        <p14:creationId xmlns:p14="http://schemas.microsoft.com/office/powerpoint/2010/main" val="307286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CEDE86-C3C9-4674-8164-FC61E2B983BA}"/>
              </a:ext>
            </a:extLst>
          </p:cNvPr>
          <p:cNvSpPr>
            <a:spLocks noGrp="1"/>
          </p:cNvSpPr>
          <p:nvPr>
            <p:ph type="title"/>
          </p:nvPr>
        </p:nvSpPr>
        <p:spPr/>
        <p:txBody>
          <a:bodyPr/>
          <a:lstStyle/>
          <a:p>
            <a:r>
              <a:rPr lang="tr-TR" dirty="0">
                <a:latin typeface="+mn-lt"/>
              </a:rPr>
              <a:t>Verem Savaşı Hakkında Kanun </a:t>
            </a:r>
            <a:endParaRPr lang="tr-TR" dirty="0"/>
          </a:p>
        </p:txBody>
      </p:sp>
      <p:sp>
        <p:nvSpPr>
          <p:cNvPr id="3" name="İçerik Yer Tutucusu 2">
            <a:extLst>
              <a:ext uri="{FF2B5EF4-FFF2-40B4-BE49-F238E27FC236}">
                <a16:creationId xmlns:a16="http://schemas.microsoft.com/office/drawing/2014/main" id="{3C4C9111-AF57-424F-8A6E-063B72461D31}"/>
              </a:ext>
            </a:extLst>
          </p:cNvPr>
          <p:cNvSpPr>
            <a:spLocks noGrp="1"/>
          </p:cNvSpPr>
          <p:nvPr>
            <p:ph idx="1"/>
          </p:nvPr>
        </p:nvSpPr>
        <p:spPr/>
        <p:txBody>
          <a:bodyPr/>
          <a:lstStyle/>
          <a:p>
            <a:r>
              <a:rPr lang="tr-TR" dirty="0"/>
              <a:t>Tarihi:11.04.1949 Sayısı:5368 </a:t>
            </a:r>
          </a:p>
          <a:p>
            <a:r>
              <a:rPr lang="tr-TR" dirty="0"/>
              <a:t>R.G. Tarihi:15.04.1949 R.G. Sayısı:7183 </a:t>
            </a:r>
          </a:p>
          <a:p>
            <a:r>
              <a:rPr lang="tr-TR" dirty="0"/>
              <a:t>Kanunun Resmi Gazete No :5368 Sayı : </a:t>
            </a:r>
          </a:p>
          <a:p>
            <a:r>
              <a:rPr lang="tr-TR" dirty="0"/>
              <a:t>Kabul Tarihi :11.04.1949 </a:t>
            </a:r>
          </a:p>
          <a:p>
            <a:r>
              <a:rPr lang="tr-TR" dirty="0"/>
              <a:t>Yayın Tarihi :15.04.1949 </a:t>
            </a:r>
          </a:p>
        </p:txBody>
      </p:sp>
      <p:sp>
        <p:nvSpPr>
          <p:cNvPr id="7" name="Metin kutusu 6">
            <a:extLst>
              <a:ext uri="{FF2B5EF4-FFF2-40B4-BE49-F238E27FC236}">
                <a16:creationId xmlns:a16="http://schemas.microsoft.com/office/drawing/2014/main" id="{58F2CFEA-EE2E-4603-826F-3BDCBEC429DD}"/>
              </a:ext>
            </a:extLst>
          </p:cNvPr>
          <p:cNvSpPr txBox="1"/>
          <p:nvPr/>
        </p:nvSpPr>
        <p:spPr>
          <a:xfrm>
            <a:off x="1939787" y="6492875"/>
            <a:ext cx="9955695"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https://www.saglik.gov.tr/TR,10403/tarih-15041949--sayi-7183-verem-savasi-hakkinda-kanun.html</a:t>
            </a:r>
            <a:r>
              <a:rPr lang="tr-TR" sz="1200" dirty="0">
                <a:solidFill>
                  <a:schemeClr val="tx1">
                    <a:lumMod val="50000"/>
                    <a:lumOff val="50000"/>
                  </a:schemeClr>
                </a:solidFill>
              </a:rPr>
              <a:t> (Erişim tarihi: 21.10.2023)</a:t>
            </a:r>
          </a:p>
        </p:txBody>
      </p:sp>
      <mc:AlternateContent xmlns:mc="http://schemas.openxmlformats.org/markup-compatibility/2006" xmlns:p14="http://schemas.microsoft.com/office/powerpoint/2010/main">
        <mc:Choice Requires="p14">
          <p:contentPart p14:bwMode="auto" r:id="rId3">
            <p14:nvContentPartPr>
              <p14:cNvPr id="4" name="Mürekkep 3">
                <a:extLst>
                  <a:ext uri="{FF2B5EF4-FFF2-40B4-BE49-F238E27FC236}">
                    <a16:creationId xmlns:a16="http://schemas.microsoft.com/office/drawing/2014/main" id="{07EBC9BB-5100-4CEC-B225-D6490C16B3C3}"/>
                  </a:ext>
                </a:extLst>
              </p14:cNvPr>
              <p14:cNvContentPartPr/>
              <p14:nvPr/>
            </p14:nvContentPartPr>
            <p14:xfrm>
              <a:off x="2902221" y="2014002"/>
              <a:ext cx="748800" cy="19080"/>
            </p14:xfrm>
          </p:contentPart>
        </mc:Choice>
        <mc:Fallback xmlns="">
          <p:pic>
            <p:nvPicPr>
              <p:cNvPr id="4" name="Mürekkep 3">
                <a:extLst>
                  <a:ext uri="{FF2B5EF4-FFF2-40B4-BE49-F238E27FC236}">
                    <a16:creationId xmlns:a16="http://schemas.microsoft.com/office/drawing/2014/main" id="{07EBC9BB-5100-4CEC-B225-D6490C16B3C3}"/>
                  </a:ext>
                </a:extLst>
              </p:cNvPr>
              <p:cNvPicPr/>
              <p:nvPr/>
            </p:nvPicPr>
            <p:blipFill>
              <a:blip r:embed="rId4"/>
              <a:stretch>
                <a:fillRect/>
              </a:stretch>
            </p:blipFill>
            <p:spPr>
              <a:xfrm>
                <a:off x="2848221" y="1906002"/>
                <a:ext cx="8564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Mürekkep 4">
                <a:extLst>
                  <a:ext uri="{FF2B5EF4-FFF2-40B4-BE49-F238E27FC236}">
                    <a16:creationId xmlns:a16="http://schemas.microsoft.com/office/drawing/2014/main" id="{9CD3DFB2-AA23-44D4-AF6B-07573F7FA381}"/>
                  </a:ext>
                </a:extLst>
              </p14:cNvPr>
              <p14:cNvContentPartPr/>
              <p14:nvPr/>
            </p14:nvContentPartPr>
            <p14:xfrm>
              <a:off x="4597821" y="1986282"/>
              <a:ext cx="755280" cy="39960"/>
            </p14:xfrm>
          </p:contentPart>
        </mc:Choice>
        <mc:Fallback xmlns="">
          <p:pic>
            <p:nvPicPr>
              <p:cNvPr id="5" name="Mürekkep 4">
                <a:extLst>
                  <a:ext uri="{FF2B5EF4-FFF2-40B4-BE49-F238E27FC236}">
                    <a16:creationId xmlns:a16="http://schemas.microsoft.com/office/drawing/2014/main" id="{9CD3DFB2-AA23-44D4-AF6B-07573F7FA381}"/>
                  </a:ext>
                </a:extLst>
              </p:cNvPr>
              <p:cNvPicPr/>
              <p:nvPr/>
            </p:nvPicPr>
            <p:blipFill>
              <a:blip r:embed="rId6"/>
              <a:stretch>
                <a:fillRect/>
              </a:stretch>
            </p:blipFill>
            <p:spPr>
              <a:xfrm>
                <a:off x="4544181" y="1878642"/>
                <a:ext cx="862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Mürekkep 5">
                <a:extLst>
                  <a:ext uri="{FF2B5EF4-FFF2-40B4-BE49-F238E27FC236}">
                    <a16:creationId xmlns:a16="http://schemas.microsoft.com/office/drawing/2014/main" id="{E258FB99-F64B-42A6-9588-1CC92448CEEC}"/>
                  </a:ext>
                </a:extLst>
              </p14:cNvPr>
              <p14:cNvContentPartPr/>
              <p14:nvPr/>
            </p14:nvContentPartPr>
            <p14:xfrm>
              <a:off x="4584861" y="2079882"/>
              <a:ext cx="775440" cy="5760"/>
            </p14:xfrm>
          </p:contentPart>
        </mc:Choice>
        <mc:Fallback xmlns="">
          <p:pic>
            <p:nvPicPr>
              <p:cNvPr id="6" name="Mürekkep 5">
                <a:extLst>
                  <a:ext uri="{FF2B5EF4-FFF2-40B4-BE49-F238E27FC236}">
                    <a16:creationId xmlns:a16="http://schemas.microsoft.com/office/drawing/2014/main" id="{E258FB99-F64B-42A6-9588-1CC92448CEEC}"/>
                  </a:ext>
                </a:extLst>
              </p:cNvPr>
              <p:cNvPicPr/>
              <p:nvPr/>
            </p:nvPicPr>
            <p:blipFill>
              <a:blip r:embed="rId8"/>
              <a:stretch>
                <a:fillRect/>
              </a:stretch>
            </p:blipFill>
            <p:spPr>
              <a:xfrm>
                <a:off x="4531221" y="1972242"/>
                <a:ext cx="883080" cy="221400"/>
              </a:xfrm>
              <a:prstGeom prst="rect">
                <a:avLst/>
              </a:prstGeom>
            </p:spPr>
          </p:pic>
        </mc:Fallback>
      </mc:AlternateContent>
      <p:sp>
        <p:nvSpPr>
          <p:cNvPr id="8" name="Slayt Numarası Yer Tutucusu 7">
            <a:extLst>
              <a:ext uri="{FF2B5EF4-FFF2-40B4-BE49-F238E27FC236}">
                <a16:creationId xmlns:a16="http://schemas.microsoft.com/office/drawing/2014/main" id="{BC9A3574-F32F-190E-B65F-807921D328D9}"/>
              </a:ext>
            </a:extLst>
          </p:cNvPr>
          <p:cNvSpPr>
            <a:spLocks noGrp="1"/>
          </p:cNvSpPr>
          <p:nvPr>
            <p:ph type="sldNum" sz="quarter" idx="12"/>
          </p:nvPr>
        </p:nvSpPr>
        <p:spPr/>
        <p:txBody>
          <a:bodyPr/>
          <a:lstStyle/>
          <a:p>
            <a:fld id="{BB7A8899-998F-4EED-95AC-72520FB84975}" type="slidenum">
              <a:rPr lang="tr-TR" smtClean="0"/>
              <a:t>30</a:t>
            </a:fld>
            <a:endParaRPr lang="tr-TR" dirty="0"/>
          </a:p>
        </p:txBody>
      </p:sp>
    </p:spTree>
    <p:extLst>
      <p:ext uri="{BB962C8B-B14F-4D97-AF65-F5344CB8AC3E}">
        <p14:creationId xmlns:p14="http://schemas.microsoft.com/office/powerpoint/2010/main" val="124565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46DC17-9BE1-4852-AFCF-8149D357B041}"/>
              </a:ext>
            </a:extLst>
          </p:cNvPr>
          <p:cNvSpPr>
            <a:spLocks noGrp="1"/>
          </p:cNvSpPr>
          <p:nvPr>
            <p:ph idx="1"/>
          </p:nvPr>
        </p:nvSpPr>
        <p:spPr>
          <a:xfrm>
            <a:off x="97971" y="1654628"/>
            <a:ext cx="11843658" cy="3080657"/>
          </a:xfrm>
        </p:spPr>
        <p:txBody>
          <a:bodyPr>
            <a:normAutofit/>
          </a:bodyPr>
          <a:lstStyle/>
          <a:p>
            <a:pPr algn="just">
              <a:lnSpc>
                <a:spcPct val="100000"/>
              </a:lnSpc>
            </a:pPr>
            <a:r>
              <a:rPr lang="tr-TR" b="1" dirty="0"/>
              <a:t>Madde-1</a:t>
            </a:r>
            <a:r>
              <a:rPr lang="tr-TR" dirty="0"/>
              <a:t>.</a:t>
            </a:r>
            <a:r>
              <a:rPr lang="tr-TR" dirty="0">
                <a:highlight>
                  <a:srgbClr val="FFFF00"/>
                </a:highlight>
              </a:rPr>
              <a:t>Sağlık ve Sosyal Yardım Bakanlığınca gerekli görülecek yerlerde verem savaşı teşkilatı kurulur</a:t>
            </a:r>
            <a:r>
              <a:rPr lang="tr-TR" dirty="0"/>
              <a:t>. Bakanlık bu maksatla gerekli verem sanatoryumlarını, hastanelerini, prevantoryumlarını ve dispanserlerini veya bu bölgelerde mevcut hastanelere ek olarak verem pavyonlarını </a:t>
            </a:r>
            <a:r>
              <a:rPr lang="tr-TR" dirty="0">
                <a:highlight>
                  <a:srgbClr val="FFFF00"/>
                </a:highlight>
              </a:rPr>
              <a:t>yaptırmak, kiralamak, kamulaştırmak veya satın almak suretiyle tesis ve </a:t>
            </a:r>
            <a:r>
              <a:rPr lang="tr-TR" dirty="0" err="1">
                <a:highlight>
                  <a:srgbClr val="FFFF00"/>
                </a:highlight>
              </a:rPr>
              <a:t>techiz</a:t>
            </a:r>
            <a:r>
              <a:rPr lang="tr-TR" dirty="0">
                <a:highlight>
                  <a:srgbClr val="FFFF00"/>
                </a:highlight>
              </a:rPr>
              <a:t> ederek faaliyete geçirir </a:t>
            </a:r>
            <a:r>
              <a:rPr lang="tr-TR" dirty="0"/>
              <a:t>ve bunlar için her türlü taşıt araçlarıyla seyyar ve sabit röntgen </a:t>
            </a:r>
            <a:r>
              <a:rPr lang="tr-TR" dirty="0">
                <a:highlight>
                  <a:srgbClr val="FFFF00"/>
                </a:highlight>
              </a:rPr>
              <a:t>cihazlarını satın alır.</a:t>
            </a:r>
          </a:p>
        </p:txBody>
      </p:sp>
      <p:sp>
        <p:nvSpPr>
          <p:cNvPr id="6" name="Metin kutusu 5">
            <a:extLst>
              <a:ext uri="{FF2B5EF4-FFF2-40B4-BE49-F238E27FC236}">
                <a16:creationId xmlns:a16="http://schemas.microsoft.com/office/drawing/2014/main" id="{E43FCFE3-D12E-4111-B96A-491BAAF15B53}"/>
              </a:ext>
            </a:extLst>
          </p:cNvPr>
          <p:cNvSpPr txBox="1"/>
          <p:nvPr/>
        </p:nvSpPr>
        <p:spPr>
          <a:xfrm>
            <a:off x="2130286" y="6468511"/>
            <a:ext cx="8709992"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https://www.saglik.gov.tr/TR,10403/tarih-15041949--sayi-7183-verem-savasi-hakkinda-kanun.html</a:t>
            </a:r>
            <a:r>
              <a:rPr lang="tr-TR" sz="1200" dirty="0">
                <a:solidFill>
                  <a:schemeClr val="tx1">
                    <a:lumMod val="50000"/>
                    <a:lumOff val="50000"/>
                  </a:schemeClr>
                </a:solidFill>
              </a:rPr>
              <a:t> (Erişim tarihi: 21.10.2023)</a:t>
            </a:r>
          </a:p>
        </p:txBody>
      </p:sp>
      <p:sp>
        <p:nvSpPr>
          <p:cNvPr id="2" name="Slayt Numarası Yer Tutucusu 1">
            <a:extLst>
              <a:ext uri="{FF2B5EF4-FFF2-40B4-BE49-F238E27FC236}">
                <a16:creationId xmlns:a16="http://schemas.microsoft.com/office/drawing/2014/main" id="{C85D4F0C-AFC8-E05A-632D-80FBF6DD53F9}"/>
              </a:ext>
            </a:extLst>
          </p:cNvPr>
          <p:cNvSpPr>
            <a:spLocks noGrp="1"/>
          </p:cNvSpPr>
          <p:nvPr>
            <p:ph type="sldNum" sz="quarter" idx="12"/>
          </p:nvPr>
        </p:nvSpPr>
        <p:spPr/>
        <p:txBody>
          <a:bodyPr/>
          <a:lstStyle/>
          <a:p>
            <a:fld id="{BB7A8899-998F-4EED-95AC-72520FB84975}" type="slidenum">
              <a:rPr lang="tr-TR" smtClean="0"/>
              <a:t>31</a:t>
            </a:fld>
            <a:endParaRPr lang="tr-TR"/>
          </a:p>
        </p:txBody>
      </p:sp>
    </p:spTree>
    <p:extLst>
      <p:ext uri="{BB962C8B-B14F-4D97-AF65-F5344CB8AC3E}">
        <p14:creationId xmlns:p14="http://schemas.microsoft.com/office/powerpoint/2010/main" val="216807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C52BBD-B2DB-4741-B267-B51B6DA812D6}"/>
              </a:ext>
            </a:extLst>
          </p:cNvPr>
          <p:cNvSpPr>
            <a:spLocks noGrp="1"/>
          </p:cNvSpPr>
          <p:nvPr>
            <p:ph type="title"/>
          </p:nvPr>
        </p:nvSpPr>
        <p:spPr/>
        <p:txBody>
          <a:bodyPr>
            <a:normAutofit/>
          </a:bodyPr>
          <a:lstStyle/>
          <a:p>
            <a:r>
              <a:rPr lang="tr-TR" sz="4000" i="0" dirty="0">
                <a:solidFill>
                  <a:srgbClr val="393434"/>
                </a:solidFill>
                <a:effectLst/>
                <a:latin typeface="+mn-lt"/>
              </a:rPr>
              <a:t>TÜRK TABİPLERİ BİRLİĞİ KANUNU </a:t>
            </a:r>
            <a:r>
              <a:rPr lang="tr-TR" sz="2800" b="1" i="0" dirty="0">
                <a:solidFill>
                  <a:srgbClr val="393434"/>
                </a:solidFill>
                <a:effectLst/>
                <a:latin typeface="Arial" panose="020B0604020202020204" pitchFamily="34" charset="0"/>
              </a:rPr>
              <a:t>***</a:t>
            </a:r>
            <a:endParaRPr lang="tr-TR" sz="2800" b="1" dirty="0"/>
          </a:p>
        </p:txBody>
      </p:sp>
      <p:sp>
        <p:nvSpPr>
          <p:cNvPr id="3" name="İçerik Yer Tutucusu 2">
            <a:extLst>
              <a:ext uri="{FF2B5EF4-FFF2-40B4-BE49-F238E27FC236}">
                <a16:creationId xmlns:a16="http://schemas.microsoft.com/office/drawing/2014/main" id="{E4A7AE83-ABF7-443A-B0BB-1DCAA1838CDE}"/>
              </a:ext>
            </a:extLst>
          </p:cNvPr>
          <p:cNvSpPr>
            <a:spLocks noGrp="1"/>
          </p:cNvSpPr>
          <p:nvPr>
            <p:ph idx="1"/>
          </p:nvPr>
        </p:nvSpPr>
        <p:spPr/>
        <p:txBody>
          <a:bodyPr/>
          <a:lstStyle/>
          <a:p>
            <a:r>
              <a:rPr lang="tr-TR" b="0" i="0" dirty="0">
                <a:solidFill>
                  <a:srgbClr val="393434"/>
                </a:solidFill>
                <a:effectLst/>
                <a:latin typeface="Arial" panose="020B0604020202020204" pitchFamily="34" charset="0"/>
              </a:rPr>
              <a:t>Kanun Numarası : 6023</a:t>
            </a:r>
            <a:br>
              <a:rPr lang="tr-TR" dirty="0"/>
            </a:br>
            <a:r>
              <a:rPr lang="tr-TR" b="0" i="0" dirty="0">
                <a:solidFill>
                  <a:srgbClr val="393434"/>
                </a:solidFill>
                <a:effectLst/>
                <a:latin typeface="Arial" panose="020B0604020202020204" pitchFamily="34" charset="0"/>
              </a:rPr>
              <a:t>Resmi Gazete</a:t>
            </a:r>
          </a:p>
          <a:p>
            <a:r>
              <a:rPr lang="tr-TR" b="0" i="0" dirty="0">
                <a:solidFill>
                  <a:srgbClr val="393434"/>
                </a:solidFill>
                <a:effectLst/>
                <a:latin typeface="Arial" panose="020B0604020202020204" pitchFamily="34" charset="0"/>
              </a:rPr>
              <a:t> Tarih: 31/1/1953; Sayı: 8323</a:t>
            </a:r>
            <a:endParaRPr lang="tr-TR" dirty="0"/>
          </a:p>
        </p:txBody>
      </p:sp>
      <p:sp>
        <p:nvSpPr>
          <p:cNvPr id="7" name="Metin kutusu 6">
            <a:extLst>
              <a:ext uri="{FF2B5EF4-FFF2-40B4-BE49-F238E27FC236}">
                <a16:creationId xmlns:a16="http://schemas.microsoft.com/office/drawing/2014/main" id="{EF828F98-32DF-468F-8F1F-6AB8150EDF14}"/>
              </a:ext>
            </a:extLst>
          </p:cNvPr>
          <p:cNvSpPr txBox="1"/>
          <p:nvPr/>
        </p:nvSpPr>
        <p:spPr>
          <a:xfrm>
            <a:off x="2597426" y="6489686"/>
            <a:ext cx="9011479"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https://www.saglik.gov.tr/TR,10391/turk-tabipleri-birligi-kanunu.html</a:t>
            </a:r>
            <a:r>
              <a:rPr lang="tr-TR" sz="1200" dirty="0">
                <a:solidFill>
                  <a:schemeClr val="tx1">
                    <a:lumMod val="50000"/>
                    <a:lumOff val="50000"/>
                  </a:schemeClr>
                </a:solidFill>
              </a:rPr>
              <a:t> (Erişim tarihi: 21.10.2023)</a:t>
            </a:r>
          </a:p>
        </p:txBody>
      </p:sp>
      <mc:AlternateContent xmlns:mc="http://schemas.openxmlformats.org/markup-compatibility/2006" xmlns:p14="http://schemas.microsoft.com/office/powerpoint/2010/main">
        <mc:Choice Requires="p14">
          <p:contentPart p14:bwMode="auto" r:id="rId3">
            <p14:nvContentPartPr>
              <p14:cNvPr id="5" name="Mürekkep 4">
                <a:extLst>
                  <a:ext uri="{FF2B5EF4-FFF2-40B4-BE49-F238E27FC236}">
                    <a16:creationId xmlns:a16="http://schemas.microsoft.com/office/drawing/2014/main" id="{65DEDB76-2A5E-4DFD-AB3D-E353128E3521}"/>
                  </a:ext>
                </a:extLst>
              </p14:cNvPr>
              <p14:cNvContentPartPr/>
              <p14:nvPr/>
            </p14:nvContentPartPr>
            <p14:xfrm>
              <a:off x="4067901" y="2027322"/>
              <a:ext cx="833760" cy="26640"/>
            </p14:xfrm>
          </p:contentPart>
        </mc:Choice>
        <mc:Fallback xmlns="">
          <p:pic>
            <p:nvPicPr>
              <p:cNvPr id="5" name="Mürekkep 4">
                <a:extLst>
                  <a:ext uri="{FF2B5EF4-FFF2-40B4-BE49-F238E27FC236}">
                    <a16:creationId xmlns:a16="http://schemas.microsoft.com/office/drawing/2014/main" id="{65DEDB76-2A5E-4DFD-AB3D-E353128E3521}"/>
                  </a:ext>
                </a:extLst>
              </p:cNvPr>
              <p:cNvPicPr/>
              <p:nvPr/>
            </p:nvPicPr>
            <p:blipFill>
              <a:blip r:embed="rId4"/>
              <a:stretch>
                <a:fillRect/>
              </a:stretch>
            </p:blipFill>
            <p:spPr>
              <a:xfrm>
                <a:off x="4014261" y="1919682"/>
                <a:ext cx="941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id="{0206A878-6FEF-4AD4-AF86-F413528486F2}"/>
                  </a:ext>
                </a:extLst>
              </p14:cNvPr>
              <p14:cNvContentPartPr/>
              <p14:nvPr/>
            </p14:nvContentPartPr>
            <p14:xfrm>
              <a:off x="4041621" y="1894482"/>
              <a:ext cx="855000" cy="72000"/>
            </p14:xfrm>
          </p:contentPart>
        </mc:Choice>
        <mc:Fallback xmlns="">
          <p:pic>
            <p:nvPicPr>
              <p:cNvPr id="9" name="Mürekkep 8">
                <a:extLst>
                  <a:ext uri="{FF2B5EF4-FFF2-40B4-BE49-F238E27FC236}">
                    <a16:creationId xmlns:a16="http://schemas.microsoft.com/office/drawing/2014/main" id="{0206A878-6FEF-4AD4-AF86-F413528486F2}"/>
                  </a:ext>
                </a:extLst>
              </p:cNvPr>
              <p:cNvPicPr/>
              <p:nvPr/>
            </p:nvPicPr>
            <p:blipFill>
              <a:blip r:embed="rId10"/>
              <a:stretch>
                <a:fillRect/>
              </a:stretch>
            </p:blipFill>
            <p:spPr>
              <a:xfrm>
                <a:off x="3987621" y="1786842"/>
                <a:ext cx="962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Mürekkep 10">
                <a:extLst>
                  <a:ext uri="{FF2B5EF4-FFF2-40B4-BE49-F238E27FC236}">
                    <a16:creationId xmlns:a16="http://schemas.microsoft.com/office/drawing/2014/main" id="{53B57DD4-25DD-4C1A-8132-A29C9D2D3BB4}"/>
                  </a:ext>
                </a:extLst>
              </p14:cNvPr>
              <p14:cNvContentPartPr/>
              <p14:nvPr/>
            </p14:nvContentPartPr>
            <p14:xfrm>
              <a:off x="4465701" y="1880082"/>
              <a:ext cx="439920" cy="37440"/>
            </p14:xfrm>
          </p:contentPart>
        </mc:Choice>
        <mc:Fallback xmlns="">
          <p:pic>
            <p:nvPicPr>
              <p:cNvPr id="11" name="Mürekkep 10">
                <a:extLst>
                  <a:ext uri="{FF2B5EF4-FFF2-40B4-BE49-F238E27FC236}">
                    <a16:creationId xmlns:a16="http://schemas.microsoft.com/office/drawing/2014/main" id="{53B57DD4-25DD-4C1A-8132-A29C9D2D3BB4}"/>
                  </a:ext>
                </a:extLst>
              </p:cNvPr>
              <p:cNvPicPr/>
              <p:nvPr/>
            </p:nvPicPr>
            <p:blipFill>
              <a:blip r:embed="rId12"/>
              <a:stretch>
                <a:fillRect/>
              </a:stretch>
            </p:blipFill>
            <p:spPr>
              <a:xfrm>
                <a:off x="4412061" y="1772442"/>
                <a:ext cx="547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Mürekkep 3">
                <a:extLst>
                  <a:ext uri="{FF2B5EF4-FFF2-40B4-BE49-F238E27FC236}">
                    <a16:creationId xmlns:a16="http://schemas.microsoft.com/office/drawing/2014/main" id="{A641F253-47E3-4337-B3B2-6547F6923BFC}"/>
                  </a:ext>
                </a:extLst>
              </p14:cNvPr>
              <p14:cNvContentPartPr/>
              <p14:nvPr/>
            </p14:nvContentPartPr>
            <p14:xfrm>
              <a:off x="3034341" y="2928042"/>
              <a:ext cx="700920" cy="28080"/>
            </p14:xfrm>
          </p:contentPart>
        </mc:Choice>
        <mc:Fallback xmlns="">
          <p:pic>
            <p:nvPicPr>
              <p:cNvPr id="4" name="Mürekkep 3">
                <a:extLst>
                  <a:ext uri="{FF2B5EF4-FFF2-40B4-BE49-F238E27FC236}">
                    <a16:creationId xmlns:a16="http://schemas.microsoft.com/office/drawing/2014/main" id="{A641F253-47E3-4337-B3B2-6547F6923BFC}"/>
                  </a:ext>
                </a:extLst>
              </p:cNvPr>
              <p:cNvPicPr/>
              <p:nvPr/>
            </p:nvPicPr>
            <p:blipFill>
              <a:blip r:embed="rId14"/>
              <a:stretch>
                <a:fillRect/>
              </a:stretch>
            </p:blipFill>
            <p:spPr>
              <a:xfrm>
                <a:off x="2980341" y="2820042"/>
                <a:ext cx="808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Mürekkep 9">
                <a:extLst>
                  <a:ext uri="{FF2B5EF4-FFF2-40B4-BE49-F238E27FC236}">
                    <a16:creationId xmlns:a16="http://schemas.microsoft.com/office/drawing/2014/main" id="{605231F4-3072-4C22-B06A-2AD93087C198}"/>
                  </a:ext>
                </a:extLst>
              </p14:cNvPr>
              <p14:cNvContentPartPr/>
              <p14:nvPr/>
            </p14:nvContentPartPr>
            <p14:xfrm>
              <a:off x="3034341" y="2888442"/>
              <a:ext cx="740880" cy="360"/>
            </p14:xfrm>
          </p:contentPart>
        </mc:Choice>
        <mc:Fallback xmlns="">
          <p:pic>
            <p:nvPicPr>
              <p:cNvPr id="10" name="Mürekkep 9">
                <a:extLst>
                  <a:ext uri="{FF2B5EF4-FFF2-40B4-BE49-F238E27FC236}">
                    <a16:creationId xmlns:a16="http://schemas.microsoft.com/office/drawing/2014/main" id="{605231F4-3072-4C22-B06A-2AD93087C198}"/>
                  </a:ext>
                </a:extLst>
              </p:cNvPr>
              <p:cNvPicPr/>
              <p:nvPr/>
            </p:nvPicPr>
            <p:blipFill>
              <a:blip r:embed="rId16"/>
              <a:stretch>
                <a:fillRect/>
              </a:stretch>
            </p:blipFill>
            <p:spPr>
              <a:xfrm>
                <a:off x="2980341" y="2780442"/>
                <a:ext cx="848520" cy="216000"/>
              </a:xfrm>
              <a:prstGeom prst="rect">
                <a:avLst/>
              </a:prstGeom>
            </p:spPr>
          </p:pic>
        </mc:Fallback>
      </mc:AlternateContent>
      <p:sp>
        <p:nvSpPr>
          <p:cNvPr id="6" name="Slayt Numarası Yer Tutucusu 5">
            <a:extLst>
              <a:ext uri="{FF2B5EF4-FFF2-40B4-BE49-F238E27FC236}">
                <a16:creationId xmlns:a16="http://schemas.microsoft.com/office/drawing/2014/main" id="{20AF74BB-53AE-8CCA-3A21-8EFA88E23689}"/>
              </a:ext>
            </a:extLst>
          </p:cNvPr>
          <p:cNvSpPr>
            <a:spLocks noGrp="1"/>
          </p:cNvSpPr>
          <p:nvPr>
            <p:ph type="sldNum" sz="quarter" idx="12"/>
          </p:nvPr>
        </p:nvSpPr>
        <p:spPr/>
        <p:txBody>
          <a:bodyPr/>
          <a:lstStyle/>
          <a:p>
            <a:fld id="{BB7A8899-998F-4EED-95AC-72520FB84975}" type="slidenum">
              <a:rPr lang="tr-TR" smtClean="0"/>
              <a:t>32</a:t>
            </a:fld>
            <a:endParaRPr lang="tr-TR" dirty="0"/>
          </a:p>
        </p:txBody>
      </p:sp>
    </p:spTree>
    <p:extLst>
      <p:ext uri="{BB962C8B-B14F-4D97-AF65-F5344CB8AC3E}">
        <p14:creationId xmlns:p14="http://schemas.microsoft.com/office/powerpoint/2010/main" val="3056112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0A396C0-64B6-4CD7-966D-32A6BC5C3F26}"/>
              </a:ext>
            </a:extLst>
          </p:cNvPr>
          <p:cNvSpPr>
            <a:spLocks noGrp="1"/>
          </p:cNvSpPr>
          <p:nvPr>
            <p:ph idx="1"/>
          </p:nvPr>
        </p:nvSpPr>
        <p:spPr>
          <a:xfrm>
            <a:off x="119743" y="1132114"/>
            <a:ext cx="11821886" cy="4472555"/>
          </a:xfrm>
        </p:spPr>
        <p:txBody>
          <a:bodyPr>
            <a:normAutofit/>
          </a:bodyPr>
          <a:lstStyle/>
          <a:p>
            <a:pPr algn="just"/>
            <a:r>
              <a:rPr lang="tr-TR" b="1" i="0" dirty="0">
                <a:solidFill>
                  <a:srgbClr val="393434"/>
                </a:solidFill>
                <a:effectLst/>
                <a:cs typeface="Times New Roman" panose="02020603050405020304" pitchFamily="18" charset="0"/>
              </a:rPr>
              <a:t>Madde 7 -</a:t>
            </a:r>
            <a:r>
              <a:rPr lang="tr-TR" b="0" i="0" dirty="0">
                <a:solidFill>
                  <a:srgbClr val="393434"/>
                </a:solidFill>
                <a:effectLst/>
                <a:cs typeface="Times New Roman" panose="02020603050405020304" pitchFamily="18" charset="0"/>
              </a:rPr>
              <a:t> (Değişik : 8/1/</a:t>
            </a:r>
            <a:r>
              <a:rPr lang="tr-TR" b="0" i="0" dirty="0">
                <a:solidFill>
                  <a:srgbClr val="393434"/>
                </a:solidFill>
                <a:effectLst/>
                <a:highlight>
                  <a:srgbClr val="FFFF00"/>
                </a:highlight>
                <a:cs typeface="Times New Roman" panose="02020603050405020304" pitchFamily="18" charset="0"/>
              </a:rPr>
              <a:t>1985</a:t>
            </a:r>
            <a:r>
              <a:rPr lang="tr-TR" b="0" i="0" dirty="0">
                <a:solidFill>
                  <a:srgbClr val="393434"/>
                </a:solidFill>
                <a:effectLst/>
                <a:cs typeface="Times New Roman" panose="02020603050405020304" pitchFamily="18" charset="0"/>
              </a:rPr>
              <a:t> - 3144/5 </a:t>
            </a:r>
            <a:r>
              <a:rPr lang="tr-TR" b="0" i="0" dirty="0" err="1">
                <a:solidFill>
                  <a:srgbClr val="393434"/>
                </a:solidFill>
                <a:effectLst/>
                <a:cs typeface="Times New Roman" panose="02020603050405020304" pitchFamily="18" charset="0"/>
              </a:rPr>
              <a:t>md.</a:t>
            </a:r>
            <a:r>
              <a:rPr lang="tr-TR" b="0" i="0" dirty="0">
                <a:solidFill>
                  <a:srgbClr val="393434"/>
                </a:solidFill>
                <a:effectLst/>
                <a:cs typeface="Times New Roman" panose="02020603050405020304" pitchFamily="18" charset="0"/>
              </a:rPr>
              <a:t>) (Değişik: 7/6/</a:t>
            </a:r>
            <a:r>
              <a:rPr lang="tr-TR" b="0" i="0" dirty="0">
                <a:solidFill>
                  <a:srgbClr val="393434"/>
                </a:solidFill>
                <a:effectLst/>
                <a:highlight>
                  <a:srgbClr val="FFFF00"/>
                </a:highlight>
                <a:cs typeface="Times New Roman" panose="02020603050405020304" pitchFamily="18" charset="0"/>
              </a:rPr>
              <a:t>1985</a:t>
            </a:r>
            <a:r>
              <a:rPr lang="tr-TR" b="0" i="0" dirty="0">
                <a:solidFill>
                  <a:srgbClr val="393434"/>
                </a:solidFill>
                <a:effectLst/>
                <a:cs typeface="Times New Roman" panose="02020603050405020304" pitchFamily="18" charset="0"/>
              </a:rPr>
              <a:t>-3224/51 </a:t>
            </a:r>
            <a:r>
              <a:rPr lang="tr-TR" b="0" i="0" dirty="0" err="1">
                <a:solidFill>
                  <a:srgbClr val="393434"/>
                </a:solidFill>
                <a:effectLst/>
                <a:cs typeface="Times New Roman" panose="02020603050405020304" pitchFamily="18" charset="0"/>
              </a:rPr>
              <a:t>md.</a:t>
            </a:r>
            <a:r>
              <a:rPr lang="tr-TR" b="0" i="0" dirty="0">
                <a:solidFill>
                  <a:srgbClr val="393434"/>
                </a:solidFill>
                <a:effectLst/>
                <a:cs typeface="Times New Roman" panose="02020603050405020304" pitchFamily="18" charset="0"/>
              </a:rPr>
              <a:t>)  </a:t>
            </a:r>
          </a:p>
          <a:p>
            <a:pPr algn="just"/>
            <a:r>
              <a:rPr lang="tr-TR" b="0" i="0" dirty="0">
                <a:solidFill>
                  <a:srgbClr val="393434"/>
                </a:solidFill>
                <a:effectLst/>
                <a:cs typeface="Times New Roman" panose="02020603050405020304" pitchFamily="18" charset="0"/>
              </a:rPr>
              <a:t>Bir tabip odası sınırları içinde sanatını serbest olarak icra eden tabipler bir ay; içinde o il veya bölge tabip odasına üye olmak ve üyelik görevlerini getirmekle yükümlüdürler. </a:t>
            </a:r>
          </a:p>
          <a:p>
            <a:pPr algn="just"/>
            <a:r>
              <a:rPr lang="tr-TR" b="0" i="0" dirty="0">
                <a:solidFill>
                  <a:srgbClr val="393434"/>
                </a:solidFill>
                <a:effectLst/>
                <a:cs typeface="Times New Roman" panose="02020603050405020304" pitchFamily="18" charset="0"/>
              </a:rPr>
              <a:t>Mesleklerini serbest olarak icra etmeksizin kamu kurum ve kuruluşları ile kamu iktisadi teşebbüslerinde asli ve sürekli görevlerde çalışanlar ile herhangi bir sebeple mesleğini icra etmeyenler tabip odalarına üye olabilirler. </a:t>
            </a:r>
          </a:p>
          <a:p>
            <a:pPr algn="just"/>
            <a:r>
              <a:rPr lang="tr-TR" b="0" i="0" dirty="0">
                <a:solidFill>
                  <a:srgbClr val="393434"/>
                </a:solidFill>
                <a:effectLst/>
                <a:cs typeface="Times New Roman" panose="02020603050405020304" pitchFamily="18" charset="0"/>
              </a:rPr>
              <a:t>Özel kanunlarında üye olamayacaklarına dair hüküm bulunanlardan mesleklerini serbest olarak da icra edenler; mesleki hak, yetki, disiplin ve sorumluluk bakımından bu Kanun hükümlerine tabidirler.</a:t>
            </a:r>
            <a:endParaRPr lang="tr-TR" dirty="0">
              <a:cs typeface="Times New Roman" panose="02020603050405020304" pitchFamily="18" charset="0"/>
            </a:endParaRPr>
          </a:p>
        </p:txBody>
      </p:sp>
      <p:sp>
        <p:nvSpPr>
          <p:cNvPr id="6" name="Metin kutusu 5">
            <a:extLst>
              <a:ext uri="{FF2B5EF4-FFF2-40B4-BE49-F238E27FC236}">
                <a16:creationId xmlns:a16="http://schemas.microsoft.com/office/drawing/2014/main" id="{10AC5F2F-1566-48B3-AF1D-5D442949187A}"/>
              </a:ext>
            </a:extLst>
          </p:cNvPr>
          <p:cNvSpPr txBox="1"/>
          <p:nvPr/>
        </p:nvSpPr>
        <p:spPr>
          <a:xfrm>
            <a:off x="2673626" y="6458160"/>
            <a:ext cx="8537714"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https://www.saglik.gov.tr/TR,10391/turk-tabipleri-birligi-kanunu.html</a:t>
            </a:r>
            <a:r>
              <a:rPr lang="tr-TR" sz="1200" dirty="0">
                <a:solidFill>
                  <a:schemeClr val="tx1">
                    <a:lumMod val="50000"/>
                    <a:lumOff val="50000"/>
                  </a:schemeClr>
                </a:solidFill>
              </a:rPr>
              <a:t> (Erişim tarihi: 21.10.2023)</a:t>
            </a:r>
          </a:p>
        </p:txBody>
      </p:sp>
      <p:sp>
        <p:nvSpPr>
          <p:cNvPr id="2" name="Slayt Numarası Yer Tutucusu 1">
            <a:extLst>
              <a:ext uri="{FF2B5EF4-FFF2-40B4-BE49-F238E27FC236}">
                <a16:creationId xmlns:a16="http://schemas.microsoft.com/office/drawing/2014/main" id="{6541920A-B4DB-CFF9-034F-B42A2E2BEF8B}"/>
              </a:ext>
            </a:extLst>
          </p:cNvPr>
          <p:cNvSpPr>
            <a:spLocks noGrp="1"/>
          </p:cNvSpPr>
          <p:nvPr>
            <p:ph type="sldNum" sz="quarter" idx="12"/>
          </p:nvPr>
        </p:nvSpPr>
        <p:spPr/>
        <p:txBody>
          <a:bodyPr/>
          <a:lstStyle/>
          <a:p>
            <a:fld id="{BB7A8899-998F-4EED-95AC-72520FB84975}" type="slidenum">
              <a:rPr lang="tr-TR" smtClean="0"/>
              <a:t>33</a:t>
            </a:fld>
            <a:endParaRPr lang="tr-TR"/>
          </a:p>
        </p:txBody>
      </p:sp>
    </p:spTree>
    <p:extLst>
      <p:ext uri="{BB962C8B-B14F-4D97-AF65-F5344CB8AC3E}">
        <p14:creationId xmlns:p14="http://schemas.microsoft.com/office/powerpoint/2010/main" val="2856351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1635A2-9554-4135-BF28-D3EFD6C33500}"/>
              </a:ext>
            </a:extLst>
          </p:cNvPr>
          <p:cNvSpPr>
            <a:spLocks noGrp="1"/>
          </p:cNvSpPr>
          <p:nvPr>
            <p:ph type="title"/>
          </p:nvPr>
        </p:nvSpPr>
        <p:spPr>
          <a:xfrm>
            <a:off x="641253" y="320675"/>
            <a:ext cx="10515600" cy="1325563"/>
          </a:xfrm>
        </p:spPr>
        <p:txBody>
          <a:bodyPr>
            <a:normAutofit/>
          </a:bodyPr>
          <a:lstStyle/>
          <a:p>
            <a:r>
              <a:rPr lang="tr-TR" sz="3200" i="0" dirty="0">
                <a:solidFill>
                  <a:srgbClr val="000000"/>
                </a:solidFill>
                <a:effectLst/>
                <a:latin typeface="+mn-lt"/>
              </a:rPr>
              <a:t>NÜFUS PLANLAMASI HAKKINDA KANUN </a:t>
            </a:r>
            <a:endParaRPr lang="tr-TR" sz="3200" dirty="0">
              <a:latin typeface="+mn-lt"/>
            </a:endParaRPr>
          </a:p>
        </p:txBody>
      </p:sp>
      <p:sp>
        <p:nvSpPr>
          <p:cNvPr id="3" name="İçerik Yer Tutucusu 2">
            <a:extLst>
              <a:ext uri="{FF2B5EF4-FFF2-40B4-BE49-F238E27FC236}">
                <a16:creationId xmlns:a16="http://schemas.microsoft.com/office/drawing/2014/main" id="{6975BAE7-68BF-4D61-A08F-1FEFDA22BCB9}"/>
              </a:ext>
            </a:extLst>
          </p:cNvPr>
          <p:cNvSpPr>
            <a:spLocks noGrp="1"/>
          </p:cNvSpPr>
          <p:nvPr>
            <p:ph idx="1"/>
          </p:nvPr>
        </p:nvSpPr>
        <p:spPr/>
        <p:txBody>
          <a:bodyPr/>
          <a:lstStyle/>
          <a:p>
            <a:pPr algn="just">
              <a:lnSpc>
                <a:spcPts val="1280"/>
              </a:lnSpc>
              <a:spcBef>
                <a:spcPts val="150"/>
              </a:spcBef>
              <a:spcAft>
                <a:spcPts val="100"/>
              </a:spcAft>
            </a:pPr>
            <a:r>
              <a:rPr lang="tr-TR" i="0" dirty="0">
                <a:solidFill>
                  <a:srgbClr val="000000"/>
                </a:solidFill>
                <a:effectLst/>
                <a:latin typeface="inherit"/>
              </a:rPr>
              <a:t>          Kanun Numarası          : 2827</a:t>
            </a:r>
          </a:p>
          <a:p>
            <a:pPr algn="just">
              <a:lnSpc>
                <a:spcPts val="1280"/>
              </a:lnSpc>
              <a:spcBef>
                <a:spcPts val="150"/>
              </a:spcBef>
              <a:spcAft>
                <a:spcPts val="100"/>
              </a:spcAft>
            </a:pPr>
            <a:endParaRPr lang="tr-TR" i="0" dirty="0">
              <a:solidFill>
                <a:srgbClr val="000000"/>
              </a:solidFill>
              <a:effectLst/>
              <a:latin typeface="Times New Roman" panose="02020603050405020304" pitchFamily="18" charset="0"/>
            </a:endParaRPr>
          </a:p>
          <a:p>
            <a:pPr algn="just">
              <a:lnSpc>
                <a:spcPts val="1280"/>
              </a:lnSpc>
              <a:spcBef>
                <a:spcPts val="150"/>
              </a:spcBef>
              <a:spcAft>
                <a:spcPts val="100"/>
              </a:spcAft>
            </a:pPr>
            <a:r>
              <a:rPr lang="tr-TR" i="0" dirty="0">
                <a:solidFill>
                  <a:srgbClr val="000000"/>
                </a:solidFill>
                <a:effectLst/>
                <a:latin typeface="inherit"/>
              </a:rPr>
              <a:t>          Kabul Tarihi                 : 24/5/1983</a:t>
            </a:r>
          </a:p>
          <a:p>
            <a:pPr algn="just">
              <a:lnSpc>
                <a:spcPts val="1280"/>
              </a:lnSpc>
              <a:spcBef>
                <a:spcPts val="150"/>
              </a:spcBef>
              <a:spcAft>
                <a:spcPts val="100"/>
              </a:spcAft>
            </a:pPr>
            <a:endParaRPr lang="tr-TR" i="0" dirty="0">
              <a:solidFill>
                <a:srgbClr val="000000"/>
              </a:solidFill>
              <a:effectLst/>
              <a:latin typeface="Times New Roman" panose="02020603050405020304" pitchFamily="18" charset="0"/>
            </a:endParaRPr>
          </a:p>
          <a:p>
            <a:pPr algn="just">
              <a:lnSpc>
                <a:spcPts val="1280"/>
              </a:lnSpc>
              <a:spcBef>
                <a:spcPts val="150"/>
              </a:spcBef>
              <a:spcAft>
                <a:spcPts val="100"/>
              </a:spcAft>
            </a:pPr>
            <a:r>
              <a:rPr lang="tr-TR" i="0" dirty="0">
                <a:solidFill>
                  <a:srgbClr val="000000"/>
                </a:solidFill>
                <a:effectLst/>
                <a:latin typeface="inherit"/>
              </a:rPr>
              <a:t>          Yayımlandığı </a:t>
            </a:r>
            <a:r>
              <a:rPr lang="tr-TR" i="0" dirty="0" err="1">
                <a:solidFill>
                  <a:srgbClr val="000000"/>
                </a:solidFill>
                <a:effectLst/>
                <a:latin typeface="inherit"/>
              </a:rPr>
              <a:t>R.Gazete</a:t>
            </a:r>
            <a:r>
              <a:rPr lang="tr-TR" i="0" dirty="0">
                <a:solidFill>
                  <a:srgbClr val="000000"/>
                </a:solidFill>
                <a:effectLst/>
                <a:latin typeface="inherit"/>
              </a:rPr>
              <a:t> : Tarih : 27/5/1983   Sayı : 18059</a:t>
            </a:r>
          </a:p>
          <a:p>
            <a:pPr algn="just">
              <a:lnSpc>
                <a:spcPts val="1280"/>
              </a:lnSpc>
              <a:spcBef>
                <a:spcPts val="150"/>
              </a:spcBef>
              <a:spcAft>
                <a:spcPts val="100"/>
              </a:spcAft>
            </a:pPr>
            <a:endParaRPr lang="tr-TR" i="0" dirty="0">
              <a:solidFill>
                <a:srgbClr val="000000"/>
              </a:solidFill>
              <a:effectLst/>
              <a:latin typeface="Times New Roman" panose="02020603050405020304" pitchFamily="18" charset="0"/>
            </a:endParaRPr>
          </a:p>
          <a:p>
            <a:pPr algn="just">
              <a:lnSpc>
                <a:spcPts val="1280"/>
              </a:lnSpc>
              <a:spcBef>
                <a:spcPts val="150"/>
              </a:spcBef>
              <a:spcAft>
                <a:spcPts val="100"/>
              </a:spcAft>
            </a:pPr>
            <a:r>
              <a:rPr lang="tr-TR" i="0" dirty="0">
                <a:solidFill>
                  <a:srgbClr val="000000"/>
                </a:solidFill>
                <a:effectLst/>
                <a:latin typeface="inherit"/>
              </a:rPr>
              <a:t>          Yayımlandığı Düstur    : Tertip : 5   Cilt : 22   Sayfa : 352</a:t>
            </a:r>
            <a:endParaRPr lang="tr-TR" i="0" dirty="0">
              <a:solidFill>
                <a:srgbClr val="000000"/>
              </a:solidFill>
              <a:effectLst/>
              <a:latin typeface="Times New Roman" panose="02020603050405020304" pitchFamily="18" charset="0"/>
            </a:endParaRPr>
          </a:p>
          <a:p>
            <a:endParaRPr lang="tr-TR" dirty="0"/>
          </a:p>
        </p:txBody>
      </p:sp>
      <p:sp>
        <p:nvSpPr>
          <p:cNvPr id="7" name="Metin kutusu 6">
            <a:extLst>
              <a:ext uri="{FF2B5EF4-FFF2-40B4-BE49-F238E27FC236}">
                <a16:creationId xmlns:a16="http://schemas.microsoft.com/office/drawing/2014/main" id="{1042AA46-04D6-4E3D-B86F-83BE6E007EF8}"/>
              </a:ext>
            </a:extLst>
          </p:cNvPr>
          <p:cNvSpPr txBox="1"/>
          <p:nvPr/>
        </p:nvSpPr>
        <p:spPr>
          <a:xfrm>
            <a:off x="1441353" y="6398825"/>
            <a:ext cx="9912447"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https://www.saglik.gov.tr/TR,10387/rg-tarihi27051983--rg-sayisi18059-2827-sayili-nufus-planlamasi-hakkinda-kanun.html</a:t>
            </a:r>
            <a:r>
              <a:rPr lang="tr-TR" sz="1200" dirty="0">
                <a:solidFill>
                  <a:schemeClr val="tx1">
                    <a:lumMod val="50000"/>
                    <a:lumOff val="50000"/>
                  </a:schemeClr>
                </a:solidFill>
              </a:rPr>
              <a:t> (Erişim tarihi: 22.10.2023)</a:t>
            </a:r>
          </a:p>
        </p:txBody>
      </p:sp>
      <mc:AlternateContent xmlns:mc="http://schemas.openxmlformats.org/markup-compatibility/2006" xmlns:p14="http://schemas.microsoft.com/office/powerpoint/2010/main">
        <mc:Choice Requires="p14">
          <p:contentPart p14:bwMode="auto" r:id="rId3">
            <p14:nvContentPartPr>
              <p14:cNvPr id="8" name="Mürekkep 7">
                <a:extLst>
                  <a:ext uri="{FF2B5EF4-FFF2-40B4-BE49-F238E27FC236}">
                    <a16:creationId xmlns:a16="http://schemas.microsoft.com/office/drawing/2014/main" id="{97FC735A-A6FB-4417-A756-FEDA3991FF7E}"/>
                  </a:ext>
                </a:extLst>
              </p14:cNvPr>
              <p14:cNvContentPartPr/>
              <p14:nvPr/>
            </p14:nvContentPartPr>
            <p14:xfrm>
              <a:off x="5260581" y="1841562"/>
              <a:ext cx="868320" cy="19440"/>
            </p14:xfrm>
          </p:contentPart>
        </mc:Choice>
        <mc:Fallback xmlns="">
          <p:pic>
            <p:nvPicPr>
              <p:cNvPr id="8" name="Mürekkep 7">
                <a:extLst>
                  <a:ext uri="{FF2B5EF4-FFF2-40B4-BE49-F238E27FC236}">
                    <a16:creationId xmlns:a16="http://schemas.microsoft.com/office/drawing/2014/main" id="{97FC735A-A6FB-4417-A756-FEDA3991FF7E}"/>
                  </a:ext>
                </a:extLst>
              </p:cNvPr>
              <p:cNvPicPr/>
              <p:nvPr/>
            </p:nvPicPr>
            <p:blipFill>
              <a:blip r:embed="rId4"/>
              <a:stretch>
                <a:fillRect/>
              </a:stretch>
            </p:blipFill>
            <p:spPr>
              <a:xfrm>
                <a:off x="5206941" y="1733562"/>
                <a:ext cx="975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Mürekkep 8">
                <a:extLst>
                  <a:ext uri="{FF2B5EF4-FFF2-40B4-BE49-F238E27FC236}">
                    <a16:creationId xmlns:a16="http://schemas.microsoft.com/office/drawing/2014/main" id="{614699CA-6EB6-4AAB-A9C2-A4980C8C0C41}"/>
                  </a:ext>
                </a:extLst>
              </p14:cNvPr>
              <p14:cNvContentPartPr/>
              <p14:nvPr/>
            </p14:nvContentPartPr>
            <p14:xfrm>
              <a:off x="5260581" y="1879722"/>
              <a:ext cx="881640" cy="28440"/>
            </p14:xfrm>
          </p:contentPart>
        </mc:Choice>
        <mc:Fallback xmlns="">
          <p:pic>
            <p:nvPicPr>
              <p:cNvPr id="9" name="Mürekkep 8">
                <a:extLst>
                  <a:ext uri="{FF2B5EF4-FFF2-40B4-BE49-F238E27FC236}">
                    <a16:creationId xmlns:a16="http://schemas.microsoft.com/office/drawing/2014/main" id="{614699CA-6EB6-4AAB-A9C2-A4980C8C0C41}"/>
                  </a:ext>
                </a:extLst>
              </p:cNvPr>
              <p:cNvPicPr/>
              <p:nvPr/>
            </p:nvPicPr>
            <p:blipFill>
              <a:blip r:embed="rId6"/>
              <a:stretch>
                <a:fillRect/>
              </a:stretch>
            </p:blipFill>
            <p:spPr>
              <a:xfrm>
                <a:off x="5206941" y="1771722"/>
                <a:ext cx="989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Mürekkep 9">
                <a:extLst>
                  <a:ext uri="{FF2B5EF4-FFF2-40B4-BE49-F238E27FC236}">
                    <a16:creationId xmlns:a16="http://schemas.microsoft.com/office/drawing/2014/main" id="{69F9642A-0FF6-407A-8131-FB6FF56A70E1}"/>
                  </a:ext>
                </a:extLst>
              </p14:cNvPr>
              <p14:cNvContentPartPr/>
              <p14:nvPr/>
            </p14:nvContentPartPr>
            <p14:xfrm>
              <a:off x="6029541" y="2305242"/>
              <a:ext cx="687960" cy="360"/>
            </p14:xfrm>
          </p:contentPart>
        </mc:Choice>
        <mc:Fallback xmlns="">
          <p:pic>
            <p:nvPicPr>
              <p:cNvPr id="10" name="Mürekkep 9">
                <a:extLst>
                  <a:ext uri="{FF2B5EF4-FFF2-40B4-BE49-F238E27FC236}">
                    <a16:creationId xmlns:a16="http://schemas.microsoft.com/office/drawing/2014/main" id="{69F9642A-0FF6-407A-8131-FB6FF56A70E1}"/>
                  </a:ext>
                </a:extLst>
              </p:cNvPr>
              <p:cNvPicPr/>
              <p:nvPr/>
            </p:nvPicPr>
            <p:blipFill>
              <a:blip r:embed="rId8"/>
              <a:stretch>
                <a:fillRect/>
              </a:stretch>
            </p:blipFill>
            <p:spPr>
              <a:xfrm>
                <a:off x="5975541" y="2197602"/>
                <a:ext cx="795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Mürekkep 10">
                <a:extLst>
                  <a:ext uri="{FF2B5EF4-FFF2-40B4-BE49-F238E27FC236}">
                    <a16:creationId xmlns:a16="http://schemas.microsoft.com/office/drawing/2014/main" id="{AD9D7B63-07CC-4A0B-A17C-FD7A4E9DBCC8}"/>
                  </a:ext>
                </a:extLst>
              </p14:cNvPr>
              <p14:cNvContentPartPr/>
              <p14:nvPr/>
            </p14:nvContentPartPr>
            <p14:xfrm>
              <a:off x="6042501" y="2212722"/>
              <a:ext cx="680040" cy="8280"/>
            </p14:xfrm>
          </p:contentPart>
        </mc:Choice>
        <mc:Fallback xmlns="">
          <p:pic>
            <p:nvPicPr>
              <p:cNvPr id="11" name="Mürekkep 10">
                <a:extLst>
                  <a:ext uri="{FF2B5EF4-FFF2-40B4-BE49-F238E27FC236}">
                    <a16:creationId xmlns:a16="http://schemas.microsoft.com/office/drawing/2014/main" id="{AD9D7B63-07CC-4A0B-A17C-FD7A4E9DBCC8}"/>
                  </a:ext>
                </a:extLst>
              </p:cNvPr>
              <p:cNvPicPr/>
              <p:nvPr/>
            </p:nvPicPr>
            <p:blipFill>
              <a:blip r:embed="rId10"/>
              <a:stretch>
                <a:fillRect/>
              </a:stretch>
            </p:blipFill>
            <p:spPr>
              <a:xfrm>
                <a:off x="5988501" y="2104722"/>
                <a:ext cx="787680" cy="223920"/>
              </a:xfrm>
              <a:prstGeom prst="rect">
                <a:avLst/>
              </a:prstGeom>
            </p:spPr>
          </p:pic>
        </mc:Fallback>
      </mc:AlternateContent>
      <p:sp>
        <p:nvSpPr>
          <p:cNvPr id="4" name="Slayt Numarası Yer Tutucusu 3">
            <a:extLst>
              <a:ext uri="{FF2B5EF4-FFF2-40B4-BE49-F238E27FC236}">
                <a16:creationId xmlns:a16="http://schemas.microsoft.com/office/drawing/2014/main" id="{92029E89-F40F-0FAA-8D18-CEDA128C0871}"/>
              </a:ext>
            </a:extLst>
          </p:cNvPr>
          <p:cNvSpPr>
            <a:spLocks noGrp="1"/>
          </p:cNvSpPr>
          <p:nvPr>
            <p:ph type="sldNum" sz="quarter" idx="12"/>
          </p:nvPr>
        </p:nvSpPr>
        <p:spPr/>
        <p:txBody>
          <a:bodyPr/>
          <a:lstStyle/>
          <a:p>
            <a:fld id="{BB7A8899-998F-4EED-95AC-72520FB84975}" type="slidenum">
              <a:rPr lang="tr-TR" smtClean="0"/>
              <a:t>34</a:t>
            </a:fld>
            <a:endParaRPr lang="tr-TR" dirty="0"/>
          </a:p>
        </p:txBody>
      </p:sp>
    </p:spTree>
    <p:extLst>
      <p:ext uri="{BB962C8B-B14F-4D97-AF65-F5344CB8AC3E}">
        <p14:creationId xmlns:p14="http://schemas.microsoft.com/office/powerpoint/2010/main" val="243347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126EC6-9F4C-4486-96A9-9A0A49BB5D5A}"/>
              </a:ext>
            </a:extLst>
          </p:cNvPr>
          <p:cNvSpPr>
            <a:spLocks noGrp="1"/>
          </p:cNvSpPr>
          <p:nvPr>
            <p:ph type="title"/>
          </p:nvPr>
        </p:nvSpPr>
        <p:spPr/>
        <p:txBody>
          <a:bodyPr/>
          <a:lstStyle/>
          <a:p>
            <a:r>
              <a:rPr lang="tr-TR" sz="4400" i="1" dirty="0">
                <a:solidFill>
                  <a:srgbClr val="000000"/>
                </a:solidFill>
                <a:effectLst/>
                <a:latin typeface="+mn-lt"/>
              </a:rPr>
              <a:t> </a:t>
            </a:r>
            <a:r>
              <a:rPr lang="tr-TR" sz="4000" i="1" dirty="0">
                <a:solidFill>
                  <a:srgbClr val="000000"/>
                </a:solidFill>
                <a:effectLst/>
                <a:latin typeface="+mn-lt"/>
              </a:rPr>
              <a:t>Sterilizasyon ve </a:t>
            </a:r>
            <a:r>
              <a:rPr lang="tr-TR" sz="4000" i="1" dirty="0" err="1">
                <a:solidFill>
                  <a:srgbClr val="000000"/>
                </a:solidFill>
                <a:effectLst/>
                <a:latin typeface="+mn-lt"/>
              </a:rPr>
              <a:t>kastrasyon</a:t>
            </a:r>
            <a:r>
              <a:rPr lang="tr-TR" sz="4000" i="1" dirty="0">
                <a:solidFill>
                  <a:srgbClr val="000000"/>
                </a:solidFill>
                <a:effectLst/>
                <a:latin typeface="+mn-lt"/>
              </a:rPr>
              <a:t>: </a:t>
            </a:r>
            <a:endParaRPr lang="tr-TR" dirty="0"/>
          </a:p>
        </p:txBody>
      </p:sp>
      <p:sp>
        <p:nvSpPr>
          <p:cNvPr id="3" name="İçerik Yer Tutucusu 2">
            <a:extLst>
              <a:ext uri="{FF2B5EF4-FFF2-40B4-BE49-F238E27FC236}">
                <a16:creationId xmlns:a16="http://schemas.microsoft.com/office/drawing/2014/main" id="{DF11123B-94E9-46BB-96EE-F3896546AD8F}"/>
              </a:ext>
            </a:extLst>
          </p:cNvPr>
          <p:cNvSpPr>
            <a:spLocks noGrp="1"/>
          </p:cNvSpPr>
          <p:nvPr>
            <p:ph idx="1"/>
          </p:nvPr>
        </p:nvSpPr>
        <p:spPr>
          <a:xfrm>
            <a:off x="838200" y="1825625"/>
            <a:ext cx="10373139" cy="3886062"/>
          </a:xfrm>
        </p:spPr>
        <p:txBody>
          <a:bodyPr>
            <a:normAutofit lnSpcReduction="10000"/>
          </a:bodyPr>
          <a:lstStyle/>
          <a:p>
            <a:pPr marL="0" indent="0" algn="just">
              <a:lnSpc>
                <a:spcPct val="150000"/>
              </a:lnSpc>
              <a:spcAft>
                <a:spcPts val="0"/>
              </a:spcAft>
              <a:buNone/>
            </a:pPr>
            <a:r>
              <a:rPr lang="tr-TR" sz="2400" b="1" i="0" dirty="0">
                <a:solidFill>
                  <a:srgbClr val="000000"/>
                </a:solidFill>
                <a:effectLst/>
              </a:rPr>
              <a:t>Madde 4 </a:t>
            </a:r>
            <a:r>
              <a:rPr lang="tr-TR" sz="2400" i="0" dirty="0">
                <a:solidFill>
                  <a:srgbClr val="000000"/>
                </a:solidFill>
                <a:effectLst/>
              </a:rPr>
              <a:t>– </a:t>
            </a:r>
            <a:r>
              <a:rPr lang="tr-TR" sz="2400" i="0" dirty="0">
                <a:solidFill>
                  <a:srgbClr val="000000"/>
                </a:solidFill>
                <a:effectLst/>
                <a:highlight>
                  <a:srgbClr val="FFFF00"/>
                </a:highlight>
              </a:rPr>
              <a:t>Sterilizasyon, bir erkek veya kadının çocuk yapma kabiliyetinin cinsi ihtiyaçlarını tatmine mani olmadan izalesi için yapılan müdahale demektir. </a:t>
            </a:r>
            <a:r>
              <a:rPr lang="tr-TR" sz="2400" i="0" dirty="0">
                <a:solidFill>
                  <a:srgbClr val="000000"/>
                </a:solidFill>
                <a:effectLst/>
              </a:rPr>
              <a:t>Sterilizasyon ameliyatı, </a:t>
            </a:r>
            <a:r>
              <a:rPr lang="tr-TR" sz="2400" i="0" dirty="0">
                <a:solidFill>
                  <a:srgbClr val="000000"/>
                </a:solidFill>
                <a:effectLst/>
                <a:highlight>
                  <a:srgbClr val="FFFF00"/>
                </a:highlight>
              </a:rPr>
              <a:t>tıbbi sakınca olmadığı takdirde reşit kişinin isteği</a:t>
            </a:r>
            <a:r>
              <a:rPr lang="tr-TR" sz="2400" i="0" dirty="0">
                <a:solidFill>
                  <a:srgbClr val="000000"/>
                </a:solidFill>
                <a:effectLst/>
              </a:rPr>
              <a:t> üzerine yapılır.</a:t>
            </a:r>
          </a:p>
          <a:p>
            <a:pPr marL="0" indent="0" algn="just">
              <a:lnSpc>
                <a:spcPct val="150000"/>
              </a:lnSpc>
              <a:spcAft>
                <a:spcPts val="0"/>
              </a:spcAft>
              <a:buNone/>
            </a:pPr>
            <a:r>
              <a:rPr lang="tr-TR" sz="2400" i="0" dirty="0">
                <a:solidFill>
                  <a:srgbClr val="000000"/>
                </a:solidFill>
                <a:effectLst/>
              </a:rPr>
              <a:t>Bir ameliyatın seyri sırasında </a:t>
            </a:r>
            <a:r>
              <a:rPr lang="tr-TR" sz="2400" i="0" dirty="0">
                <a:solidFill>
                  <a:srgbClr val="000000"/>
                </a:solidFill>
                <a:effectLst/>
                <a:highlight>
                  <a:srgbClr val="FFFF00"/>
                </a:highlight>
              </a:rPr>
              <a:t>tıbbi zaruret nedeniyle </a:t>
            </a:r>
            <a:r>
              <a:rPr lang="tr-TR" sz="2400" i="0" dirty="0">
                <a:solidFill>
                  <a:srgbClr val="000000"/>
                </a:solidFill>
                <a:effectLst/>
              </a:rPr>
              <a:t>bir hastalığın tedavisi için kastrasyonu gerektiren hallerde, </a:t>
            </a:r>
            <a:r>
              <a:rPr lang="tr-TR" sz="2400" i="0" dirty="0">
                <a:solidFill>
                  <a:srgbClr val="000000"/>
                </a:solidFill>
                <a:effectLst/>
                <a:highlight>
                  <a:srgbClr val="FFFF00"/>
                </a:highlight>
              </a:rPr>
              <a:t>kişinin rızasına bakılmaksızın</a:t>
            </a:r>
            <a:r>
              <a:rPr lang="tr-TR" sz="2400" dirty="0">
                <a:solidFill>
                  <a:srgbClr val="000000"/>
                </a:solidFill>
                <a:highlight>
                  <a:srgbClr val="FFFF00"/>
                </a:highlight>
              </a:rPr>
              <a:t> </a:t>
            </a:r>
            <a:r>
              <a:rPr lang="tr-TR" sz="2400" i="0" dirty="0">
                <a:solidFill>
                  <a:srgbClr val="000000"/>
                </a:solidFill>
                <a:effectLst/>
              </a:rPr>
              <a:t>kastrasyon</a:t>
            </a:r>
            <a:r>
              <a:rPr lang="tr-TR" sz="2400" dirty="0">
                <a:solidFill>
                  <a:srgbClr val="000000"/>
                </a:solidFill>
              </a:rPr>
              <a:t> </a:t>
            </a:r>
            <a:r>
              <a:rPr lang="tr-TR" sz="2400" i="0" dirty="0">
                <a:solidFill>
                  <a:srgbClr val="000000"/>
                </a:solidFill>
                <a:effectLst/>
              </a:rPr>
              <a:t>ameliyesi yapılabilir.</a:t>
            </a:r>
          </a:p>
        </p:txBody>
      </p:sp>
      <p:sp>
        <p:nvSpPr>
          <p:cNvPr id="7" name="Metin kutusu 6">
            <a:extLst>
              <a:ext uri="{FF2B5EF4-FFF2-40B4-BE49-F238E27FC236}">
                <a16:creationId xmlns:a16="http://schemas.microsoft.com/office/drawing/2014/main" id="{651681C5-81B7-4EF5-86DD-70CD4CC052EE}"/>
              </a:ext>
            </a:extLst>
          </p:cNvPr>
          <p:cNvSpPr txBox="1"/>
          <p:nvPr/>
        </p:nvSpPr>
        <p:spPr>
          <a:xfrm>
            <a:off x="1255643" y="6492875"/>
            <a:ext cx="10098157"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https://www.saglik.gov.tr/TR,10387/rg-tarihi27051983--rg-sayisi18059-2827-sayili-nufus-planlamasi-hakkinda-kanun.html</a:t>
            </a:r>
            <a:r>
              <a:rPr lang="tr-TR" sz="1200" dirty="0">
                <a:solidFill>
                  <a:schemeClr val="tx1">
                    <a:lumMod val="50000"/>
                    <a:lumOff val="50000"/>
                  </a:schemeClr>
                </a:solidFill>
              </a:rPr>
              <a:t> (Erişim tarihi: 22.10.2023)</a:t>
            </a:r>
          </a:p>
        </p:txBody>
      </p:sp>
      <p:sp>
        <p:nvSpPr>
          <p:cNvPr id="4" name="Slayt Numarası Yer Tutucusu 3">
            <a:extLst>
              <a:ext uri="{FF2B5EF4-FFF2-40B4-BE49-F238E27FC236}">
                <a16:creationId xmlns:a16="http://schemas.microsoft.com/office/drawing/2014/main" id="{5719DC97-D188-D3A0-C496-3CFCAF899045}"/>
              </a:ext>
            </a:extLst>
          </p:cNvPr>
          <p:cNvSpPr>
            <a:spLocks noGrp="1"/>
          </p:cNvSpPr>
          <p:nvPr>
            <p:ph type="sldNum" sz="quarter" idx="12"/>
          </p:nvPr>
        </p:nvSpPr>
        <p:spPr/>
        <p:txBody>
          <a:bodyPr/>
          <a:lstStyle/>
          <a:p>
            <a:fld id="{BB7A8899-998F-4EED-95AC-72520FB84975}" type="slidenum">
              <a:rPr lang="tr-TR" smtClean="0"/>
              <a:t>35</a:t>
            </a:fld>
            <a:endParaRPr lang="tr-TR" dirty="0"/>
          </a:p>
        </p:txBody>
      </p:sp>
    </p:spTree>
    <p:extLst>
      <p:ext uri="{BB962C8B-B14F-4D97-AF65-F5344CB8AC3E}">
        <p14:creationId xmlns:p14="http://schemas.microsoft.com/office/powerpoint/2010/main" val="228696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3FE9BA41-74EE-4B11-B07B-190612D60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021" y="560266"/>
            <a:ext cx="8761009" cy="2462334"/>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Mürekkep 10">
                <a:extLst>
                  <a:ext uri="{FF2B5EF4-FFF2-40B4-BE49-F238E27FC236}">
                    <a16:creationId xmlns:a16="http://schemas.microsoft.com/office/drawing/2014/main" id="{EEFC823A-E12E-4968-A858-2DB7CA4BBE4A}"/>
                  </a:ext>
                </a:extLst>
              </p14:cNvPr>
              <p14:cNvContentPartPr/>
              <p14:nvPr/>
            </p14:nvContentPartPr>
            <p14:xfrm>
              <a:off x="4698720" y="1929840"/>
              <a:ext cx="501840" cy="18360"/>
            </p14:xfrm>
          </p:contentPart>
        </mc:Choice>
        <mc:Fallback xmlns="">
          <p:pic>
            <p:nvPicPr>
              <p:cNvPr id="11" name="Mürekkep 10">
                <a:extLst>
                  <a:ext uri="{FF2B5EF4-FFF2-40B4-BE49-F238E27FC236}">
                    <a16:creationId xmlns:a16="http://schemas.microsoft.com/office/drawing/2014/main" id="{EEFC823A-E12E-4968-A858-2DB7CA4BBE4A}"/>
                  </a:ext>
                </a:extLst>
              </p:cNvPr>
              <p:cNvPicPr/>
              <p:nvPr/>
            </p:nvPicPr>
            <p:blipFill>
              <a:blip r:embed="rId4"/>
              <a:stretch>
                <a:fillRect/>
              </a:stretch>
            </p:blipFill>
            <p:spPr>
              <a:xfrm>
                <a:off x="4645080" y="1821840"/>
                <a:ext cx="6094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Mürekkep 11">
                <a:extLst>
                  <a:ext uri="{FF2B5EF4-FFF2-40B4-BE49-F238E27FC236}">
                    <a16:creationId xmlns:a16="http://schemas.microsoft.com/office/drawing/2014/main" id="{555025C8-24DC-454F-AC0F-EBEE6FEBA6CC}"/>
                  </a:ext>
                </a:extLst>
              </p14:cNvPr>
              <p14:cNvContentPartPr/>
              <p14:nvPr/>
            </p14:nvContentPartPr>
            <p14:xfrm>
              <a:off x="5067000" y="2184360"/>
              <a:ext cx="456120" cy="12960"/>
            </p14:xfrm>
          </p:contentPart>
        </mc:Choice>
        <mc:Fallback xmlns="">
          <p:pic>
            <p:nvPicPr>
              <p:cNvPr id="12" name="Mürekkep 11">
                <a:extLst>
                  <a:ext uri="{FF2B5EF4-FFF2-40B4-BE49-F238E27FC236}">
                    <a16:creationId xmlns:a16="http://schemas.microsoft.com/office/drawing/2014/main" id="{555025C8-24DC-454F-AC0F-EBEE6FEBA6CC}"/>
                  </a:ext>
                </a:extLst>
              </p:cNvPr>
              <p:cNvPicPr/>
              <p:nvPr/>
            </p:nvPicPr>
            <p:blipFill>
              <a:blip r:embed="rId6"/>
              <a:stretch>
                <a:fillRect/>
              </a:stretch>
            </p:blipFill>
            <p:spPr>
              <a:xfrm>
                <a:off x="5013000" y="2076360"/>
                <a:ext cx="563760" cy="228600"/>
              </a:xfrm>
              <a:prstGeom prst="rect">
                <a:avLst/>
              </a:prstGeom>
            </p:spPr>
          </p:pic>
        </mc:Fallback>
      </mc:AlternateContent>
      <p:sp>
        <p:nvSpPr>
          <p:cNvPr id="14" name="Metin kutusu 13">
            <a:extLst>
              <a:ext uri="{FF2B5EF4-FFF2-40B4-BE49-F238E27FC236}">
                <a16:creationId xmlns:a16="http://schemas.microsoft.com/office/drawing/2014/main" id="{E5D0975B-1B79-49D7-9BC5-4DC9CC4B11F2}"/>
              </a:ext>
            </a:extLst>
          </p:cNvPr>
          <p:cNvSpPr txBox="1"/>
          <p:nvPr/>
        </p:nvSpPr>
        <p:spPr>
          <a:xfrm>
            <a:off x="1695020" y="3429000"/>
            <a:ext cx="8439579" cy="1754326"/>
          </a:xfrm>
          <a:prstGeom prst="rect">
            <a:avLst/>
          </a:prstGeom>
          <a:noFill/>
        </p:spPr>
        <p:txBody>
          <a:bodyPr wrap="square">
            <a:spAutoFit/>
          </a:bodyPr>
          <a:lstStyle/>
          <a:p>
            <a:pPr algn="l"/>
            <a:r>
              <a:rPr lang="tr-TR" sz="1800" b="1" i="1" u="none" strike="noStrike" baseline="0" dirty="0">
                <a:latin typeface="TimesNewRomanPS-BoldItalicMT"/>
              </a:rPr>
              <a:t>Amaç</a:t>
            </a:r>
          </a:p>
          <a:p>
            <a:pPr algn="l"/>
            <a:r>
              <a:rPr lang="tr-TR" sz="1800" b="1" i="0" u="none" strike="noStrike" baseline="0" dirty="0">
                <a:latin typeface="TimesNewRomanPS-BoldMT"/>
              </a:rPr>
              <a:t>Madde 1 – </a:t>
            </a:r>
            <a:r>
              <a:rPr lang="tr-TR" sz="1800" b="0" i="0" u="none" strike="noStrike" baseline="0" dirty="0">
                <a:latin typeface="TimesNewRomanPSMT"/>
              </a:rPr>
              <a:t>Bu Kanunun amacı; sağlık hizmetleriyle ilgili temel esasları düzenlemektir.</a:t>
            </a:r>
          </a:p>
          <a:p>
            <a:pPr algn="l"/>
            <a:endParaRPr lang="tr-TR" sz="1800" b="0" i="0" u="none" strike="noStrike" baseline="0" dirty="0">
              <a:latin typeface="TimesNewRomanPSMT"/>
            </a:endParaRPr>
          </a:p>
          <a:p>
            <a:pPr algn="l"/>
            <a:r>
              <a:rPr lang="tr-TR" sz="1800" b="1" i="1" u="none" strike="noStrike" baseline="0" dirty="0">
                <a:latin typeface="TimesNewRomanPS-BoldItalicMT"/>
              </a:rPr>
              <a:t>Kapsam</a:t>
            </a:r>
          </a:p>
          <a:p>
            <a:pPr algn="l"/>
            <a:r>
              <a:rPr lang="tr-TR" sz="1800" b="1" i="0" u="none" strike="noStrike" baseline="0" dirty="0">
                <a:latin typeface="TimesNewRomanPS-BoldMT"/>
              </a:rPr>
              <a:t>Madde 2 – </a:t>
            </a:r>
            <a:r>
              <a:rPr lang="tr-TR" sz="1800" b="0" i="0" u="none" strike="noStrike" baseline="0" dirty="0">
                <a:latin typeface="TimesNewRomanPSMT"/>
              </a:rPr>
              <a:t>Bu Kanun, Milli Savunma Bakanlığı hariç, bütün kamu kurum ve kuruluşları ile özel hukuk tüzelkişilerini ve gerçek kişileri kapsar.</a:t>
            </a:r>
            <a:endParaRPr lang="tr-TR" dirty="0"/>
          </a:p>
        </p:txBody>
      </p:sp>
      <p:sp>
        <p:nvSpPr>
          <p:cNvPr id="2" name="Slayt Numarası Yer Tutucusu 1">
            <a:extLst>
              <a:ext uri="{FF2B5EF4-FFF2-40B4-BE49-F238E27FC236}">
                <a16:creationId xmlns:a16="http://schemas.microsoft.com/office/drawing/2014/main" id="{A3F18C1A-386B-B2F8-F120-ECB514FF4783}"/>
              </a:ext>
            </a:extLst>
          </p:cNvPr>
          <p:cNvSpPr>
            <a:spLocks noGrp="1"/>
          </p:cNvSpPr>
          <p:nvPr>
            <p:ph type="sldNum" sz="quarter" idx="12"/>
          </p:nvPr>
        </p:nvSpPr>
        <p:spPr/>
        <p:txBody>
          <a:bodyPr/>
          <a:lstStyle/>
          <a:p>
            <a:fld id="{BB7A8899-998F-4EED-95AC-72520FB84975}" type="slidenum">
              <a:rPr lang="tr-TR" smtClean="0"/>
              <a:t>36</a:t>
            </a:fld>
            <a:endParaRPr lang="tr-TR"/>
          </a:p>
        </p:txBody>
      </p:sp>
      <p:sp>
        <p:nvSpPr>
          <p:cNvPr id="3" name="Metin kutusu 2">
            <a:extLst>
              <a:ext uri="{FF2B5EF4-FFF2-40B4-BE49-F238E27FC236}">
                <a16:creationId xmlns:a16="http://schemas.microsoft.com/office/drawing/2014/main" id="{D0B092AA-B991-DE5B-E0A2-8E3A4379BDB5}"/>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7">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400701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E3B9BFD6-0AEE-4A6B-A43D-28D754D355F7}"/>
              </a:ext>
            </a:extLst>
          </p:cNvPr>
          <p:cNvSpPr txBox="1"/>
          <p:nvPr/>
        </p:nvSpPr>
        <p:spPr>
          <a:xfrm>
            <a:off x="108857" y="370114"/>
            <a:ext cx="11562443" cy="5909310"/>
          </a:xfrm>
          <a:prstGeom prst="rect">
            <a:avLst/>
          </a:prstGeom>
          <a:noFill/>
        </p:spPr>
        <p:txBody>
          <a:bodyPr wrap="square">
            <a:spAutoFit/>
          </a:bodyPr>
          <a:lstStyle/>
          <a:p>
            <a:pPr algn="just"/>
            <a:r>
              <a:rPr lang="tr-TR" sz="2000" b="1" i="1" u="none" strike="noStrike" baseline="0" dirty="0">
                <a:latin typeface="TimesNewRomanPS-BoldItalicMT"/>
              </a:rPr>
              <a:t>Temel Esaslar</a:t>
            </a:r>
          </a:p>
          <a:p>
            <a:pPr algn="just"/>
            <a:r>
              <a:rPr lang="tr-TR" sz="2000" b="1" i="0" u="none" strike="noStrike" baseline="0" dirty="0">
                <a:latin typeface="TimesNewRomanPS-BoldMT"/>
              </a:rPr>
              <a:t>Madde 3 – </a:t>
            </a:r>
            <a:r>
              <a:rPr lang="tr-TR" sz="2000" b="0" i="0" u="none" strike="noStrike" baseline="0" dirty="0">
                <a:latin typeface="TimesNewRomanPSMT"/>
              </a:rPr>
              <a:t>Sağlık hizmetleriyle ilgili temel esaslar şunlardır:</a:t>
            </a:r>
          </a:p>
          <a:p>
            <a:pPr algn="just"/>
            <a:endParaRPr lang="tr-TR" sz="2000" b="0" i="0" u="none" strike="noStrike" baseline="0" dirty="0">
              <a:latin typeface="TimesNewRomanPSMT"/>
            </a:endParaRPr>
          </a:p>
          <a:p>
            <a:pPr algn="just">
              <a:buAutoNum type="alphaLcParenR"/>
            </a:pPr>
            <a:r>
              <a:rPr lang="tr-TR" sz="2000" b="0" i="0" u="none" strike="noStrike" baseline="0" dirty="0">
                <a:latin typeface="TimesNewRomanPSMT"/>
              </a:rPr>
              <a:t>Sağlık kurum ve kuruluşları yurt sathında </a:t>
            </a:r>
            <a:r>
              <a:rPr lang="tr-TR" sz="2000" b="0" i="0" u="none" strike="noStrike" baseline="0" dirty="0">
                <a:highlight>
                  <a:srgbClr val="FFFF00"/>
                </a:highlight>
                <a:latin typeface="TimesNewRomanPSMT"/>
              </a:rPr>
              <a:t>eşit, kaliteli ve verimli hizmet</a:t>
            </a:r>
            <a:r>
              <a:rPr lang="tr-TR" sz="2000" b="0" i="0" u="none" strike="noStrike" baseline="0" dirty="0">
                <a:latin typeface="TimesNewRomanPSMT"/>
              </a:rPr>
              <a:t> sunacak şekilde Sağlık ve Sosyal Yardım Bakanlığınca, diğer ilgili bakanlıkların da görüşü alınarak </a:t>
            </a:r>
            <a:r>
              <a:rPr lang="tr-TR" sz="2000" b="0" i="0" u="none" strike="noStrike" baseline="0" dirty="0">
                <a:highlight>
                  <a:srgbClr val="FFFF00"/>
                </a:highlight>
                <a:latin typeface="TimesNewRomanPSMT"/>
              </a:rPr>
              <a:t>planlanır, koordine edilir, mali yönden desteklenir ve geliştirilir.</a:t>
            </a:r>
          </a:p>
          <a:p>
            <a:pPr marL="342900" indent="-342900" algn="just">
              <a:buAutoNum type="alphaLcParenR"/>
            </a:pPr>
            <a:endParaRPr lang="tr-TR" sz="2000" b="0" i="0" u="none" strike="noStrike" baseline="0" dirty="0">
              <a:latin typeface="TimesNewRomanPSMT"/>
            </a:endParaRPr>
          </a:p>
          <a:p>
            <a:pPr algn="just"/>
            <a:r>
              <a:rPr lang="tr-TR" sz="2000" b="0" i="0" u="none" strike="noStrike" baseline="0" dirty="0">
                <a:latin typeface="TimesNewRomanPSMT"/>
              </a:rPr>
              <a:t>b) </a:t>
            </a:r>
            <a:r>
              <a:rPr lang="tr-TR" sz="2000" b="0" i="0" u="none" strike="noStrike" baseline="0" dirty="0">
                <a:highlight>
                  <a:srgbClr val="FFFF00"/>
                </a:highlight>
                <a:latin typeface="TimesNewRomanPSMT"/>
              </a:rPr>
              <a:t>Koruyucu sağlık hizmetlerine öncelik</a:t>
            </a:r>
            <a:r>
              <a:rPr lang="tr-TR" sz="2000" b="0" i="0" u="none" strike="noStrike" baseline="0" dirty="0">
                <a:latin typeface="TimesNewRomanPSMT"/>
              </a:rPr>
              <a:t> verilmek suretiyle kamu ve özel bütün sağlık kurum ve kuruluşlarının</a:t>
            </a:r>
          </a:p>
          <a:p>
            <a:pPr algn="just"/>
            <a:r>
              <a:rPr lang="tr-TR" sz="2000" b="0" i="0" u="none" strike="noStrike" baseline="0" dirty="0">
                <a:latin typeface="TimesNewRomanPSMT"/>
              </a:rPr>
              <a:t>kurulması ve işletilmesinde kaynak israfı ve atıl kapasiteye yol açılmaksızın gerektiğinde hizmet satın alınarak        </a:t>
            </a:r>
            <a:r>
              <a:rPr lang="tr-TR" sz="2000" b="0" i="0" u="none" strike="noStrike" baseline="0" dirty="0">
                <a:highlight>
                  <a:srgbClr val="FFFF00"/>
                </a:highlight>
                <a:latin typeface="TimesNewRomanPSMT"/>
              </a:rPr>
              <a:t>kaliteli hizmet arzı ve verimliliği esas alınır. </a:t>
            </a:r>
            <a:r>
              <a:rPr lang="tr-TR" sz="2000" b="0" i="0" u="none" strike="noStrike" baseline="0" dirty="0">
                <a:latin typeface="TimesNewRomanPSMT"/>
              </a:rPr>
              <a:t>Sağlık ve Sosyal Yardım Bakanlığı ilgili Bakanlığın </a:t>
            </a:r>
            <a:r>
              <a:rPr lang="tr-TR" sz="2000" b="0" i="0" u="none" strike="noStrike" baseline="0" dirty="0" err="1">
                <a:latin typeface="TimesNewRomanPSMT"/>
              </a:rPr>
              <a:t>muvafakatını</a:t>
            </a:r>
            <a:r>
              <a:rPr lang="tr-TR" sz="2000" b="0" i="0" u="none" strike="noStrike" baseline="0" dirty="0">
                <a:latin typeface="TimesNewRomanPSMT"/>
              </a:rPr>
              <a:t> alarak, kamu ve özel bütün sağlık kurum ve kuruluşlarına koruyucu sağlık hizmeti görevi verir ve bu kurum ve kuruluşların bütün sağlık hizmetlerini denetler.</a:t>
            </a:r>
          </a:p>
          <a:p>
            <a:pPr algn="just"/>
            <a:endParaRPr lang="tr-TR" sz="2000" b="0" i="0" u="none" strike="noStrike" baseline="0" dirty="0">
              <a:latin typeface="TimesNewRomanPSMT"/>
            </a:endParaRPr>
          </a:p>
          <a:p>
            <a:pPr algn="just"/>
            <a:r>
              <a:rPr lang="tr-TR" sz="2000" b="0" i="0" u="none" strike="noStrike" baseline="0" dirty="0">
                <a:latin typeface="TimesNewRomanPSMT"/>
              </a:rPr>
              <a:t>c) Bütün sağlık kurum ve kuruluşları ile </a:t>
            </a:r>
            <a:r>
              <a:rPr lang="tr-TR" sz="2000" b="0" i="0" u="none" strike="noStrike" baseline="0" dirty="0">
                <a:highlight>
                  <a:srgbClr val="FFFF00"/>
                </a:highlight>
                <a:latin typeface="TimesNewRomanPSMT"/>
              </a:rPr>
              <a:t>sağlık personelinin ülke sathında dengeli dağılımı ve yaygınlaştırılması</a:t>
            </a:r>
          </a:p>
          <a:p>
            <a:pPr algn="just"/>
            <a:r>
              <a:rPr lang="tr-TR" sz="2000" b="0" i="0" u="none" strike="noStrike" baseline="0" dirty="0">
                <a:latin typeface="TimesNewRomanPSMT"/>
              </a:rPr>
              <a:t>esastır. Sağlık kurum ve kuruluşlarının kurulması ve işletilmesi bu esas içerisinde Sağlık ve Sosyal Yardım Bakanlığınca düzenlenir. Bu düzenleme ilgili Bakanlığın görüşü alınarak yapılır. Gerek görüldüğünde özel sağlık kuruluşlarının her türlü ücret tarifeleri sağlık ve Sosyal Yardım Bakanlığınca onaylanır. Kamu kurum ve kuruluşlarına ait sağlık kuruluşları veya sağlık </a:t>
            </a:r>
            <a:r>
              <a:rPr lang="tr-TR" sz="2000" dirty="0">
                <a:latin typeface="TimesNewRomanPSMT"/>
              </a:rPr>
              <a:t>i</a:t>
            </a:r>
            <a:r>
              <a:rPr lang="tr-TR" sz="2000" b="0" i="0" u="none" strike="noStrike" baseline="0" dirty="0">
                <a:latin typeface="TimesNewRomanPSMT"/>
              </a:rPr>
              <a:t>şletmelerinde verilen her </a:t>
            </a:r>
            <a:r>
              <a:rPr lang="tr-TR" sz="2000" b="0" i="0" u="none" strike="noStrike" baseline="0" dirty="0">
                <a:highlight>
                  <a:srgbClr val="FFFF00"/>
                </a:highlight>
                <a:latin typeface="TimesNewRomanPSMT"/>
              </a:rPr>
              <a:t>türlü hizmetin fiyatları Sağlık ve Sosyal Yardım Bakanlığınca tespit ve ilan edilir.</a:t>
            </a:r>
            <a:endParaRPr lang="tr-TR" sz="2000" dirty="0">
              <a:highlight>
                <a:srgbClr val="FFFF00"/>
              </a:highlight>
            </a:endParaRPr>
          </a:p>
        </p:txBody>
      </p:sp>
      <p:sp>
        <p:nvSpPr>
          <p:cNvPr id="2" name="Slayt Numarası Yer Tutucusu 1">
            <a:extLst>
              <a:ext uri="{FF2B5EF4-FFF2-40B4-BE49-F238E27FC236}">
                <a16:creationId xmlns:a16="http://schemas.microsoft.com/office/drawing/2014/main" id="{33489081-B3B0-28F9-74C8-7742C247752E}"/>
              </a:ext>
            </a:extLst>
          </p:cNvPr>
          <p:cNvSpPr>
            <a:spLocks noGrp="1"/>
          </p:cNvSpPr>
          <p:nvPr>
            <p:ph type="sldNum" sz="quarter" idx="12"/>
          </p:nvPr>
        </p:nvSpPr>
        <p:spPr/>
        <p:txBody>
          <a:bodyPr/>
          <a:lstStyle/>
          <a:p>
            <a:fld id="{BB7A8899-998F-4EED-95AC-72520FB84975}" type="slidenum">
              <a:rPr lang="tr-TR" smtClean="0"/>
              <a:t>37</a:t>
            </a:fld>
            <a:endParaRPr lang="tr-TR"/>
          </a:p>
        </p:txBody>
      </p:sp>
      <p:sp>
        <p:nvSpPr>
          <p:cNvPr id="3" name="Metin kutusu 2">
            <a:extLst>
              <a:ext uri="{FF2B5EF4-FFF2-40B4-BE49-F238E27FC236}">
                <a16:creationId xmlns:a16="http://schemas.microsoft.com/office/drawing/2014/main" id="{6E3FDE6A-3C09-0859-353B-AABAE030735F}"/>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429060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5AF897F-635C-4129-BD82-D7C067EA29D3}"/>
              </a:ext>
            </a:extLst>
          </p:cNvPr>
          <p:cNvSpPr txBox="1"/>
          <p:nvPr/>
        </p:nvSpPr>
        <p:spPr>
          <a:xfrm>
            <a:off x="390978" y="562017"/>
            <a:ext cx="11410043" cy="5463034"/>
          </a:xfrm>
          <a:prstGeom prst="rect">
            <a:avLst/>
          </a:prstGeom>
          <a:noFill/>
        </p:spPr>
        <p:txBody>
          <a:bodyPr wrap="square">
            <a:spAutoFit/>
          </a:bodyPr>
          <a:lstStyle/>
          <a:p>
            <a:pPr algn="just"/>
            <a:r>
              <a:rPr lang="tr-TR" sz="2000" b="0" i="1" u="none" strike="noStrike" baseline="0" dirty="0">
                <a:latin typeface="TimesNewRomanPS-ItalicMT"/>
              </a:rPr>
              <a:t>Bazı sağlık personelinin atanması</a:t>
            </a:r>
          </a:p>
          <a:p>
            <a:pPr algn="just"/>
            <a:r>
              <a:rPr lang="tr-TR" sz="2000" b="1" i="0" u="none" strike="noStrike" baseline="0" dirty="0">
                <a:latin typeface="TimesNewRomanPS-BoldMT"/>
              </a:rPr>
              <a:t>Ek Madde 1- (Ek:10/7/2003-4924/10 </a:t>
            </a:r>
            <a:r>
              <a:rPr lang="tr-TR" sz="2000" b="1" i="0" u="none" strike="noStrike" baseline="0" dirty="0" err="1">
                <a:latin typeface="TimesNewRomanPS-BoldMT"/>
              </a:rPr>
              <a:t>md.</a:t>
            </a:r>
            <a:r>
              <a:rPr lang="tr-TR" sz="2000" b="1" i="0" u="none" strike="noStrike" baseline="0" dirty="0">
                <a:latin typeface="TimesNewRomanPS-BoldMT"/>
              </a:rPr>
              <a:t>; Değişik: 11/10/</a:t>
            </a:r>
            <a:r>
              <a:rPr lang="tr-TR" sz="2000" b="1" i="0" u="none" strike="noStrike" baseline="0" dirty="0">
                <a:highlight>
                  <a:srgbClr val="FFFF00"/>
                </a:highlight>
                <a:latin typeface="TimesNewRomanPS-BoldMT"/>
              </a:rPr>
              <a:t>2011</a:t>
            </a:r>
            <a:r>
              <a:rPr lang="tr-TR" sz="2000" b="1" i="0" u="none" strike="noStrike" baseline="0" dirty="0">
                <a:latin typeface="TimesNewRomanPS-BoldMT"/>
              </a:rPr>
              <a:t>-KHK-663/58 </a:t>
            </a:r>
            <a:r>
              <a:rPr lang="tr-TR" sz="2000" b="1" i="0" u="none" strike="noStrike" baseline="0" dirty="0" err="1">
                <a:latin typeface="TimesNewRomanPS-BoldMT"/>
              </a:rPr>
              <a:t>md.</a:t>
            </a:r>
            <a:r>
              <a:rPr lang="tr-TR" sz="2000" b="1" i="0" u="none" strike="noStrike" baseline="0" dirty="0">
                <a:latin typeface="TimesNewRomanPS-BoldMT"/>
              </a:rPr>
              <a:t>)</a:t>
            </a:r>
          </a:p>
          <a:p>
            <a:pPr algn="just"/>
            <a:r>
              <a:rPr lang="tr-TR" sz="2000" b="0" i="0" u="none" strike="noStrike" baseline="0" dirty="0">
                <a:latin typeface="TimesNewRomanPSMT"/>
              </a:rPr>
              <a:t>Kamu kurum ve kuruluşlarının uzman tabip, tıpta uzmanlık mevzuatına göre uzman , tabip, diş tabibi ve eczacı kadro ve pozisyonlarına yapılacak </a:t>
            </a:r>
            <a:r>
              <a:rPr lang="tr-TR" sz="2000" b="0" i="0" u="none" strike="noStrike" baseline="0" dirty="0">
                <a:highlight>
                  <a:srgbClr val="FFFF00"/>
                </a:highlight>
                <a:latin typeface="TimesNewRomanPSMT"/>
              </a:rPr>
              <a:t>açıktan atamalar, açıktan atama izni alınmaksızın mevzuatta öngörülen işlemlerin tamamlanmasından sonra gerçekleştirilir ve bunların yerleştirilmeleri Sağlık Bakanlığınca sınavsız ve kura ile yapılır.</a:t>
            </a:r>
            <a:r>
              <a:rPr lang="tr-TR" sz="2000" b="0" i="0" u="none" strike="noStrike" baseline="0" dirty="0">
                <a:latin typeface="TimesNewRomanPSMT"/>
              </a:rPr>
              <a:t> Kura ile yapılacak atamalara ilişkin </a:t>
            </a:r>
            <a:r>
              <a:rPr lang="tr-TR" sz="2000" b="0" i="0" u="none" strike="noStrike" baseline="0" dirty="0" err="1">
                <a:latin typeface="TimesNewRomanPSMT"/>
              </a:rPr>
              <a:t>usûl</a:t>
            </a:r>
            <a:r>
              <a:rPr lang="tr-TR" sz="2000" b="0" i="0" u="none" strike="noStrike" baseline="0" dirty="0">
                <a:latin typeface="TimesNewRomanPSMT"/>
              </a:rPr>
              <a:t> ve esaslar Sağlık Bakanlığınca çıkarılacak yönetmelikle belirlenir.</a:t>
            </a:r>
            <a:r>
              <a:rPr lang="tr-TR" sz="900" b="0" i="1" u="none" strike="noStrike" baseline="0" dirty="0">
                <a:latin typeface="TimesNewRomanPS-ItalicMT"/>
              </a:rPr>
              <a:t>(3)</a:t>
            </a:r>
          </a:p>
          <a:p>
            <a:pPr algn="just"/>
            <a:endParaRPr lang="tr-TR" sz="900" b="0" i="1" u="none" strike="noStrike" baseline="0" dirty="0">
              <a:latin typeface="TimesNewRomanPS-ItalicMT"/>
            </a:endParaRPr>
          </a:p>
          <a:p>
            <a:pPr algn="just"/>
            <a:r>
              <a:rPr lang="tr-TR" sz="2000" b="0" i="0" u="none" strike="noStrike" baseline="0" dirty="0">
                <a:highlight>
                  <a:srgbClr val="FFFF00"/>
                </a:highlight>
                <a:latin typeface="TimesNewRomanPSMT"/>
              </a:rPr>
              <a:t>Tıpta ve diş hekimliğinde uzmanlık eğitimi, ilgili dalda tıpta uzmanlık mevzuatına göre uzman olan profesör,</a:t>
            </a:r>
          </a:p>
          <a:p>
            <a:pPr algn="just"/>
            <a:r>
              <a:rPr lang="tr-TR" sz="2000" b="0" i="0" u="none" strike="noStrike" baseline="0" dirty="0">
                <a:highlight>
                  <a:srgbClr val="FFFF00"/>
                </a:highlight>
                <a:latin typeface="TimesNewRomanPSMT"/>
              </a:rPr>
              <a:t>doçent, yardımcı doçent, eğitim görevlisi ve başasistanlar tarafından verilir. Yardımcı doçent ve başasistanların tıpta uzmanlık eğitim verebilmeleri için bu kadrolarda bir yıl çalışmaları şarttır.</a:t>
            </a:r>
          </a:p>
          <a:p>
            <a:pPr algn="just"/>
            <a:endParaRPr lang="tr-TR" sz="2000" b="0" i="0" u="none" strike="noStrike" baseline="0" dirty="0">
              <a:latin typeface="TimesNewRomanPSMT"/>
            </a:endParaRPr>
          </a:p>
          <a:p>
            <a:pPr algn="just"/>
            <a:r>
              <a:rPr lang="tr-TR" sz="2000" b="0" i="0" u="none" strike="noStrike" baseline="0" dirty="0">
                <a:highlight>
                  <a:srgbClr val="FFFF00"/>
                </a:highlight>
                <a:latin typeface="TimesNewRomanPSMT"/>
              </a:rPr>
              <a:t>Eğitim ve araştırma hastanelerinde eğitim görevlilerinden biri hastane yöneticisi tarafından bir yıllık süre için ilgili birimin eğitim sorumlusu olarak görevlendirilir, idarî sorumlusu ise aynı süreyle ilgili daldaki uzmanlar arasından seçilir</a:t>
            </a:r>
            <a:r>
              <a:rPr lang="tr-TR" sz="2000" b="0" i="0" u="none" strike="noStrike" baseline="0" dirty="0">
                <a:latin typeface="TimesNewRomanPSMT"/>
              </a:rPr>
              <a:t>. Birimin eğitim sorumlusuna idarî sorumluluk görevi de verilebilir.</a:t>
            </a:r>
          </a:p>
          <a:p>
            <a:pPr algn="just"/>
            <a:endParaRPr lang="tr-TR" sz="2000" b="0" i="0" u="none" strike="noStrike" baseline="0" dirty="0">
              <a:latin typeface="TimesNewRomanPSMT"/>
            </a:endParaRPr>
          </a:p>
          <a:p>
            <a:pPr algn="just"/>
            <a:r>
              <a:rPr lang="tr-TR" sz="2000" b="0" i="0" u="none" strike="noStrike" baseline="0" dirty="0">
                <a:latin typeface="TimesNewRomanPSMT"/>
              </a:rPr>
              <a:t>Eğitim görevlisi, başasistan ve asistan kadrolarına açıktan atama izni alınmaksızın ilgili mevzuatı çerçevesinde atama yapılır.</a:t>
            </a:r>
            <a:endParaRPr lang="tr-TR" sz="2000" dirty="0"/>
          </a:p>
        </p:txBody>
      </p:sp>
      <p:sp>
        <p:nvSpPr>
          <p:cNvPr id="2" name="Slayt Numarası Yer Tutucusu 1">
            <a:extLst>
              <a:ext uri="{FF2B5EF4-FFF2-40B4-BE49-F238E27FC236}">
                <a16:creationId xmlns:a16="http://schemas.microsoft.com/office/drawing/2014/main" id="{D35C2585-9B99-CC60-4A46-FDB789385F90}"/>
              </a:ext>
            </a:extLst>
          </p:cNvPr>
          <p:cNvSpPr>
            <a:spLocks noGrp="1"/>
          </p:cNvSpPr>
          <p:nvPr>
            <p:ph type="sldNum" sz="quarter" idx="12"/>
          </p:nvPr>
        </p:nvSpPr>
        <p:spPr/>
        <p:txBody>
          <a:bodyPr/>
          <a:lstStyle/>
          <a:p>
            <a:fld id="{BB7A8899-998F-4EED-95AC-72520FB84975}" type="slidenum">
              <a:rPr lang="tr-TR" smtClean="0"/>
              <a:t>38</a:t>
            </a:fld>
            <a:endParaRPr lang="tr-TR"/>
          </a:p>
        </p:txBody>
      </p:sp>
      <p:sp>
        <p:nvSpPr>
          <p:cNvPr id="4" name="Metin kutusu 3">
            <a:extLst>
              <a:ext uri="{FF2B5EF4-FFF2-40B4-BE49-F238E27FC236}">
                <a16:creationId xmlns:a16="http://schemas.microsoft.com/office/drawing/2014/main" id="{FB393ACF-CA8F-F43C-6609-4717F37329D9}"/>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064921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974BACC-7DE8-0C8D-2236-2650CC92DB6B}"/>
              </a:ext>
            </a:extLst>
          </p:cNvPr>
          <p:cNvSpPr>
            <a:spLocks noGrp="1"/>
          </p:cNvSpPr>
          <p:nvPr>
            <p:ph type="sldNum" sz="quarter" idx="12"/>
          </p:nvPr>
        </p:nvSpPr>
        <p:spPr/>
        <p:txBody>
          <a:bodyPr/>
          <a:lstStyle/>
          <a:p>
            <a:fld id="{BB7A8899-998F-4EED-95AC-72520FB84975}" type="slidenum">
              <a:rPr lang="tr-TR" smtClean="0"/>
              <a:t>39</a:t>
            </a:fld>
            <a:endParaRPr lang="tr-TR"/>
          </a:p>
        </p:txBody>
      </p:sp>
      <p:pic>
        <p:nvPicPr>
          <p:cNvPr id="4" name="Resim 3">
            <a:extLst>
              <a:ext uri="{FF2B5EF4-FFF2-40B4-BE49-F238E27FC236}">
                <a16:creationId xmlns:a16="http://schemas.microsoft.com/office/drawing/2014/main" id="{94CEDF96-DAE8-721C-991B-A7A25C74930D}"/>
              </a:ext>
            </a:extLst>
          </p:cNvPr>
          <p:cNvPicPr>
            <a:picLocks noChangeAspect="1"/>
          </p:cNvPicPr>
          <p:nvPr/>
        </p:nvPicPr>
        <p:blipFill>
          <a:blip r:embed="rId2"/>
          <a:stretch>
            <a:fillRect/>
          </a:stretch>
        </p:blipFill>
        <p:spPr>
          <a:xfrm>
            <a:off x="0" y="821674"/>
            <a:ext cx="12214597" cy="521465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Mürekkep 2">
                <a:extLst>
                  <a:ext uri="{FF2B5EF4-FFF2-40B4-BE49-F238E27FC236}">
                    <a16:creationId xmlns:a16="http://schemas.microsoft.com/office/drawing/2014/main" id="{348B8DD8-3F7F-8897-2045-96D5B82DC706}"/>
                  </a:ext>
                </a:extLst>
              </p14:cNvPr>
              <p14:cNvContentPartPr/>
              <p14:nvPr/>
            </p14:nvContentPartPr>
            <p14:xfrm>
              <a:off x="2459743" y="957120"/>
              <a:ext cx="564840" cy="33480"/>
            </p14:xfrm>
          </p:contentPart>
        </mc:Choice>
        <mc:Fallback>
          <p:pic>
            <p:nvPicPr>
              <p:cNvPr id="3" name="Mürekkep 2">
                <a:extLst>
                  <a:ext uri="{FF2B5EF4-FFF2-40B4-BE49-F238E27FC236}">
                    <a16:creationId xmlns:a16="http://schemas.microsoft.com/office/drawing/2014/main" id="{348B8DD8-3F7F-8897-2045-96D5B82DC706}"/>
                  </a:ext>
                </a:extLst>
              </p:cNvPr>
              <p:cNvPicPr/>
              <p:nvPr/>
            </p:nvPicPr>
            <p:blipFill>
              <a:blip r:embed="rId4"/>
              <a:stretch>
                <a:fillRect/>
              </a:stretch>
            </p:blipFill>
            <p:spPr>
              <a:xfrm>
                <a:off x="2406103" y="849480"/>
                <a:ext cx="6724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Mürekkep 14">
                <a:extLst>
                  <a:ext uri="{FF2B5EF4-FFF2-40B4-BE49-F238E27FC236}">
                    <a16:creationId xmlns:a16="http://schemas.microsoft.com/office/drawing/2014/main" id="{137AF955-D1BE-B097-9F28-5400D479CEFA}"/>
                  </a:ext>
                </a:extLst>
              </p14:cNvPr>
              <p14:cNvContentPartPr/>
              <p14:nvPr/>
            </p14:nvContentPartPr>
            <p14:xfrm>
              <a:off x="892303" y="4560720"/>
              <a:ext cx="1456560" cy="43920"/>
            </p14:xfrm>
          </p:contentPart>
        </mc:Choice>
        <mc:Fallback>
          <p:pic>
            <p:nvPicPr>
              <p:cNvPr id="15" name="Mürekkep 14">
                <a:extLst>
                  <a:ext uri="{FF2B5EF4-FFF2-40B4-BE49-F238E27FC236}">
                    <a16:creationId xmlns:a16="http://schemas.microsoft.com/office/drawing/2014/main" id="{137AF955-D1BE-B097-9F28-5400D479CEFA}"/>
                  </a:ext>
                </a:extLst>
              </p:cNvPr>
              <p:cNvPicPr/>
              <p:nvPr/>
            </p:nvPicPr>
            <p:blipFill>
              <a:blip r:embed="rId6"/>
              <a:stretch>
                <a:fillRect/>
              </a:stretch>
            </p:blipFill>
            <p:spPr>
              <a:xfrm>
                <a:off x="838303" y="4453080"/>
                <a:ext cx="1564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Mürekkep 17">
                <a:extLst>
                  <a:ext uri="{FF2B5EF4-FFF2-40B4-BE49-F238E27FC236}">
                    <a16:creationId xmlns:a16="http://schemas.microsoft.com/office/drawing/2014/main" id="{270D428B-4817-6670-E074-D181FED5D4B2}"/>
                  </a:ext>
                </a:extLst>
              </p14:cNvPr>
              <p14:cNvContentPartPr/>
              <p14:nvPr/>
            </p14:nvContentPartPr>
            <p14:xfrm>
              <a:off x="2362183" y="4504920"/>
              <a:ext cx="651960" cy="34920"/>
            </p14:xfrm>
          </p:contentPart>
        </mc:Choice>
        <mc:Fallback>
          <p:pic>
            <p:nvPicPr>
              <p:cNvPr id="18" name="Mürekkep 17">
                <a:extLst>
                  <a:ext uri="{FF2B5EF4-FFF2-40B4-BE49-F238E27FC236}">
                    <a16:creationId xmlns:a16="http://schemas.microsoft.com/office/drawing/2014/main" id="{270D428B-4817-6670-E074-D181FED5D4B2}"/>
                  </a:ext>
                </a:extLst>
              </p:cNvPr>
              <p:cNvPicPr/>
              <p:nvPr/>
            </p:nvPicPr>
            <p:blipFill>
              <a:blip r:embed="rId8"/>
              <a:stretch>
                <a:fillRect/>
              </a:stretch>
            </p:blipFill>
            <p:spPr>
              <a:xfrm>
                <a:off x="2308543" y="4397280"/>
                <a:ext cx="7596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Mürekkep 18">
                <a:extLst>
                  <a:ext uri="{FF2B5EF4-FFF2-40B4-BE49-F238E27FC236}">
                    <a16:creationId xmlns:a16="http://schemas.microsoft.com/office/drawing/2014/main" id="{C46207F4-6428-2EC0-D081-57E2CCB7D746}"/>
                  </a:ext>
                </a:extLst>
              </p14:cNvPr>
              <p14:cNvContentPartPr/>
              <p14:nvPr/>
            </p14:nvContentPartPr>
            <p14:xfrm>
              <a:off x="3123943" y="4516440"/>
              <a:ext cx="3302280" cy="154440"/>
            </p14:xfrm>
          </p:contentPart>
        </mc:Choice>
        <mc:Fallback>
          <p:pic>
            <p:nvPicPr>
              <p:cNvPr id="19" name="Mürekkep 18">
                <a:extLst>
                  <a:ext uri="{FF2B5EF4-FFF2-40B4-BE49-F238E27FC236}">
                    <a16:creationId xmlns:a16="http://schemas.microsoft.com/office/drawing/2014/main" id="{C46207F4-6428-2EC0-D081-57E2CCB7D746}"/>
                  </a:ext>
                </a:extLst>
              </p:cNvPr>
              <p:cNvPicPr/>
              <p:nvPr/>
            </p:nvPicPr>
            <p:blipFill>
              <a:blip r:embed="rId10"/>
              <a:stretch>
                <a:fillRect/>
              </a:stretch>
            </p:blipFill>
            <p:spPr>
              <a:xfrm>
                <a:off x="3069943" y="4408440"/>
                <a:ext cx="34099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Mürekkep 19">
                <a:extLst>
                  <a:ext uri="{FF2B5EF4-FFF2-40B4-BE49-F238E27FC236}">
                    <a16:creationId xmlns:a16="http://schemas.microsoft.com/office/drawing/2014/main" id="{DB235651-60D0-5FDA-6BB0-2D14119D609A}"/>
                  </a:ext>
                </a:extLst>
              </p14:cNvPr>
              <p14:cNvContentPartPr/>
              <p14:nvPr/>
            </p14:nvContentPartPr>
            <p14:xfrm>
              <a:off x="2057263" y="4549200"/>
              <a:ext cx="1239480" cy="67320"/>
            </p14:xfrm>
          </p:contentPart>
        </mc:Choice>
        <mc:Fallback>
          <p:pic>
            <p:nvPicPr>
              <p:cNvPr id="20" name="Mürekkep 19">
                <a:extLst>
                  <a:ext uri="{FF2B5EF4-FFF2-40B4-BE49-F238E27FC236}">
                    <a16:creationId xmlns:a16="http://schemas.microsoft.com/office/drawing/2014/main" id="{DB235651-60D0-5FDA-6BB0-2D14119D609A}"/>
                  </a:ext>
                </a:extLst>
              </p:cNvPr>
              <p:cNvPicPr/>
              <p:nvPr/>
            </p:nvPicPr>
            <p:blipFill>
              <a:blip r:embed="rId12"/>
              <a:stretch>
                <a:fillRect/>
              </a:stretch>
            </p:blipFill>
            <p:spPr>
              <a:xfrm>
                <a:off x="2003623" y="4441560"/>
                <a:ext cx="13471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Mürekkep 20">
                <a:extLst>
                  <a:ext uri="{FF2B5EF4-FFF2-40B4-BE49-F238E27FC236}">
                    <a16:creationId xmlns:a16="http://schemas.microsoft.com/office/drawing/2014/main" id="{A65B951E-31EF-08EC-4C1E-651B188DA2C4}"/>
                  </a:ext>
                </a:extLst>
              </p14:cNvPr>
              <p14:cNvContentPartPr/>
              <p14:nvPr/>
            </p14:nvContentPartPr>
            <p14:xfrm>
              <a:off x="6476983" y="4571160"/>
              <a:ext cx="3526560" cy="55440"/>
            </p14:xfrm>
          </p:contentPart>
        </mc:Choice>
        <mc:Fallback>
          <p:pic>
            <p:nvPicPr>
              <p:cNvPr id="21" name="Mürekkep 20">
                <a:extLst>
                  <a:ext uri="{FF2B5EF4-FFF2-40B4-BE49-F238E27FC236}">
                    <a16:creationId xmlns:a16="http://schemas.microsoft.com/office/drawing/2014/main" id="{A65B951E-31EF-08EC-4C1E-651B188DA2C4}"/>
                  </a:ext>
                </a:extLst>
              </p:cNvPr>
              <p:cNvPicPr/>
              <p:nvPr/>
            </p:nvPicPr>
            <p:blipFill>
              <a:blip r:embed="rId14"/>
              <a:stretch>
                <a:fillRect/>
              </a:stretch>
            </p:blipFill>
            <p:spPr>
              <a:xfrm>
                <a:off x="6422983" y="4463160"/>
                <a:ext cx="36342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Mürekkep 21">
                <a:extLst>
                  <a:ext uri="{FF2B5EF4-FFF2-40B4-BE49-F238E27FC236}">
                    <a16:creationId xmlns:a16="http://schemas.microsoft.com/office/drawing/2014/main" id="{49DD4AB7-3415-BC98-F42E-36A0572AA575}"/>
                  </a:ext>
                </a:extLst>
              </p14:cNvPr>
              <p14:cNvContentPartPr/>
              <p14:nvPr/>
            </p14:nvContentPartPr>
            <p14:xfrm>
              <a:off x="3330583" y="4517160"/>
              <a:ext cx="3435480" cy="109800"/>
            </p14:xfrm>
          </p:contentPart>
        </mc:Choice>
        <mc:Fallback>
          <p:pic>
            <p:nvPicPr>
              <p:cNvPr id="22" name="Mürekkep 21">
                <a:extLst>
                  <a:ext uri="{FF2B5EF4-FFF2-40B4-BE49-F238E27FC236}">
                    <a16:creationId xmlns:a16="http://schemas.microsoft.com/office/drawing/2014/main" id="{49DD4AB7-3415-BC98-F42E-36A0572AA575}"/>
                  </a:ext>
                </a:extLst>
              </p:cNvPr>
              <p:cNvPicPr/>
              <p:nvPr/>
            </p:nvPicPr>
            <p:blipFill>
              <a:blip r:embed="rId16"/>
              <a:stretch>
                <a:fillRect/>
              </a:stretch>
            </p:blipFill>
            <p:spPr>
              <a:xfrm>
                <a:off x="3276943" y="4409520"/>
                <a:ext cx="3543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Mürekkep 22">
                <a:extLst>
                  <a:ext uri="{FF2B5EF4-FFF2-40B4-BE49-F238E27FC236}">
                    <a16:creationId xmlns:a16="http://schemas.microsoft.com/office/drawing/2014/main" id="{E19F082B-6193-A382-1B03-330DB01E3035}"/>
                  </a:ext>
                </a:extLst>
              </p14:cNvPr>
              <p14:cNvContentPartPr/>
              <p14:nvPr/>
            </p14:nvContentPartPr>
            <p14:xfrm>
              <a:off x="6422623" y="4821720"/>
              <a:ext cx="4473360" cy="164880"/>
            </p14:xfrm>
          </p:contentPart>
        </mc:Choice>
        <mc:Fallback>
          <p:pic>
            <p:nvPicPr>
              <p:cNvPr id="23" name="Mürekkep 22">
                <a:extLst>
                  <a:ext uri="{FF2B5EF4-FFF2-40B4-BE49-F238E27FC236}">
                    <a16:creationId xmlns:a16="http://schemas.microsoft.com/office/drawing/2014/main" id="{E19F082B-6193-A382-1B03-330DB01E3035}"/>
                  </a:ext>
                </a:extLst>
              </p:cNvPr>
              <p:cNvPicPr/>
              <p:nvPr/>
            </p:nvPicPr>
            <p:blipFill>
              <a:blip r:embed="rId18"/>
              <a:stretch>
                <a:fillRect/>
              </a:stretch>
            </p:blipFill>
            <p:spPr>
              <a:xfrm>
                <a:off x="6368623" y="4713720"/>
                <a:ext cx="458100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 name="Mürekkep 23">
                <a:extLst>
                  <a:ext uri="{FF2B5EF4-FFF2-40B4-BE49-F238E27FC236}">
                    <a16:creationId xmlns:a16="http://schemas.microsoft.com/office/drawing/2014/main" id="{022154E3-92F8-23A0-A000-6684C4766FDD}"/>
                  </a:ext>
                </a:extLst>
              </p14:cNvPr>
              <p14:cNvContentPartPr/>
              <p14:nvPr/>
            </p14:nvContentPartPr>
            <p14:xfrm>
              <a:off x="7880983" y="4930800"/>
              <a:ext cx="1402560" cy="33840"/>
            </p14:xfrm>
          </p:contentPart>
        </mc:Choice>
        <mc:Fallback>
          <p:pic>
            <p:nvPicPr>
              <p:cNvPr id="24" name="Mürekkep 23">
                <a:extLst>
                  <a:ext uri="{FF2B5EF4-FFF2-40B4-BE49-F238E27FC236}">
                    <a16:creationId xmlns:a16="http://schemas.microsoft.com/office/drawing/2014/main" id="{022154E3-92F8-23A0-A000-6684C4766FDD}"/>
                  </a:ext>
                </a:extLst>
              </p:cNvPr>
              <p:cNvPicPr/>
              <p:nvPr/>
            </p:nvPicPr>
            <p:blipFill>
              <a:blip r:embed="rId20"/>
              <a:stretch>
                <a:fillRect/>
              </a:stretch>
            </p:blipFill>
            <p:spPr>
              <a:xfrm>
                <a:off x="7826983" y="4823160"/>
                <a:ext cx="15102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Mürekkep 24">
                <a:extLst>
                  <a:ext uri="{FF2B5EF4-FFF2-40B4-BE49-F238E27FC236}">
                    <a16:creationId xmlns:a16="http://schemas.microsoft.com/office/drawing/2014/main" id="{B206BB25-81A7-F9D9-2D26-4A9BDF4BB995}"/>
                  </a:ext>
                </a:extLst>
              </p14:cNvPr>
              <p14:cNvContentPartPr/>
              <p14:nvPr/>
            </p14:nvContentPartPr>
            <p14:xfrm>
              <a:off x="816343" y="5159040"/>
              <a:ext cx="4120560" cy="110880"/>
            </p14:xfrm>
          </p:contentPart>
        </mc:Choice>
        <mc:Fallback>
          <p:pic>
            <p:nvPicPr>
              <p:cNvPr id="25" name="Mürekkep 24">
                <a:extLst>
                  <a:ext uri="{FF2B5EF4-FFF2-40B4-BE49-F238E27FC236}">
                    <a16:creationId xmlns:a16="http://schemas.microsoft.com/office/drawing/2014/main" id="{B206BB25-81A7-F9D9-2D26-4A9BDF4BB995}"/>
                  </a:ext>
                </a:extLst>
              </p:cNvPr>
              <p:cNvPicPr/>
              <p:nvPr/>
            </p:nvPicPr>
            <p:blipFill>
              <a:blip r:embed="rId22"/>
              <a:stretch>
                <a:fillRect/>
              </a:stretch>
            </p:blipFill>
            <p:spPr>
              <a:xfrm>
                <a:off x="762343" y="5051400"/>
                <a:ext cx="42282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6" name="Mürekkep 25">
                <a:extLst>
                  <a:ext uri="{FF2B5EF4-FFF2-40B4-BE49-F238E27FC236}">
                    <a16:creationId xmlns:a16="http://schemas.microsoft.com/office/drawing/2014/main" id="{BAF85BD6-54D7-3588-AD98-9AC959CFF9F2}"/>
                  </a:ext>
                </a:extLst>
              </p14:cNvPr>
              <p14:cNvContentPartPr/>
              <p14:nvPr/>
            </p14:nvContentPartPr>
            <p14:xfrm>
              <a:off x="7086463" y="5137080"/>
              <a:ext cx="4766760" cy="89280"/>
            </p14:xfrm>
          </p:contentPart>
        </mc:Choice>
        <mc:Fallback>
          <p:pic>
            <p:nvPicPr>
              <p:cNvPr id="26" name="Mürekkep 25">
                <a:extLst>
                  <a:ext uri="{FF2B5EF4-FFF2-40B4-BE49-F238E27FC236}">
                    <a16:creationId xmlns:a16="http://schemas.microsoft.com/office/drawing/2014/main" id="{BAF85BD6-54D7-3588-AD98-9AC959CFF9F2}"/>
                  </a:ext>
                </a:extLst>
              </p:cNvPr>
              <p:cNvPicPr/>
              <p:nvPr/>
            </p:nvPicPr>
            <p:blipFill>
              <a:blip r:embed="rId24"/>
              <a:stretch>
                <a:fillRect/>
              </a:stretch>
            </p:blipFill>
            <p:spPr>
              <a:xfrm>
                <a:off x="7032823" y="5029080"/>
                <a:ext cx="48744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Mürekkep 26">
                <a:extLst>
                  <a:ext uri="{FF2B5EF4-FFF2-40B4-BE49-F238E27FC236}">
                    <a16:creationId xmlns:a16="http://schemas.microsoft.com/office/drawing/2014/main" id="{782ED16B-0BCD-FE27-7530-AB42250F0542}"/>
                  </a:ext>
                </a:extLst>
              </p14:cNvPr>
              <p14:cNvContentPartPr/>
              <p14:nvPr/>
            </p14:nvContentPartPr>
            <p14:xfrm>
              <a:off x="65383" y="5519040"/>
              <a:ext cx="2261520" cy="99360"/>
            </p14:xfrm>
          </p:contentPart>
        </mc:Choice>
        <mc:Fallback>
          <p:pic>
            <p:nvPicPr>
              <p:cNvPr id="27" name="Mürekkep 26">
                <a:extLst>
                  <a:ext uri="{FF2B5EF4-FFF2-40B4-BE49-F238E27FC236}">
                    <a16:creationId xmlns:a16="http://schemas.microsoft.com/office/drawing/2014/main" id="{782ED16B-0BCD-FE27-7530-AB42250F0542}"/>
                  </a:ext>
                </a:extLst>
              </p:cNvPr>
              <p:cNvPicPr/>
              <p:nvPr/>
            </p:nvPicPr>
            <p:blipFill>
              <a:blip r:embed="rId26"/>
              <a:stretch>
                <a:fillRect/>
              </a:stretch>
            </p:blipFill>
            <p:spPr>
              <a:xfrm>
                <a:off x="11383" y="5411040"/>
                <a:ext cx="2369160" cy="315000"/>
              </a:xfrm>
              <a:prstGeom prst="rect">
                <a:avLst/>
              </a:prstGeom>
            </p:spPr>
          </p:pic>
        </mc:Fallback>
      </mc:AlternateContent>
      <p:sp>
        <p:nvSpPr>
          <p:cNvPr id="28" name="Metin kutusu 27">
            <a:extLst>
              <a:ext uri="{FF2B5EF4-FFF2-40B4-BE49-F238E27FC236}">
                <a16:creationId xmlns:a16="http://schemas.microsoft.com/office/drawing/2014/main" id="{A9E5CF2B-9508-1D01-DF7B-87743D20313A}"/>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7">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87683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8027B8-0532-4F9C-B98B-394EA7DC42C9}"/>
              </a:ext>
            </a:extLst>
          </p:cNvPr>
          <p:cNvSpPr txBox="1"/>
          <p:nvPr/>
        </p:nvSpPr>
        <p:spPr>
          <a:xfrm>
            <a:off x="395207" y="224651"/>
            <a:ext cx="10958593" cy="5940088"/>
          </a:xfrm>
          <a:prstGeom prst="rect">
            <a:avLst/>
          </a:prstGeom>
          <a:noFill/>
        </p:spPr>
        <p:txBody>
          <a:bodyPr wrap="square" rtlCol="0">
            <a:spAutoFit/>
          </a:bodyPr>
          <a:lstStyle/>
          <a:p>
            <a:r>
              <a:rPr lang="tr-TR" sz="2800" b="1" dirty="0"/>
              <a:t>Bürokrasi :</a:t>
            </a:r>
          </a:p>
          <a:p>
            <a:endParaRPr lang="tr-TR" sz="2400" b="1" dirty="0"/>
          </a:p>
          <a:p>
            <a:r>
              <a:rPr lang="tr-TR" sz="2800" dirty="0"/>
              <a:t>B</a:t>
            </a:r>
            <a:r>
              <a:rPr lang="tr-TR" sz="2000" dirty="0"/>
              <a:t>ürokrasi «</a:t>
            </a:r>
            <a:r>
              <a:rPr lang="tr-TR" sz="2000" u="sng" dirty="0"/>
              <a:t>masaların ya da büroların egemenliği</a:t>
            </a:r>
            <a:r>
              <a:rPr lang="tr-TR" sz="2000" dirty="0"/>
              <a:t>» anlamındadır</a:t>
            </a:r>
          </a:p>
          <a:p>
            <a:endParaRPr lang="tr-TR" sz="2000" dirty="0"/>
          </a:p>
          <a:p>
            <a:r>
              <a:rPr lang="tr-TR" sz="2000" dirty="0"/>
              <a:t>Bu kavram </a:t>
            </a:r>
            <a:r>
              <a:rPr lang="tr-TR" sz="2000" u="sng" dirty="0"/>
              <a:t>ilk defa 1745’te</a:t>
            </a:r>
            <a:r>
              <a:rPr lang="tr-TR" sz="2000" dirty="0"/>
              <a:t> Fransız fizyokrat ve iktisatçı Vincent De </a:t>
            </a:r>
            <a:r>
              <a:rPr lang="tr-TR" sz="2000" dirty="0" err="1"/>
              <a:t>Gournay</a:t>
            </a:r>
            <a:r>
              <a:rPr lang="tr-TR" sz="2000" dirty="0"/>
              <a:t> tarafından kullanılmıştır.</a:t>
            </a:r>
          </a:p>
          <a:p>
            <a:endParaRPr lang="tr-TR" sz="2000" dirty="0"/>
          </a:p>
          <a:p>
            <a:r>
              <a:rPr lang="tr-TR" sz="2000" dirty="0"/>
              <a:t>Bürokrasi kelimesi “büro” (daire, memurlar) ve “</a:t>
            </a:r>
            <a:r>
              <a:rPr lang="tr-TR" sz="2000" dirty="0" err="1"/>
              <a:t>krasi</a:t>
            </a:r>
            <a:r>
              <a:rPr lang="tr-TR" sz="2000" dirty="0"/>
              <a:t>” (güç, iktidar) kelimelerinin birleşmesinden meydana gelmiştir. Böylece bürokrasi “</a:t>
            </a:r>
            <a:r>
              <a:rPr lang="tr-TR" sz="2000" u="sng" dirty="0"/>
              <a:t>büroların iktidarı</a:t>
            </a:r>
            <a:r>
              <a:rPr lang="tr-TR" sz="2000" dirty="0"/>
              <a:t>” anlamına gelmektedir</a:t>
            </a:r>
          </a:p>
          <a:p>
            <a:endParaRPr lang="tr-TR" sz="2000" dirty="0"/>
          </a:p>
          <a:p>
            <a:r>
              <a:rPr lang="tr-TR" sz="2000" dirty="0"/>
              <a:t>Sözlük anlamı ile bürokrasi “ </a:t>
            </a:r>
            <a:r>
              <a:rPr lang="tr-TR" sz="2000" u="sng" dirty="0"/>
              <a:t>devlet işlerinin yürütülmesinde yazışmalara gereğinden çok önem verme, kırtasiyecilik</a:t>
            </a:r>
            <a:r>
              <a:rPr lang="tr-TR" sz="2000" dirty="0"/>
              <a:t>” olarak tanımlanmaktadır</a:t>
            </a:r>
          </a:p>
          <a:p>
            <a:endParaRPr lang="tr-TR" sz="2000" dirty="0"/>
          </a:p>
          <a:p>
            <a:r>
              <a:rPr lang="tr-TR" sz="2000" dirty="0"/>
              <a:t>Genel olarak bürokrasi; belli bir örgütlenme ve yönetim şeklini belirtir. Weber’e göre, geniş gruplar halinde birlikte çalışan insanlar, belli bir ölçeği aştıktan sonra ussal ilkelere göre örgütlendirilip, yönetilmektedirler. Bu ölçek ise yüz yüze temasın ya da doğrudan kişisel ilişkilerin kayıp olduğu (hem sayısal hem de alan olarak) büyüklük olarak karşımıza çıkmaktadır. Yani her türlü büyük ölçekli toplulukların bürokratik bir biçimde örgütlenmeleri gerekir. Böylece bürokrasi büyük çaplı örgüt olmaktadır.</a:t>
            </a:r>
          </a:p>
        </p:txBody>
      </p:sp>
      <p:sp>
        <p:nvSpPr>
          <p:cNvPr id="3" name="Slayt Numarası Yer Tutucusu 2">
            <a:extLst>
              <a:ext uri="{FF2B5EF4-FFF2-40B4-BE49-F238E27FC236}">
                <a16:creationId xmlns:a16="http://schemas.microsoft.com/office/drawing/2014/main" id="{A8BE4BE3-F190-5AAF-E352-40B694BA8763}"/>
              </a:ext>
            </a:extLst>
          </p:cNvPr>
          <p:cNvSpPr>
            <a:spLocks noGrp="1"/>
          </p:cNvSpPr>
          <p:nvPr>
            <p:ph type="sldNum" sz="quarter" idx="12"/>
          </p:nvPr>
        </p:nvSpPr>
        <p:spPr/>
        <p:txBody>
          <a:bodyPr/>
          <a:lstStyle/>
          <a:p>
            <a:fld id="{BB7A8899-998F-4EED-95AC-72520FB84975}" type="slidenum">
              <a:rPr lang="tr-TR" smtClean="0"/>
              <a:t>4</a:t>
            </a:fld>
            <a:endParaRPr lang="tr-TR"/>
          </a:p>
        </p:txBody>
      </p:sp>
      <p:sp>
        <p:nvSpPr>
          <p:cNvPr id="5" name="Metin kutusu 4">
            <a:extLst>
              <a:ext uri="{FF2B5EF4-FFF2-40B4-BE49-F238E27FC236}">
                <a16:creationId xmlns:a16="http://schemas.microsoft.com/office/drawing/2014/main" id="{957CF23D-9A89-6ADC-246F-89768781DCB7}"/>
              </a:ext>
            </a:extLst>
          </p:cNvPr>
          <p:cNvSpPr txBox="1"/>
          <p:nvPr/>
        </p:nvSpPr>
        <p:spPr>
          <a:xfrm>
            <a:off x="838200" y="6356350"/>
            <a:ext cx="6097836" cy="276999"/>
          </a:xfrm>
          <a:prstGeom prst="rect">
            <a:avLst/>
          </a:prstGeom>
          <a:noFill/>
        </p:spPr>
        <p:txBody>
          <a:bodyPr wrap="square">
            <a:spAutoFit/>
          </a:bodyPr>
          <a:lstStyle/>
          <a:p>
            <a:r>
              <a:rPr lang="tr-TR" sz="1200" dirty="0">
                <a:solidFill>
                  <a:schemeClr val="tx1">
                    <a:lumMod val="50000"/>
                    <a:lumOff val="50000"/>
                  </a:schemeClr>
                </a:solidFill>
              </a:rPr>
              <a:t>https://dergipark.org.tr/tr/download/article-file/1355827</a:t>
            </a:r>
          </a:p>
        </p:txBody>
      </p:sp>
    </p:spTree>
    <p:extLst>
      <p:ext uri="{BB962C8B-B14F-4D97-AF65-F5344CB8AC3E}">
        <p14:creationId xmlns:p14="http://schemas.microsoft.com/office/powerpoint/2010/main" val="87454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4D07CF1-E43A-43E0-8172-48DD30E8F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247880"/>
            <a:ext cx="9804578" cy="2517907"/>
          </a:xfrm>
          <a:prstGeom prst="rect">
            <a:avLst/>
          </a:prstGeom>
        </p:spPr>
      </p:pic>
      <p:sp>
        <p:nvSpPr>
          <p:cNvPr id="7" name="Metin kutusu 6">
            <a:extLst>
              <a:ext uri="{FF2B5EF4-FFF2-40B4-BE49-F238E27FC236}">
                <a16:creationId xmlns:a16="http://schemas.microsoft.com/office/drawing/2014/main" id="{BB26D11E-B2FD-4E1C-AA54-8061351907AD}"/>
              </a:ext>
            </a:extLst>
          </p:cNvPr>
          <p:cNvSpPr txBox="1"/>
          <p:nvPr/>
        </p:nvSpPr>
        <p:spPr>
          <a:xfrm>
            <a:off x="435429" y="3189470"/>
            <a:ext cx="11538857" cy="2308324"/>
          </a:xfrm>
          <a:prstGeom prst="rect">
            <a:avLst/>
          </a:prstGeom>
          <a:noFill/>
        </p:spPr>
        <p:txBody>
          <a:bodyPr wrap="square">
            <a:spAutoFit/>
          </a:bodyPr>
          <a:lstStyle/>
          <a:p>
            <a:pPr algn="just"/>
            <a:r>
              <a:rPr lang="tr-TR" sz="2400" b="0" i="1" u="none" strike="noStrike" baseline="0" dirty="0">
                <a:solidFill>
                  <a:srgbClr val="FF0000"/>
                </a:solidFill>
                <a:latin typeface="TimesNewRomanPS-ItalicMT"/>
              </a:rPr>
              <a:t>Amaç</a:t>
            </a:r>
          </a:p>
          <a:p>
            <a:pPr algn="just"/>
            <a:r>
              <a:rPr lang="nn-NO" sz="2400" b="1" i="0" u="none" strike="noStrike" baseline="0" dirty="0">
                <a:latin typeface="TimesNewRomanPS-BoldMT"/>
              </a:rPr>
              <a:t>Madde 1 – (Değişik: 3/1/2008-5727/2 md.)</a:t>
            </a:r>
          </a:p>
          <a:p>
            <a:pPr algn="just"/>
            <a:r>
              <a:rPr lang="tr-TR" sz="2400" b="0" i="0" u="none" strike="noStrike" baseline="0" dirty="0">
                <a:latin typeface="TimesNewRomanPSMT"/>
              </a:rPr>
              <a:t>(1) Bu Kanunun amacı; kişileri ve gelecek nesilleri tütün </a:t>
            </a:r>
            <a:r>
              <a:rPr lang="tr-TR" sz="2400" dirty="0">
                <a:latin typeface="TimesNewRomanPSMT"/>
              </a:rPr>
              <a:t>ürün</a:t>
            </a:r>
            <a:r>
              <a:rPr lang="tr-TR" sz="2400" b="0" i="0" u="none" strike="noStrike" baseline="0" dirty="0">
                <a:latin typeface="TimesNewRomanPSMT"/>
              </a:rPr>
              <a:t>lerinin zararlarından, bunların alışkanlıklarını </a:t>
            </a:r>
            <a:r>
              <a:rPr lang="tr-TR" sz="2400" dirty="0">
                <a:latin typeface="TimesNewRomanPSMT"/>
              </a:rPr>
              <a:t>ö</a:t>
            </a:r>
            <a:r>
              <a:rPr lang="tr-TR" sz="2400" b="0" i="0" u="none" strike="noStrike" baseline="0" dirty="0">
                <a:latin typeface="TimesNewRomanPSMT"/>
              </a:rPr>
              <a:t>zendirici reklam, tanıtım ve teşvik kampanyalarından koruyucu tertip ve tedbirleri almak ve herkesin temiz hava soluyabilmesinin sağlanması yönünde düzenlemeler yapmaktır.</a:t>
            </a:r>
            <a:endParaRPr lang="tr-TR" sz="2400" dirty="0"/>
          </a:p>
        </p:txBody>
      </p:sp>
      <p:sp>
        <p:nvSpPr>
          <p:cNvPr id="11" name="Metin kutusu 10">
            <a:extLst>
              <a:ext uri="{FF2B5EF4-FFF2-40B4-BE49-F238E27FC236}">
                <a16:creationId xmlns:a16="http://schemas.microsoft.com/office/drawing/2014/main" id="{1A7D7E10-EAA7-4E58-9978-75D530B886A8}"/>
              </a:ext>
            </a:extLst>
          </p:cNvPr>
          <p:cNvSpPr txBox="1"/>
          <p:nvPr/>
        </p:nvSpPr>
        <p:spPr>
          <a:xfrm>
            <a:off x="1365161" y="5794345"/>
            <a:ext cx="9461678" cy="461665"/>
          </a:xfrm>
          <a:prstGeom prst="rect">
            <a:avLst/>
          </a:prstGeom>
          <a:noFill/>
        </p:spPr>
        <p:txBody>
          <a:bodyPr wrap="square">
            <a:spAutoFit/>
          </a:bodyPr>
          <a:lstStyle/>
          <a:p>
            <a:pPr algn="l"/>
            <a:r>
              <a:rPr lang="tr-TR" sz="1200" b="0" i="1" u="none" strike="noStrike" baseline="0" dirty="0">
                <a:latin typeface="TimesNewRomanPS-ItalicMT"/>
              </a:rPr>
              <a:t>(1) Bu Kanunun adı "Tütün Mamullerinin Zararlarının Önlenmesine Dair Kanun” iken, 3/1/2008 tarihli ve 5727 sayılı Kanunun 1 inci maddesiyle 19/5/2008 tarihinden geçerli olmak üzere değiştirilmiş ve metne işlenmiştir.</a:t>
            </a:r>
            <a:endParaRPr lang="tr-TR" sz="2800" dirty="0"/>
          </a:p>
        </p:txBody>
      </p:sp>
      <mc:AlternateContent xmlns:mc="http://schemas.openxmlformats.org/markup-compatibility/2006" xmlns:p14="http://schemas.microsoft.com/office/powerpoint/2010/main">
        <mc:Choice Requires="p14">
          <p:contentPart p14:bwMode="auto" r:id="rId3">
            <p14:nvContentPartPr>
              <p14:cNvPr id="16" name="Mürekkep 15">
                <a:extLst>
                  <a:ext uri="{FF2B5EF4-FFF2-40B4-BE49-F238E27FC236}">
                    <a16:creationId xmlns:a16="http://schemas.microsoft.com/office/drawing/2014/main" id="{CF1F84FE-B682-45CA-B6FF-086635504894}"/>
                  </a:ext>
                </a:extLst>
              </p14:cNvPr>
              <p14:cNvContentPartPr/>
              <p14:nvPr/>
            </p14:nvContentPartPr>
            <p14:xfrm>
              <a:off x="4635000" y="1637880"/>
              <a:ext cx="532440" cy="360"/>
            </p14:xfrm>
          </p:contentPart>
        </mc:Choice>
        <mc:Fallback xmlns="">
          <p:pic>
            <p:nvPicPr>
              <p:cNvPr id="16" name="Mürekkep 15">
                <a:extLst>
                  <a:ext uri="{FF2B5EF4-FFF2-40B4-BE49-F238E27FC236}">
                    <a16:creationId xmlns:a16="http://schemas.microsoft.com/office/drawing/2014/main" id="{CF1F84FE-B682-45CA-B6FF-086635504894}"/>
                  </a:ext>
                </a:extLst>
              </p:cNvPr>
              <p:cNvPicPr/>
              <p:nvPr/>
            </p:nvPicPr>
            <p:blipFill>
              <a:blip r:embed="rId5"/>
              <a:stretch>
                <a:fillRect/>
              </a:stretch>
            </p:blipFill>
            <p:spPr>
              <a:xfrm>
                <a:off x="4581000" y="1530240"/>
                <a:ext cx="640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Mürekkep 16">
                <a:extLst>
                  <a:ext uri="{FF2B5EF4-FFF2-40B4-BE49-F238E27FC236}">
                    <a16:creationId xmlns:a16="http://schemas.microsoft.com/office/drawing/2014/main" id="{FE37DD63-BE44-4A84-BADA-2DABD2CBB58E}"/>
                  </a:ext>
                </a:extLst>
              </p14:cNvPr>
              <p14:cNvContentPartPr/>
              <p14:nvPr/>
            </p14:nvContentPartPr>
            <p14:xfrm>
              <a:off x="5092560" y="1892040"/>
              <a:ext cx="545040" cy="360"/>
            </p14:xfrm>
          </p:contentPart>
        </mc:Choice>
        <mc:Fallback xmlns="">
          <p:pic>
            <p:nvPicPr>
              <p:cNvPr id="17" name="Mürekkep 16">
                <a:extLst>
                  <a:ext uri="{FF2B5EF4-FFF2-40B4-BE49-F238E27FC236}">
                    <a16:creationId xmlns:a16="http://schemas.microsoft.com/office/drawing/2014/main" id="{FE37DD63-BE44-4A84-BADA-2DABD2CBB58E}"/>
                  </a:ext>
                </a:extLst>
              </p:cNvPr>
              <p:cNvPicPr/>
              <p:nvPr/>
            </p:nvPicPr>
            <p:blipFill>
              <a:blip r:embed="rId7"/>
              <a:stretch>
                <a:fillRect/>
              </a:stretch>
            </p:blipFill>
            <p:spPr>
              <a:xfrm>
                <a:off x="5038560" y="1784040"/>
                <a:ext cx="652680" cy="216000"/>
              </a:xfrm>
              <a:prstGeom prst="rect">
                <a:avLst/>
              </a:prstGeom>
            </p:spPr>
          </p:pic>
        </mc:Fallback>
      </mc:AlternateContent>
      <p:sp>
        <p:nvSpPr>
          <p:cNvPr id="2" name="Slayt Numarası Yer Tutucusu 1">
            <a:extLst>
              <a:ext uri="{FF2B5EF4-FFF2-40B4-BE49-F238E27FC236}">
                <a16:creationId xmlns:a16="http://schemas.microsoft.com/office/drawing/2014/main" id="{B327A5A1-4F46-1888-D0B2-1F9CC920AE7E}"/>
              </a:ext>
            </a:extLst>
          </p:cNvPr>
          <p:cNvSpPr>
            <a:spLocks noGrp="1"/>
          </p:cNvSpPr>
          <p:nvPr>
            <p:ph type="sldNum" sz="quarter" idx="12"/>
          </p:nvPr>
        </p:nvSpPr>
        <p:spPr/>
        <p:txBody>
          <a:bodyPr/>
          <a:lstStyle/>
          <a:p>
            <a:fld id="{BB7A8899-998F-4EED-95AC-72520FB84975}" type="slidenum">
              <a:rPr lang="tr-TR" smtClean="0"/>
              <a:t>40</a:t>
            </a:fld>
            <a:endParaRPr lang="tr-TR"/>
          </a:p>
        </p:txBody>
      </p:sp>
      <p:sp>
        <p:nvSpPr>
          <p:cNvPr id="4" name="Metin kutusu 3">
            <a:extLst>
              <a:ext uri="{FF2B5EF4-FFF2-40B4-BE49-F238E27FC236}">
                <a16:creationId xmlns:a16="http://schemas.microsoft.com/office/drawing/2014/main" id="{23165123-0E26-0C61-2080-A7C94912B457}"/>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931672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0BB345E-A10F-4821-A5B5-C447F9C6AE18}"/>
              </a:ext>
            </a:extLst>
          </p:cNvPr>
          <p:cNvSpPr txBox="1"/>
          <p:nvPr/>
        </p:nvSpPr>
        <p:spPr>
          <a:xfrm>
            <a:off x="152400" y="136525"/>
            <a:ext cx="11952514" cy="5761553"/>
          </a:xfrm>
          <a:prstGeom prst="rect">
            <a:avLst/>
          </a:prstGeom>
          <a:noFill/>
        </p:spPr>
        <p:txBody>
          <a:bodyPr wrap="square">
            <a:spAutoFit/>
          </a:bodyPr>
          <a:lstStyle/>
          <a:p>
            <a:pPr algn="just"/>
            <a:r>
              <a:rPr lang="tr-TR" sz="2000" b="0" i="1" u="none" strike="noStrike" baseline="0" dirty="0">
                <a:solidFill>
                  <a:srgbClr val="FF0000"/>
                </a:solidFill>
                <a:latin typeface="TimesNewRomanPS-ItalicMT"/>
              </a:rPr>
              <a:t>Tütün ürünlerinin yasaklanması </a:t>
            </a:r>
            <a:r>
              <a:rPr lang="tr-TR" sz="900" b="0" i="1" u="none" strike="noStrike" baseline="0" dirty="0">
                <a:latin typeface="TimesNewRomanPS-ItalicMT"/>
              </a:rPr>
              <a:t>(2)</a:t>
            </a:r>
          </a:p>
          <a:p>
            <a:pPr algn="just"/>
            <a:r>
              <a:rPr lang="nn-NO" sz="2000" b="1" i="0" u="none" strike="noStrike" baseline="0" dirty="0">
                <a:latin typeface="TimesNewRomanPS-BoldMT"/>
              </a:rPr>
              <a:t>Madde 2 – (Değişik: 3/1/</a:t>
            </a:r>
            <a:r>
              <a:rPr lang="nn-NO" sz="2000" b="1" i="0" u="none" strike="noStrike" baseline="0" dirty="0">
                <a:highlight>
                  <a:srgbClr val="FFFF00"/>
                </a:highlight>
                <a:latin typeface="TimesNewRomanPS-BoldMT"/>
              </a:rPr>
              <a:t>2008</a:t>
            </a:r>
            <a:r>
              <a:rPr lang="nn-NO" sz="2000" b="1" i="0" u="none" strike="noStrike" baseline="0" dirty="0">
                <a:latin typeface="TimesNewRomanPS-BoldMT"/>
              </a:rPr>
              <a:t>-5727/3 md.)</a:t>
            </a:r>
          </a:p>
          <a:p>
            <a:pPr marL="342900" indent="-342900" algn="just">
              <a:buAutoNum type="arabicParenBoth"/>
            </a:pPr>
            <a:r>
              <a:rPr lang="tr-TR" sz="2000" b="0" i="0" u="none" strike="noStrike" baseline="0" dirty="0">
                <a:latin typeface="TimesNewRomanPSMT"/>
              </a:rPr>
              <a:t>Tutun </a:t>
            </a:r>
            <a:r>
              <a:rPr lang="tr-TR" sz="2000" dirty="0">
                <a:latin typeface="TimesNewRomanPSMT"/>
              </a:rPr>
              <a:t>ürün</a:t>
            </a:r>
            <a:r>
              <a:rPr lang="tr-TR" sz="2000" b="0" i="0" u="none" strike="noStrike" baseline="0" dirty="0">
                <a:latin typeface="TimesNewRomanPSMT"/>
              </a:rPr>
              <a:t>leri;</a:t>
            </a:r>
          </a:p>
          <a:p>
            <a:pPr marL="342900" indent="-342900" algn="just">
              <a:buAutoNum type="arabicParenBoth"/>
            </a:pPr>
            <a:endParaRPr lang="tr-TR" sz="2000" b="0" i="0" u="none" strike="noStrike" baseline="0" dirty="0">
              <a:latin typeface="TimesNewRomanPSMT"/>
            </a:endParaRPr>
          </a:p>
          <a:p>
            <a:pPr marL="342900" indent="-342900" algn="just">
              <a:buAutoNum type="alphaLcParenR"/>
            </a:pPr>
            <a:r>
              <a:rPr lang="tr-TR" sz="2000" b="0" i="0" u="none" strike="noStrike" baseline="0" dirty="0">
                <a:latin typeface="TimesNewRomanPSMT"/>
              </a:rPr>
              <a:t>Kamu hizmet binalarının </a:t>
            </a:r>
            <a:r>
              <a:rPr lang="tr-TR" sz="2000" b="0" i="0" u="none" strike="noStrike" baseline="0" dirty="0">
                <a:highlight>
                  <a:srgbClr val="FFFF00"/>
                </a:highlight>
                <a:latin typeface="TimesNewRomanPSMT"/>
              </a:rPr>
              <a:t>kapalı alanlarında,</a:t>
            </a:r>
          </a:p>
          <a:p>
            <a:pPr marL="342900" indent="-342900" algn="just">
              <a:buAutoNum type="alphaLcParenR"/>
            </a:pPr>
            <a:endParaRPr lang="tr-TR" sz="2000" b="0" i="0" u="none" strike="noStrike" baseline="0" dirty="0">
              <a:latin typeface="TimesNewRomanPSMT"/>
            </a:endParaRPr>
          </a:p>
          <a:p>
            <a:pPr algn="just"/>
            <a:r>
              <a:rPr lang="tr-TR" sz="2000" b="0" i="0" u="none" strike="noStrike" baseline="0" dirty="0">
                <a:latin typeface="TimesNewRomanPSMT"/>
              </a:rPr>
              <a:t>b) Koridorları dahil olmak </a:t>
            </a:r>
            <a:r>
              <a:rPr lang="tr-TR" sz="2000" dirty="0">
                <a:latin typeface="TimesNewRomanPSMT"/>
              </a:rPr>
              <a:t>ü</a:t>
            </a:r>
            <a:r>
              <a:rPr lang="tr-TR" sz="2000" b="0" i="0" u="none" strike="noStrike" baseline="0" dirty="0">
                <a:latin typeface="TimesNewRomanPSMT"/>
              </a:rPr>
              <a:t>zere her turlu eğitim, sağlık, </a:t>
            </a:r>
            <a:r>
              <a:rPr lang="tr-TR" sz="2000" dirty="0">
                <a:latin typeface="TimesNewRomanPSMT"/>
              </a:rPr>
              <a:t>ü</a:t>
            </a:r>
            <a:r>
              <a:rPr lang="tr-TR" sz="2000" b="0" i="0" u="none" strike="noStrike" baseline="0" dirty="0">
                <a:latin typeface="TimesNewRomanPSMT"/>
              </a:rPr>
              <a:t>retim, ticaret, sosyal, kültürel, spor, eğlence ve benzeri amaçlı </a:t>
            </a:r>
            <a:r>
              <a:rPr lang="tr-TR" sz="2000" dirty="0">
                <a:latin typeface="TimesNewRomanPSMT"/>
              </a:rPr>
              <a:t>ö</a:t>
            </a:r>
            <a:r>
              <a:rPr lang="tr-TR" sz="2000" b="0" i="0" u="none" strike="noStrike" baseline="0" dirty="0">
                <a:latin typeface="TimesNewRomanPSMT"/>
              </a:rPr>
              <a:t>zel hukuk kişilerine ait olan ve </a:t>
            </a:r>
            <a:r>
              <a:rPr lang="tr-TR" sz="2000" b="0" i="0" u="none" strike="noStrike" baseline="0" dirty="0">
                <a:highlight>
                  <a:srgbClr val="FFFF00"/>
                </a:highlight>
                <a:latin typeface="TimesNewRomanPSMT"/>
              </a:rPr>
              <a:t>birden </a:t>
            </a:r>
            <a:r>
              <a:rPr lang="tr-TR" sz="2000" dirty="0">
                <a:highlight>
                  <a:srgbClr val="FFFF00"/>
                </a:highlight>
                <a:latin typeface="TimesNewRomanPSMT"/>
              </a:rPr>
              <a:t>ç</a:t>
            </a:r>
            <a:r>
              <a:rPr lang="tr-TR" sz="2000" b="0" i="0" u="none" strike="noStrike" baseline="0" dirty="0">
                <a:highlight>
                  <a:srgbClr val="FFFF00"/>
                </a:highlight>
                <a:latin typeface="TimesNewRomanPSMT"/>
              </a:rPr>
              <a:t>ok kişinin girebileceği (ikamete mahsus konutlar hariç) binaların kapalı alanlarında,</a:t>
            </a:r>
          </a:p>
          <a:p>
            <a:pPr algn="just"/>
            <a:endParaRPr lang="tr-TR" sz="2000" b="0" i="0" u="none" strike="noStrike" baseline="0" dirty="0">
              <a:latin typeface="TimesNewRomanPSMT"/>
            </a:endParaRPr>
          </a:p>
          <a:p>
            <a:pPr algn="just"/>
            <a:r>
              <a:rPr lang="tr-TR" sz="2000" b="0" i="0" u="none" strike="noStrike" baseline="0" dirty="0">
                <a:latin typeface="TimesNewRomanPSMT"/>
              </a:rPr>
              <a:t>c) </a:t>
            </a:r>
            <a:r>
              <a:rPr lang="tr-TR" sz="2000" b="1" i="0" u="none" strike="noStrike" baseline="0" dirty="0">
                <a:latin typeface="TimesNewRomanPS-BoldMT"/>
              </a:rPr>
              <a:t>(Değişik: 24/5/</a:t>
            </a:r>
            <a:r>
              <a:rPr lang="tr-TR" sz="2000" b="1" i="0" u="none" strike="noStrike" baseline="0" dirty="0">
                <a:highlight>
                  <a:srgbClr val="FFFF00"/>
                </a:highlight>
                <a:latin typeface="TimesNewRomanPS-BoldMT"/>
              </a:rPr>
              <a:t>2013</a:t>
            </a:r>
            <a:r>
              <a:rPr lang="tr-TR" sz="2000" b="1" i="0" u="none" strike="noStrike" baseline="0" dirty="0">
                <a:latin typeface="TimesNewRomanPS-BoldMT"/>
              </a:rPr>
              <a:t>-6487/26 </a:t>
            </a:r>
            <a:r>
              <a:rPr lang="tr-TR" sz="2000" b="1" i="0" u="none" strike="noStrike" baseline="0" dirty="0" err="1">
                <a:latin typeface="TimesNewRomanPS-BoldMT"/>
              </a:rPr>
              <a:t>md.</a:t>
            </a:r>
            <a:r>
              <a:rPr lang="tr-TR" sz="2000" b="1" i="0" u="none" strike="noStrike" baseline="0" dirty="0">
                <a:latin typeface="TimesNewRomanPS-BoldMT"/>
              </a:rPr>
              <a:t>) </a:t>
            </a:r>
            <a:r>
              <a:rPr lang="tr-TR" sz="2000" b="0" i="0" u="none" strike="noStrike" baseline="0" dirty="0">
                <a:highlight>
                  <a:srgbClr val="FFFF00"/>
                </a:highlight>
                <a:latin typeface="TimesNewRomanPSMT"/>
              </a:rPr>
              <a:t>Hususi araçların sürücü koltukları ile taksi hizmeti verenler dahil olmak </a:t>
            </a:r>
            <a:r>
              <a:rPr lang="tr-TR" sz="2000" dirty="0">
                <a:highlight>
                  <a:srgbClr val="FFFF00"/>
                </a:highlight>
                <a:latin typeface="TimesNewRomanPSMT"/>
              </a:rPr>
              <a:t>ü</a:t>
            </a:r>
            <a:r>
              <a:rPr lang="tr-TR" sz="2000" b="0" i="0" u="none" strike="noStrike" baseline="0" dirty="0">
                <a:highlight>
                  <a:srgbClr val="FFFF00"/>
                </a:highlight>
                <a:latin typeface="TimesNewRomanPSMT"/>
              </a:rPr>
              <a:t>zere karayolu, demiryolu, denizyolu ve havayolu toplu taşıma araçlarında,</a:t>
            </a:r>
          </a:p>
          <a:p>
            <a:pPr algn="just"/>
            <a:endParaRPr lang="tr-TR" sz="2000" b="0" i="0" u="none" strike="noStrike" baseline="0" dirty="0">
              <a:latin typeface="TimesNewRomanPSMT"/>
            </a:endParaRPr>
          </a:p>
          <a:p>
            <a:pPr algn="just"/>
            <a:r>
              <a:rPr lang="tr-TR" sz="2000" b="0" i="0" u="none" strike="noStrike" baseline="0" dirty="0">
                <a:latin typeface="TimesNewRomanPSMT"/>
              </a:rPr>
              <a:t>c) Okul </a:t>
            </a:r>
            <a:r>
              <a:rPr lang="tr-TR" sz="2000" dirty="0">
                <a:latin typeface="TimesNewRomanPSMT"/>
              </a:rPr>
              <a:t>ö</a:t>
            </a:r>
            <a:r>
              <a:rPr lang="tr-TR" sz="2000" b="0" i="0" u="none" strike="noStrike" baseline="0" dirty="0">
                <a:latin typeface="TimesNewRomanPSMT"/>
              </a:rPr>
              <a:t>ncesi eğitim kurumlarının, dershaneler, </a:t>
            </a:r>
            <a:r>
              <a:rPr lang="tr-TR" sz="2000" dirty="0">
                <a:latin typeface="TimesNewRomanPSMT"/>
              </a:rPr>
              <a:t>ö</a:t>
            </a:r>
            <a:r>
              <a:rPr lang="tr-TR" sz="2000" b="0" i="0" u="none" strike="noStrike" baseline="0" dirty="0">
                <a:latin typeface="TimesNewRomanPSMT"/>
              </a:rPr>
              <a:t>zel eğitim ve </a:t>
            </a:r>
            <a:r>
              <a:rPr lang="tr-TR" sz="2000" dirty="0">
                <a:latin typeface="TimesNewRomanPSMT"/>
              </a:rPr>
              <a:t>ö</a:t>
            </a:r>
            <a:r>
              <a:rPr lang="tr-TR" sz="2000" b="0" i="0" u="none" strike="noStrike" baseline="0" dirty="0">
                <a:latin typeface="TimesNewRomanPSMT"/>
              </a:rPr>
              <a:t>ğretim kurumları dahil olmak </a:t>
            </a:r>
            <a:r>
              <a:rPr lang="tr-TR" sz="2000" dirty="0">
                <a:latin typeface="TimesNewRomanPSMT"/>
              </a:rPr>
              <a:t>ü</a:t>
            </a:r>
            <a:r>
              <a:rPr lang="tr-TR" sz="2000" b="0" i="0" u="none" strike="noStrike" baseline="0" dirty="0">
                <a:latin typeface="TimesNewRomanPSMT"/>
              </a:rPr>
              <a:t>zere ilk ve orta </a:t>
            </a:r>
            <a:r>
              <a:rPr lang="tr-TR" sz="2000" dirty="0">
                <a:latin typeface="TimesNewRomanPSMT"/>
              </a:rPr>
              <a:t>ö</a:t>
            </a:r>
            <a:r>
              <a:rPr lang="tr-TR" sz="2000" b="0" i="0" u="none" strike="noStrike" baseline="0" dirty="0">
                <a:latin typeface="TimesNewRomanPSMT"/>
              </a:rPr>
              <a:t>ğrenim kurumlarının, kültür ve sosyal hizmet binalarının </a:t>
            </a:r>
            <a:r>
              <a:rPr lang="tr-TR" sz="2000" b="0" i="0" u="none" strike="noStrike" baseline="0" dirty="0">
                <a:highlight>
                  <a:srgbClr val="FFFF00"/>
                </a:highlight>
                <a:latin typeface="TimesNewRomanPSMT"/>
              </a:rPr>
              <a:t>kapalı ve açık alanlarında</a:t>
            </a:r>
            <a:r>
              <a:rPr lang="tr-TR" sz="2000" b="0" i="0" u="none" strike="noStrike" baseline="0" dirty="0">
                <a:latin typeface="TimesNewRomanPSMT"/>
              </a:rPr>
              <a:t>,</a:t>
            </a:r>
          </a:p>
          <a:p>
            <a:pPr algn="just"/>
            <a:endParaRPr lang="tr-TR" sz="2000" b="0" i="0" u="none" strike="noStrike" baseline="0" dirty="0">
              <a:latin typeface="TimesNewRomanPSMT"/>
            </a:endParaRPr>
          </a:p>
          <a:p>
            <a:pPr algn="just"/>
            <a:r>
              <a:rPr lang="tr-TR" sz="2000" b="0" i="0" u="none" strike="noStrike" baseline="0" dirty="0">
                <a:latin typeface="TimesNewRomanPSMT"/>
              </a:rPr>
              <a:t>d) </a:t>
            </a:r>
            <a:r>
              <a:rPr lang="tr-TR" sz="2000" dirty="0">
                <a:highlight>
                  <a:srgbClr val="FFFF00"/>
                </a:highlight>
                <a:latin typeface="TimesNewRomanPSMT"/>
              </a:rPr>
              <a:t>Ö</a:t>
            </a:r>
            <a:r>
              <a:rPr lang="tr-TR" sz="2000" b="0" i="0" u="none" strike="noStrike" baseline="0" dirty="0">
                <a:highlight>
                  <a:srgbClr val="FFFF00"/>
                </a:highlight>
                <a:latin typeface="TimesNewRomanPSMT"/>
              </a:rPr>
              <a:t>zel hukuk kişilerine ait olan lokantalar ile kahvehane, kafeterya, birahane gibi eğlence hizmeti verilen işletmelerde, tüketilemez.</a:t>
            </a:r>
            <a:endParaRPr lang="tr-TR" sz="2000" dirty="0">
              <a:highlight>
                <a:srgbClr val="FFFF00"/>
              </a:highlight>
            </a:endParaRPr>
          </a:p>
        </p:txBody>
      </p:sp>
      <p:sp>
        <p:nvSpPr>
          <p:cNvPr id="5" name="Metin kutusu 4">
            <a:extLst>
              <a:ext uri="{FF2B5EF4-FFF2-40B4-BE49-F238E27FC236}">
                <a16:creationId xmlns:a16="http://schemas.microsoft.com/office/drawing/2014/main" id="{626033EA-4702-4BD9-850E-2E40E221B9BE}"/>
              </a:ext>
            </a:extLst>
          </p:cNvPr>
          <p:cNvSpPr txBox="1"/>
          <p:nvPr/>
        </p:nvSpPr>
        <p:spPr>
          <a:xfrm>
            <a:off x="1752600" y="5928856"/>
            <a:ext cx="9613900" cy="461665"/>
          </a:xfrm>
          <a:prstGeom prst="rect">
            <a:avLst/>
          </a:prstGeom>
          <a:noFill/>
        </p:spPr>
        <p:txBody>
          <a:bodyPr wrap="square">
            <a:spAutoFit/>
          </a:bodyPr>
          <a:lstStyle/>
          <a:p>
            <a:pPr algn="l"/>
            <a:r>
              <a:rPr lang="tr-TR" sz="1200" b="0" i="1" u="none" strike="noStrike" baseline="0" dirty="0">
                <a:latin typeface="TimesNewRomanPS-ItalicMT"/>
              </a:rPr>
              <a:t>(2) Bu madde başlığı "Tütün ve tütün mamullerinin içilmesi yasaklanan yerler” iken, 3/1/2008 tarihli ve 5727</a:t>
            </a:r>
          </a:p>
          <a:p>
            <a:pPr algn="l"/>
            <a:r>
              <a:rPr lang="tr-TR" sz="1200" b="0" i="1" u="none" strike="noStrike" baseline="0" dirty="0">
                <a:latin typeface="TimesNewRomanPS-ItalicMT"/>
              </a:rPr>
              <a:t>sayılı Kanunun 3 üncü maddesiyle 19/5/2008 tarihinden geçerli olmak üzere değiştirilmiş ve metne işlenmiştir</a:t>
            </a:r>
            <a:r>
              <a:rPr lang="tr-TR" sz="1050" b="0" i="1" u="none" strike="noStrike" baseline="0" dirty="0">
                <a:latin typeface="TimesNewRomanPS-ItalicMT"/>
              </a:rPr>
              <a:t>.</a:t>
            </a:r>
            <a:endParaRPr lang="tr-TR" sz="2000" dirty="0"/>
          </a:p>
        </p:txBody>
      </p:sp>
      <p:sp>
        <p:nvSpPr>
          <p:cNvPr id="2" name="Slayt Numarası Yer Tutucusu 1">
            <a:extLst>
              <a:ext uri="{FF2B5EF4-FFF2-40B4-BE49-F238E27FC236}">
                <a16:creationId xmlns:a16="http://schemas.microsoft.com/office/drawing/2014/main" id="{F0256E7B-0568-4265-2FDC-661935D4F9C1}"/>
              </a:ext>
            </a:extLst>
          </p:cNvPr>
          <p:cNvSpPr>
            <a:spLocks noGrp="1"/>
          </p:cNvSpPr>
          <p:nvPr>
            <p:ph type="sldNum" sz="quarter" idx="12"/>
          </p:nvPr>
        </p:nvSpPr>
        <p:spPr/>
        <p:txBody>
          <a:bodyPr/>
          <a:lstStyle/>
          <a:p>
            <a:fld id="{BB7A8899-998F-4EED-95AC-72520FB84975}" type="slidenum">
              <a:rPr lang="tr-TR" smtClean="0"/>
              <a:t>41</a:t>
            </a:fld>
            <a:endParaRPr lang="tr-TR"/>
          </a:p>
        </p:txBody>
      </p:sp>
      <p:sp>
        <p:nvSpPr>
          <p:cNvPr id="4" name="Metin kutusu 3">
            <a:extLst>
              <a:ext uri="{FF2B5EF4-FFF2-40B4-BE49-F238E27FC236}">
                <a16:creationId xmlns:a16="http://schemas.microsoft.com/office/drawing/2014/main" id="{0E7D16F4-D8A0-37D4-F015-6B623517F987}"/>
              </a:ext>
            </a:extLst>
          </p:cNvPr>
          <p:cNvSpPr txBox="1"/>
          <p:nvPr/>
        </p:nvSpPr>
        <p:spPr>
          <a:xfrm>
            <a:off x="1230401" y="6390521"/>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166522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5C062DB-EA6D-50F8-FF67-2AF49EAECCE6}"/>
              </a:ext>
            </a:extLst>
          </p:cNvPr>
          <p:cNvSpPr>
            <a:spLocks noGrp="1"/>
          </p:cNvSpPr>
          <p:nvPr>
            <p:ph type="sldNum" sz="quarter" idx="12"/>
          </p:nvPr>
        </p:nvSpPr>
        <p:spPr/>
        <p:txBody>
          <a:bodyPr/>
          <a:lstStyle/>
          <a:p>
            <a:fld id="{BB7A8899-998F-4EED-95AC-72520FB84975}" type="slidenum">
              <a:rPr lang="tr-TR" smtClean="0"/>
              <a:t>42</a:t>
            </a:fld>
            <a:endParaRPr lang="tr-TR"/>
          </a:p>
        </p:txBody>
      </p:sp>
      <p:pic>
        <p:nvPicPr>
          <p:cNvPr id="3" name="Resim 2" descr="metin, ekran görüntüsü, siyah, park etme içeren bir resim&#10;&#10;Açıklama otomatik olarak oluşturuldu">
            <a:extLst>
              <a:ext uri="{FF2B5EF4-FFF2-40B4-BE49-F238E27FC236}">
                <a16:creationId xmlns:a16="http://schemas.microsoft.com/office/drawing/2014/main" id="{9FA89BF1-6CF6-9435-B537-E2C289FF6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210" y="0"/>
            <a:ext cx="9430438" cy="6926855"/>
          </a:xfrm>
          <a:prstGeom prst="rect">
            <a:avLst/>
          </a:prstGeom>
        </p:spPr>
      </p:pic>
    </p:spTree>
    <p:extLst>
      <p:ext uri="{BB962C8B-B14F-4D97-AF65-F5344CB8AC3E}">
        <p14:creationId xmlns:p14="http://schemas.microsoft.com/office/powerpoint/2010/main" val="36239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37A2C18-1864-4227-AF13-D0D4D5C99173}"/>
              </a:ext>
            </a:extLst>
          </p:cNvPr>
          <p:cNvSpPr txBox="1"/>
          <p:nvPr/>
        </p:nvSpPr>
        <p:spPr>
          <a:xfrm>
            <a:off x="228600" y="136525"/>
            <a:ext cx="11526157" cy="6247864"/>
          </a:xfrm>
          <a:prstGeom prst="rect">
            <a:avLst/>
          </a:prstGeom>
          <a:noFill/>
        </p:spPr>
        <p:txBody>
          <a:bodyPr wrap="square">
            <a:spAutoFit/>
          </a:bodyPr>
          <a:lstStyle/>
          <a:p>
            <a:pPr algn="just"/>
            <a:r>
              <a:rPr lang="tr-TR" sz="2000" b="0" i="0" u="none" strike="noStrike" baseline="0" dirty="0">
                <a:latin typeface="TimesNewRomanPSMT"/>
              </a:rPr>
              <a:t>(2) Ancak;</a:t>
            </a:r>
          </a:p>
          <a:p>
            <a:pPr marL="342900" indent="-342900" algn="just">
              <a:buAutoNum type="alphaLcParenR"/>
            </a:pPr>
            <a:r>
              <a:rPr lang="tr-TR" sz="2000" b="0" i="0" u="none" strike="noStrike" baseline="0" dirty="0">
                <a:latin typeface="TimesNewRomanPSMT"/>
              </a:rPr>
              <a:t>Yaşlı bakım evlerinde, ruh ve sinir hastalıkları hastanelerinde, cezaevlerinde,</a:t>
            </a:r>
          </a:p>
          <a:p>
            <a:pPr marL="342900" indent="-342900" algn="just">
              <a:buAutoNum type="alphaLcParenR"/>
            </a:pPr>
            <a:endParaRPr lang="tr-TR" sz="2000" b="0" i="0" u="none" strike="noStrike" baseline="0" dirty="0">
              <a:latin typeface="TimesNewRomanPSMT"/>
            </a:endParaRPr>
          </a:p>
          <a:p>
            <a:pPr algn="just"/>
            <a:r>
              <a:rPr lang="tr-TR" sz="2000" b="0" i="0" u="none" strike="noStrike" baseline="0" dirty="0">
                <a:latin typeface="TimesNewRomanPSMT"/>
              </a:rPr>
              <a:t>b) Şehirlerarası veya uluslararası güzergahlarda yolcu taşıyan denizyolu araçlarının güvertelerinde</a:t>
            </a:r>
            <a:r>
              <a:rPr lang="tr-TR" sz="2000" b="0" i="0" u="none" strike="noStrike" baseline="0" dirty="0">
                <a:highlight>
                  <a:srgbClr val="FFFF00"/>
                </a:highlight>
                <a:latin typeface="TimesNewRomanPSMT"/>
              </a:rPr>
              <a:t>, tütün </a:t>
            </a:r>
            <a:r>
              <a:rPr lang="tr-TR" sz="2000" dirty="0">
                <a:highlight>
                  <a:srgbClr val="FFFF00"/>
                </a:highlight>
                <a:latin typeface="TimesNewRomanPSMT"/>
              </a:rPr>
              <a:t>ü</a:t>
            </a:r>
            <a:r>
              <a:rPr lang="tr-TR" sz="2000" b="0" i="0" u="none" strike="noStrike" baseline="0" dirty="0">
                <a:highlight>
                  <a:srgbClr val="FFFF00"/>
                </a:highlight>
                <a:latin typeface="TimesNewRomanPSMT"/>
              </a:rPr>
              <a:t>rünleri tüketilmesine mahsus alanlar oluşturulabilir.</a:t>
            </a:r>
            <a:r>
              <a:rPr lang="tr-TR" sz="2000" b="0" i="0" u="none" strike="noStrike" baseline="0" dirty="0">
                <a:latin typeface="TimesNewRomanPSMT"/>
              </a:rPr>
              <a:t> Bu alanlara </a:t>
            </a:r>
            <a:r>
              <a:rPr lang="tr-TR" sz="2000" b="0" i="0" u="none" strike="noStrike" baseline="0" dirty="0" err="1">
                <a:highlight>
                  <a:srgbClr val="FFFF00"/>
                </a:highlight>
                <a:latin typeface="TimesNewRomanPSMT"/>
              </a:rPr>
              <a:t>onsekiz</a:t>
            </a:r>
            <a:r>
              <a:rPr lang="tr-TR" sz="2000" b="0" i="0" u="none" strike="noStrike" baseline="0" dirty="0">
                <a:highlight>
                  <a:srgbClr val="FFFF00"/>
                </a:highlight>
                <a:latin typeface="TimesNewRomanPSMT"/>
              </a:rPr>
              <a:t> yaşını doldurmamış kişiler giremez.</a:t>
            </a:r>
          </a:p>
          <a:p>
            <a:pPr algn="just"/>
            <a:endParaRPr lang="tr-TR" sz="2000" b="0" i="0" u="none" strike="noStrike" baseline="0" dirty="0">
              <a:highlight>
                <a:srgbClr val="FFFF00"/>
              </a:highlight>
              <a:latin typeface="TimesNewRomanPSMT"/>
            </a:endParaRPr>
          </a:p>
          <a:p>
            <a:pPr algn="just"/>
            <a:r>
              <a:rPr lang="tr-TR" sz="2000" b="0" i="0" u="none" strike="noStrike" baseline="0" dirty="0">
                <a:latin typeface="TimesNewRomanPSMT"/>
              </a:rPr>
              <a:t>(3) </a:t>
            </a:r>
            <a:r>
              <a:rPr lang="tr-TR" sz="2000" b="0" i="0" u="none" strike="noStrike" baseline="0" dirty="0">
                <a:highlight>
                  <a:srgbClr val="FFFF00"/>
                </a:highlight>
                <a:latin typeface="TimesNewRomanPSMT"/>
              </a:rPr>
              <a:t>Otelcilik hizmeti verilen işletmelerde, tütün </a:t>
            </a:r>
            <a:r>
              <a:rPr lang="tr-TR" sz="2000" dirty="0">
                <a:highlight>
                  <a:srgbClr val="FFFF00"/>
                </a:highlight>
                <a:latin typeface="TimesNewRomanPSMT"/>
              </a:rPr>
              <a:t>ürü</a:t>
            </a:r>
            <a:r>
              <a:rPr lang="tr-TR" sz="2000" b="0" i="0" u="none" strike="noStrike" baseline="0" dirty="0">
                <a:highlight>
                  <a:srgbClr val="FFFF00"/>
                </a:highlight>
                <a:latin typeface="TimesNewRomanPSMT"/>
              </a:rPr>
              <a:t>nleri tüketen müşterilerin konaklamasına tahsis edilmiş odalar oluşturulabilir.</a:t>
            </a:r>
          </a:p>
          <a:p>
            <a:pPr algn="just"/>
            <a:endParaRPr lang="tr-TR" sz="2000" dirty="0">
              <a:latin typeface="TimesNewRomanPSMT"/>
            </a:endParaRPr>
          </a:p>
          <a:p>
            <a:pPr algn="just"/>
            <a:r>
              <a:rPr lang="tr-TR" sz="2000" b="0" i="0" u="none" strike="noStrike" baseline="0" dirty="0">
                <a:latin typeface="TimesNewRomanPSMT"/>
              </a:rPr>
              <a:t>(4) Açık havada yapılan her türlü spor, kültür, sanat ve eğlence faaliyetlerinin yapıldığı yerler ile bunların seyir yerlerinde tütün </a:t>
            </a:r>
            <a:r>
              <a:rPr lang="tr-TR" sz="2000" dirty="0">
                <a:latin typeface="TimesNewRomanPSMT"/>
              </a:rPr>
              <a:t>ürü</a:t>
            </a:r>
            <a:r>
              <a:rPr lang="tr-TR" sz="2000" b="0" i="0" u="none" strike="noStrike" baseline="0" dirty="0">
                <a:latin typeface="TimesNewRomanPSMT"/>
              </a:rPr>
              <a:t>nleri kullanılamaz. Ancak bu tesislerde, tütün </a:t>
            </a:r>
            <a:r>
              <a:rPr lang="tr-TR" sz="2000" dirty="0">
                <a:latin typeface="TimesNewRomanPSMT"/>
              </a:rPr>
              <a:t>ürü</a:t>
            </a:r>
            <a:r>
              <a:rPr lang="tr-TR" sz="2000" b="0" i="0" u="none" strike="noStrike" baseline="0" dirty="0">
                <a:latin typeface="TimesNewRomanPSMT"/>
              </a:rPr>
              <a:t>nlerinin tüketilmesine mahsus alanlar oluşturulabilir.</a:t>
            </a:r>
          </a:p>
          <a:p>
            <a:pPr algn="just"/>
            <a:endParaRPr lang="tr-TR" sz="2000" b="0" i="0" u="none" strike="noStrike" baseline="0" dirty="0">
              <a:latin typeface="TimesNewRomanPSMT"/>
            </a:endParaRPr>
          </a:p>
          <a:p>
            <a:pPr algn="just"/>
            <a:r>
              <a:rPr lang="tr-TR" sz="2000" b="0" i="0" u="none" strike="noStrike" baseline="0" dirty="0">
                <a:latin typeface="TimesNewRomanPSMT"/>
              </a:rPr>
              <a:t>(5) </a:t>
            </a:r>
            <a:r>
              <a:rPr lang="tr-TR" sz="2000" b="0" i="0" u="none" strike="noStrike" baseline="0" dirty="0">
                <a:highlight>
                  <a:srgbClr val="FFFF00"/>
                </a:highlight>
                <a:latin typeface="TimesNewRomanPSMT"/>
              </a:rPr>
              <a:t>Bu Kanunun tütün </a:t>
            </a:r>
            <a:r>
              <a:rPr lang="tr-TR" sz="2000" dirty="0">
                <a:highlight>
                  <a:srgbClr val="FFFF00"/>
                </a:highlight>
                <a:latin typeface="TimesNewRomanPSMT"/>
              </a:rPr>
              <a:t>ürün</a:t>
            </a:r>
            <a:r>
              <a:rPr lang="tr-TR" sz="2000" b="0" i="0" u="none" strike="noStrike" baseline="0" dirty="0">
                <a:highlight>
                  <a:srgbClr val="FFFF00"/>
                </a:highlight>
                <a:latin typeface="TimesNewRomanPSMT"/>
              </a:rPr>
              <a:t>leri tüketilmesine tahsis edilen kapalı alanlarının koku ve duman geçişini </a:t>
            </a:r>
            <a:r>
              <a:rPr lang="tr-TR" sz="2000" dirty="0">
                <a:highlight>
                  <a:srgbClr val="FFFF00"/>
                </a:highlight>
                <a:latin typeface="TimesNewRomanPSMT"/>
              </a:rPr>
              <a:t>ö</a:t>
            </a:r>
            <a:r>
              <a:rPr lang="tr-TR" sz="2000" b="0" i="0" u="none" strike="noStrike" baseline="0" dirty="0">
                <a:highlight>
                  <a:srgbClr val="FFFF00"/>
                </a:highlight>
                <a:latin typeface="TimesNewRomanPSMT"/>
              </a:rPr>
              <a:t>nleyecek şekilde tecrit edilmesi ve havalandırma tertibatı ile donatılması gerekir.</a:t>
            </a:r>
          </a:p>
          <a:p>
            <a:pPr algn="just"/>
            <a:endParaRPr lang="tr-TR" sz="2000" b="0" i="0" u="none" strike="noStrike" baseline="0" dirty="0">
              <a:highlight>
                <a:srgbClr val="FFFF00"/>
              </a:highlight>
              <a:latin typeface="TimesNewRomanPSMT"/>
            </a:endParaRPr>
          </a:p>
          <a:p>
            <a:pPr algn="just"/>
            <a:r>
              <a:rPr lang="tr-TR" sz="2000" b="0" i="0" u="none" strike="noStrike" baseline="0" dirty="0">
                <a:latin typeface="TimesNewRomanPSMT"/>
              </a:rPr>
              <a:t>(6) Bu Kanunun uygulanmasında "tütün ürünü" ibaresi tüttürme, emme, </a:t>
            </a:r>
            <a:r>
              <a:rPr lang="tr-TR" sz="2000" dirty="0">
                <a:latin typeface="TimesNewRomanPSMT"/>
              </a:rPr>
              <a:t>ç</a:t>
            </a:r>
            <a:r>
              <a:rPr lang="tr-TR" sz="2000" b="0" i="0" u="none" strike="noStrike" baseline="0" dirty="0">
                <a:latin typeface="TimesNewRomanPSMT"/>
              </a:rPr>
              <a:t>iğneme ya da buruna </a:t>
            </a:r>
            <a:r>
              <a:rPr lang="tr-TR" sz="2000" dirty="0">
                <a:latin typeface="TimesNewRomanPSMT"/>
              </a:rPr>
              <a:t>ç</a:t>
            </a:r>
            <a:r>
              <a:rPr lang="tr-TR" sz="2000" b="0" i="0" u="none" strike="noStrike" baseline="0" dirty="0">
                <a:latin typeface="TimesNewRomanPSMT"/>
              </a:rPr>
              <a:t>ekerek kullanılmak </a:t>
            </a:r>
            <a:r>
              <a:rPr lang="tr-TR" sz="2000" dirty="0">
                <a:latin typeface="TimesNewRomanPSMT"/>
              </a:rPr>
              <a:t>ü</a:t>
            </a:r>
            <a:r>
              <a:rPr lang="tr-TR" sz="2000" b="0" i="0" u="none" strike="noStrike" baseline="0" dirty="0">
                <a:latin typeface="TimesNewRomanPSMT"/>
              </a:rPr>
              <a:t>zere </a:t>
            </a:r>
            <a:r>
              <a:rPr lang="tr-TR" sz="2000" dirty="0">
                <a:latin typeface="TimesNewRomanPSMT"/>
              </a:rPr>
              <a:t>ü</a:t>
            </a:r>
            <a:r>
              <a:rPr lang="tr-TR" sz="2000" b="0" i="0" u="none" strike="noStrike" baseline="0" dirty="0">
                <a:latin typeface="TimesNewRomanPSMT"/>
              </a:rPr>
              <a:t>retilmiş, hammadde olarak tamamen veya kısmen tutun yaprağından imal edilmiş maddeyi ifade eder. </a:t>
            </a:r>
            <a:r>
              <a:rPr lang="tr-TR" sz="2000" b="1" i="0" u="none" strike="noStrike" baseline="0" dirty="0">
                <a:latin typeface="TimesNewRomanPS-BoldMT"/>
              </a:rPr>
              <a:t>(Ek cümle: 24/5/</a:t>
            </a:r>
            <a:r>
              <a:rPr lang="tr-TR" sz="2000" b="1" i="0" u="none" strike="noStrike" baseline="0" dirty="0">
                <a:highlight>
                  <a:srgbClr val="FFFF00"/>
                </a:highlight>
                <a:latin typeface="TimesNewRomanPS-BoldMT"/>
              </a:rPr>
              <a:t>2013</a:t>
            </a:r>
            <a:r>
              <a:rPr lang="tr-TR" sz="2000" b="1" i="0" u="none" strike="noStrike" baseline="0" dirty="0">
                <a:latin typeface="TimesNewRomanPS-BoldMT"/>
              </a:rPr>
              <a:t>-6487/26 </a:t>
            </a:r>
            <a:r>
              <a:rPr lang="tr-TR" sz="2000" b="1" i="0" u="none" strike="noStrike" baseline="0" dirty="0" err="1">
                <a:latin typeface="TimesNewRomanPS-BoldMT"/>
              </a:rPr>
              <a:t>md.</a:t>
            </a:r>
            <a:r>
              <a:rPr lang="tr-TR" sz="2000" b="1" i="0" u="none" strike="noStrike" baseline="0" dirty="0">
                <a:latin typeface="TimesNewRomanPS-BoldMT"/>
              </a:rPr>
              <a:t>) </a:t>
            </a:r>
            <a:r>
              <a:rPr lang="tr-TR" sz="2000" b="0" i="0" u="none" strike="noStrike" baseline="0" dirty="0">
                <a:highlight>
                  <a:srgbClr val="FFFF00"/>
                </a:highlight>
                <a:latin typeface="TimesNewRomanPSMT"/>
              </a:rPr>
              <a:t>Tütün içermeyen ancak tütün </a:t>
            </a:r>
            <a:r>
              <a:rPr lang="tr-TR" sz="2000" b="0" i="0" u="none" strike="noStrike" baseline="0" dirty="0" err="1">
                <a:highlight>
                  <a:srgbClr val="FFFF00"/>
                </a:highlight>
                <a:latin typeface="TimesNewRomanPSMT"/>
              </a:rPr>
              <a:t>mamülünü</a:t>
            </a:r>
            <a:r>
              <a:rPr lang="tr-TR" sz="2000" b="0" i="0" u="none" strike="noStrike" baseline="0" dirty="0">
                <a:highlight>
                  <a:srgbClr val="FFFF00"/>
                </a:highlight>
                <a:latin typeface="TimesNewRomanPSMT"/>
              </a:rPr>
              <a:t> taklit eder tarzda kullanılan her turlu nargile ve sigara, tutun urunu kabul edilir.</a:t>
            </a:r>
            <a:endParaRPr lang="tr-TR" sz="2000" dirty="0">
              <a:highlight>
                <a:srgbClr val="FFFF00"/>
              </a:highlight>
            </a:endParaRPr>
          </a:p>
        </p:txBody>
      </p:sp>
      <p:sp>
        <p:nvSpPr>
          <p:cNvPr id="2" name="Slayt Numarası Yer Tutucusu 1">
            <a:extLst>
              <a:ext uri="{FF2B5EF4-FFF2-40B4-BE49-F238E27FC236}">
                <a16:creationId xmlns:a16="http://schemas.microsoft.com/office/drawing/2014/main" id="{C2169D69-9B2C-0478-AD6F-1CA375ED4AD3}"/>
              </a:ext>
            </a:extLst>
          </p:cNvPr>
          <p:cNvSpPr>
            <a:spLocks noGrp="1"/>
          </p:cNvSpPr>
          <p:nvPr>
            <p:ph type="sldNum" sz="quarter" idx="12"/>
          </p:nvPr>
        </p:nvSpPr>
        <p:spPr/>
        <p:txBody>
          <a:bodyPr/>
          <a:lstStyle/>
          <a:p>
            <a:fld id="{BB7A8899-998F-4EED-95AC-72520FB84975}" type="slidenum">
              <a:rPr lang="tr-TR" smtClean="0"/>
              <a:t>43</a:t>
            </a:fld>
            <a:endParaRPr lang="tr-TR"/>
          </a:p>
        </p:txBody>
      </p:sp>
      <p:sp>
        <p:nvSpPr>
          <p:cNvPr id="6" name="Metin kutusu 5">
            <a:extLst>
              <a:ext uri="{FF2B5EF4-FFF2-40B4-BE49-F238E27FC236}">
                <a16:creationId xmlns:a16="http://schemas.microsoft.com/office/drawing/2014/main" id="{328592E0-2E5A-5890-09C0-95F8CACED5E2}"/>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1597418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19E4DB2-2C5E-4F60-BDB5-6AF070162AF7}"/>
              </a:ext>
            </a:extLst>
          </p:cNvPr>
          <p:cNvSpPr txBox="1"/>
          <p:nvPr/>
        </p:nvSpPr>
        <p:spPr>
          <a:xfrm>
            <a:off x="141513" y="136525"/>
            <a:ext cx="11952515" cy="5632311"/>
          </a:xfrm>
          <a:prstGeom prst="rect">
            <a:avLst/>
          </a:prstGeom>
          <a:noFill/>
        </p:spPr>
        <p:txBody>
          <a:bodyPr wrap="square">
            <a:spAutoFit/>
          </a:bodyPr>
          <a:lstStyle/>
          <a:p>
            <a:pPr algn="just"/>
            <a:r>
              <a:rPr lang="tr-TR" sz="2000" b="0" i="1" u="none" strike="noStrike" baseline="0" dirty="0">
                <a:solidFill>
                  <a:srgbClr val="FF0000"/>
                </a:solidFill>
                <a:latin typeface="TimesNewRomanPS-ItalicMT"/>
              </a:rPr>
              <a:t>Diğer koruyucu önlemler</a:t>
            </a:r>
            <a:r>
              <a:rPr lang="tr-TR" sz="900" b="0" i="1" u="none" strike="noStrike" baseline="0" dirty="0">
                <a:latin typeface="TimesNewRomanPS-ItalicMT"/>
              </a:rPr>
              <a:t>(1)</a:t>
            </a:r>
          </a:p>
          <a:p>
            <a:pPr algn="just"/>
            <a:r>
              <a:rPr lang="nn-NO" sz="2000" b="1" i="0" u="none" strike="noStrike" baseline="0" dirty="0">
                <a:latin typeface="TimesNewRomanPS-BoldMT"/>
              </a:rPr>
              <a:t>Madde 3 – (Değişik: 3/1/</a:t>
            </a:r>
            <a:r>
              <a:rPr lang="nn-NO" sz="2000" b="1" i="0" u="none" strike="noStrike" baseline="0" dirty="0">
                <a:highlight>
                  <a:srgbClr val="FFFF00"/>
                </a:highlight>
                <a:latin typeface="TimesNewRomanPS-BoldMT"/>
              </a:rPr>
              <a:t>2008</a:t>
            </a:r>
            <a:r>
              <a:rPr lang="nn-NO" sz="2000" b="1" i="0" u="none" strike="noStrike" baseline="0" dirty="0">
                <a:latin typeface="TimesNewRomanPS-BoldMT"/>
              </a:rPr>
              <a:t>-5727/4 md.)</a:t>
            </a:r>
          </a:p>
          <a:p>
            <a:pPr marL="342900" indent="-342900" algn="just">
              <a:buAutoNum type="arabicParenBoth"/>
            </a:pPr>
            <a:r>
              <a:rPr lang="tr-TR" sz="2000" b="0" i="0" u="none" strike="noStrike" baseline="0" dirty="0">
                <a:latin typeface="TimesNewRomanPSMT"/>
              </a:rPr>
              <a:t>Tütün </a:t>
            </a:r>
            <a:r>
              <a:rPr lang="tr-TR" sz="2000" dirty="0">
                <a:latin typeface="TimesNewRomanPSMT"/>
              </a:rPr>
              <a:t>ürün</a:t>
            </a:r>
            <a:r>
              <a:rPr lang="tr-TR" sz="2000" b="0" i="0" u="none" strike="noStrike" baseline="0" dirty="0">
                <a:latin typeface="TimesNewRomanPSMT"/>
              </a:rPr>
              <a:t>lerinin ve </a:t>
            </a:r>
            <a:r>
              <a:rPr lang="tr-TR" sz="2000" dirty="0">
                <a:latin typeface="TimesNewRomanPSMT"/>
              </a:rPr>
              <a:t>ü</a:t>
            </a:r>
            <a:r>
              <a:rPr lang="tr-TR" sz="2000" b="0" i="0" u="none" strike="noStrike" baseline="0" dirty="0">
                <a:latin typeface="TimesNewRomanPSMT"/>
              </a:rPr>
              <a:t>retici firmaların isim, marka veya alametleri kullanılarak </a:t>
            </a:r>
            <a:r>
              <a:rPr lang="tr-TR" sz="2000" b="0" i="0" u="none" strike="noStrike" baseline="0" dirty="0">
                <a:highlight>
                  <a:srgbClr val="FFFF00"/>
                </a:highlight>
                <a:latin typeface="TimesNewRomanPSMT"/>
              </a:rPr>
              <a:t>her ne suretle olursa olsun reklam ve tanıtımı yapılamaz</a:t>
            </a:r>
            <a:r>
              <a:rPr lang="tr-TR" sz="2000" b="0" i="0" u="none" strike="noStrike" baseline="0" dirty="0">
                <a:latin typeface="TimesNewRomanPSMT"/>
              </a:rPr>
              <a:t>. Bu </a:t>
            </a:r>
            <a:r>
              <a:rPr lang="tr-TR" sz="2000" dirty="0">
                <a:latin typeface="TimesNewRomanPSMT"/>
              </a:rPr>
              <a:t>ürü</a:t>
            </a:r>
            <a:r>
              <a:rPr lang="tr-TR" sz="2000" b="0" i="0" u="none" strike="noStrike" baseline="0" dirty="0">
                <a:latin typeface="TimesNewRomanPSMT"/>
              </a:rPr>
              <a:t>nlerin kullanılmasını </a:t>
            </a:r>
            <a:r>
              <a:rPr lang="tr-TR" sz="2000" dirty="0">
                <a:latin typeface="TimesNewRomanPSMT"/>
              </a:rPr>
              <a:t>ö</a:t>
            </a:r>
            <a:r>
              <a:rPr lang="tr-TR" sz="2000" b="0" i="0" u="none" strike="noStrike" baseline="0" dirty="0">
                <a:latin typeface="TimesNewRomanPSMT"/>
              </a:rPr>
              <a:t>zendiren veya teşvik eden kampanyalar düzenlenemez. Tütün </a:t>
            </a:r>
            <a:r>
              <a:rPr lang="tr-TR" sz="2000" dirty="0">
                <a:latin typeface="TimesNewRomanPSMT"/>
              </a:rPr>
              <a:t>ürü</a:t>
            </a:r>
            <a:r>
              <a:rPr lang="tr-TR" sz="2000" b="0" i="0" u="none" strike="noStrike" baseline="0" dirty="0">
                <a:latin typeface="TimesNewRomanPSMT"/>
              </a:rPr>
              <a:t>nleri üreten ve pazarlamasını yapan firmalar, </a:t>
            </a:r>
            <a:r>
              <a:rPr lang="tr-TR" sz="2000" b="0" i="0" u="none" strike="noStrike" baseline="0" dirty="0">
                <a:highlight>
                  <a:srgbClr val="FFFF00"/>
                </a:highlight>
                <a:latin typeface="TimesNewRomanPSMT"/>
              </a:rPr>
              <a:t>her ne surette olursa olsun hiçbir etkinliğe isimlerini, amblemlerini veya </a:t>
            </a:r>
            <a:r>
              <a:rPr lang="tr-TR" sz="2000" dirty="0">
                <a:highlight>
                  <a:srgbClr val="FFFF00"/>
                </a:highlight>
                <a:latin typeface="TimesNewRomanPSMT"/>
              </a:rPr>
              <a:t>ürün</a:t>
            </a:r>
            <a:r>
              <a:rPr lang="tr-TR" sz="2000" b="0" i="0" u="none" strike="noStrike" baseline="0" dirty="0">
                <a:highlight>
                  <a:srgbClr val="FFFF00"/>
                </a:highlight>
                <a:latin typeface="TimesNewRomanPSMT"/>
              </a:rPr>
              <a:t>lerinin marka ya da işaretlerini kullanarak destek olamazlar.</a:t>
            </a:r>
          </a:p>
          <a:p>
            <a:pPr marL="342900" indent="-342900" algn="just">
              <a:buAutoNum type="arabicParenBoth"/>
            </a:pPr>
            <a:endParaRPr lang="tr-TR" sz="2000" b="0" i="0" u="none" strike="noStrike" baseline="0" dirty="0">
              <a:latin typeface="TimesNewRomanPSMT"/>
            </a:endParaRPr>
          </a:p>
          <a:p>
            <a:pPr algn="just"/>
            <a:r>
              <a:rPr lang="tr-TR" sz="2000" b="0" i="0" u="none" strike="noStrike" baseline="0" dirty="0">
                <a:latin typeface="TimesNewRomanPSMT"/>
              </a:rPr>
              <a:t>(2) Tütün </a:t>
            </a:r>
            <a:r>
              <a:rPr lang="tr-TR" sz="2000" dirty="0">
                <a:latin typeface="TimesNewRomanPSMT"/>
              </a:rPr>
              <a:t>ürü</a:t>
            </a:r>
            <a:r>
              <a:rPr lang="tr-TR" sz="2000" b="0" i="0" u="none" strike="noStrike" baseline="0" dirty="0">
                <a:latin typeface="TimesNewRomanPSMT"/>
              </a:rPr>
              <a:t>nleri sektöründe faaliyet gösteren firmaların isimleri, amblemleri veya </a:t>
            </a:r>
            <a:r>
              <a:rPr lang="tr-TR" sz="2000" dirty="0">
                <a:latin typeface="TimesNewRomanPSMT"/>
              </a:rPr>
              <a:t>ürü</a:t>
            </a:r>
            <a:r>
              <a:rPr lang="tr-TR" sz="2000" b="0" i="0" u="none" strike="noStrike" baseline="0" dirty="0">
                <a:latin typeface="TimesNewRomanPSMT"/>
              </a:rPr>
              <a:t>nlerinin marka ya da işaretleri veya bunları </a:t>
            </a:r>
            <a:r>
              <a:rPr lang="tr-TR" sz="2000" dirty="0">
                <a:latin typeface="TimesNewRomanPSMT"/>
              </a:rPr>
              <a:t>ç</a:t>
            </a:r>
            <a:r>
              <a:rPr lang="tr-TR" sz="2000" b="0" i="0" u="none" strike="noStrike" baseline="0" dirty="0">
                <a:latin typeface="TimesNewRomanPSMT"/>
              </a:rPr>
              <a:t>ağrıştıracak alametleri </a:t>
            </a:r>
            <a:r>
              <a:rPr lang="tr-TR" sz="2000" b="0" i="0" u="none" strike="noStrike" baseline="0" dirty="0">
                <a:highlight>
                  <a:srgbClr val="FFFF00"/>
                </a:highlight>
                <a:latin typeface="TimesNewRomanPSMT"/>
              </a:rPr>
              <a:t>kıyafet, takı ve aksesuar olarak taşınamaz.</a:t>
            </a:r>
          </a:p>
          <a:p>
            <a:pPr algn="just"/>
            <a:endParaRPr lang="tr-TR" sz="2000" b="0" i="0" u="none" strike="noStrike" baseline="0" dirty="0">
              <a:latin typeface="TimesNewRomanPSMT"/>
            </a:endParaRPr>
          </a:p>
          <a:p>
            <a:pPr algn="just"/>
            <a:r>
              <a:rPr lang="tr-TR" sz="2000" b="0" i="0" u="none" strike="noStrike" baseline="0" dirty="0">
                <a:latin typeface="TimesNewRomanPSMT"/>
              </a:rPr>
              <a:t>(3) Tütün </a:t>
            </a:r>
            <a:r>
              <a:rPr lang="tr-TR" sz="2000" dirty="0">
                <a:latin typeface="TimesNewRomanPSMT"/>
              </a:rPr>
              <a:t>ürün</a:t>
            </a:r>
            <a:r>
              <a:rPr lang="tr-TR" sz="2000" b="0" i="0" u="none" strike="noStrike" baseline="0" dirty="0">
                <a:latin typeface="TimesNewRomanPSMT"/>
              </a:rPr>
              <a:t>leri sektöründe faaliyet gösteren firmalara ait araçlarda bu </a:t>
            </a:r>
            <a:r>
              <a:rPr lang="tr-TR" sz="2000" dirty="0">
                <a:latin typeface="TimesNewRomanPSMT"/>
              </a:rPr>
              <a:t>ürün</a:t>
            </a:r>
            <a:r>
              <a:rPr lang="tr-TR" sz="2000" b="0" i="0" u="none" strike="noStrike" baseline="0" dirty="0">
                <a:latin typeface="TimesNewRomanPSMT"/>
              </a:rPr>
              <a:t>lere ilişkin markaların tanınmasını sağlayacak bir uygulamaya gidilemez.</a:t>
            </a:r>
          </a:p>
          <a:p>
            <a:pPr algn="just"/>
            <a:endParaRPr lang="tr-TR" sz="2000" b="0" i="0" u="none" strike="noStrike" baseline="0" dirty="0">
              <a:latin typeface="TimesNewRomanPSMT"/>
            </a:endParaRPr>
          </a:p>
          <a:p>
            <a:pPr algn="just"/>
            <a:r>
              <a:rPr lang="tr-TR" sz="2000" b="0" i="0" u="none" strike="noStrike" baseline="0" dirty="0">
                <a:latin typeface="TimesNewRomanPSMT"/>
              </a:rPr>
              <a:t>(4) Firmalar her ne amaçla olursa olsun </a:t>
            </a:r>
            <a:r>
              <a:rPr lang="tr-TR" sz="2000" dirty="0">
                <a:latin typeface="TimesNewRomanPSMT"/>
              </a:rPr>
              <a:t>ü</a:t>
            </a:r>
            <a:r>
              <a:rPr lang="tr-TR" sz="2000" b="0" i="0" u="none" strike="noStrike" baseline="0" dirty="0">
                <a:latin typeface="TimesNewRomanPSMT"/>
              </a:rPr>
              <a:t>retilen ve pazarlaması yapılan tütün ürünlerini </a:t>
            </a:r>
            <a:r>
              <a:rPr lang="tr-TR" sz="2000" b="0" i="0" u="none" strike="noStrike" baseline="0" dirty="0">
                <a:highlight>
                  <a:srgbClr val="FFFF00"/>
                </a:highlight>
                <a:latin typeface="TimesNewRomanPSMT"/>
              </a:rPr>
              <a:t>bayilere veya tüketicilere, teşvik, hediye, eşantiyon, promosyon, bedelsiz veya yardım olarak dağıtamazlar.</a:t>
            </a:r>
          </a:p>
          <a:p>
            <a:pPr algn="just"/>
            <a:endParaRPr lang="tr-TR" sz="2000" b="0" i="0" u="none" strike="noStrike" baseline="0" dirty="0">
              <a:latin typeface="TimesNewRomanPSMT"/>
            </a:endParaRPr>
          </a:p>
          <a:p>
            <a:pPr algn="just"/>
            <a:r>
              <a:rPr lang="tr-TR" sz="2000" b="0" i="0" u="none" strike="noStrike" baseline="0" dirty="0">
                <a:latin typeface="TimesNewRomanPSMT"/>
              </a:rPr>
              <a:t>(5) Her ne amaçla olursa olsun, tütün ürünlerinin </a:t>
            </a:r>
            <a:r>
              <a:rPr lang="tr-TR" sz="2000" b="0" i="0" u="none" strike="noStrike" baseline="0" dirty="0">
                <a:highlight>
                  <a:srgbClr val="FFFF00"/>
                </a:highlight>
                <a:latin typeface="TimesNewRomanPSMT"/>
              </a:rPr>
              <a:t>isim, logo veya amblemleri kullanılarak bildirim yapılamaz, basın-yayın organlarına ilan verilemez.</a:t>
            </a:r>
            <a:endParaRPr lang="tr-TR" sz="2000" dirty="0">
              <a:highlight>
                <a:srgbClr val="FFFF00"/>
              </a:highlight>
            </a:endParaRPr>
          </a:p>
        </p:txBody>
      </p:sp>
      <p:sp>
        <p:nvSpPr>
          <p:cNvPr id="5" name="Metin kutusu 4">
            <a:extLst>
              <a:ext uri="{FF2B5EF4-FFF2-40B4-BE49-F238E27FC236}">
                <a16:creationId xmlns:a16="http://schemas.microsoft.com/office/drawing/2014/main" id="{6EC83C82-1799-4DDD-8209-16B1206F05B9}"/>
              </a:ext>
            </a:extLst>
          </p:cNvPr>
          <p:cNvSpPr txBox="1"/>
          <p:nvPr/>
        </p:nvSpPr>
        <p:spPr>
          <a:xfrm>
            <a:off x="1968500" y="5822623"/>
            <a:ext cx="7429500" cy="430887"/>
          </a:xfrm>
          <a:prstGeom prst="rect">
            <a:avLst/>
          </a:prstGeom>
          <a:noFill/>
        </p:spPr>
        <p:txBody>
          <a:bodyPr wrap="square">
            <a:spAutoFit/>
          </a:bodyPr>
          <a:lstStyle/>
          <a:p>
            <a:pPr algn="l"/>
            <a:r>
              <a:rPr lang="tr-TR" sz="1100" b="0" i="1" u="none" strike="noStrike" baseline="0" dirty="0">
                <a:latin typeface="TimesNewRomanPS-ItalicMT"/>
              </a:rPr>
              <a:t>(1) Bu madde başlığı " Diğer yasaklar ” iken, 3/1/2008 tarihli ve 5727 sayılı Kanunun 4 üncü maddesiyle 19/5/2008 tarihinden</a:t>
            </a:r>
          </a:p>
          <a:p>
            <a:pPr algn="l"/>
            <a:r>
              <a:rPr lang="tr-TR" sz="1100" b="0" i="1" u="none" strike="noStrike" baseline="0" dirty="0">
                <a:latin typeface="TimesNewRomanPS-ItalicMT"/>
              </a:rPr>
              <a:t>geçerli olmak üzere değiştirilmiş ve metne işlenmiştir.</a:t>
            </a:r>
            <a:endParaRPr lang="tr-TR" sz="2800" dirty="0"/>
          </a:p>
        </p:txBody>
      </p:sp>
      <p:sp>
        <p:nvSpPr>
          <p:cNvPr id="2" name="Slayt Numarası Yer Tutucusu 1">
            <a:extLst>
              <a:ext uri="{FF2B5EF4-FFF2-40B4-BE49-F238E27FC236}">
                <a16:creationId xmlns:a16="http://schemas.microsoft.com/office/drawing/2014/main" id="{80EE145C-2F9D-F5AA-904A-445288759EE3}"/>
              </a:ext>
            </a:extLst>
          </p:cNvPr>
          <p:cNvSpPr>
            <a:spLocks noGrp="1"/>
          </p:cNvSpPr>
          <p:nvPr>
            <p:ph type="sldNum" sz="quarter" idx="12"/>
          </p:nvPr>
        </p:nvSpPr>
        <p:spPr/>
        <p:txBody>
          <a:bodyPr/>
          <a:lstStyle/>
          <a:p>
            <a:fld id="{BB7A8899-998F-4EED-95AC-72520FB84975}" type="slidenum">
              <a:rPr lang="tr-TR" smtClean="0"/>
              <a:t>44</a:t>
            </a:fld>
            <a:endParaRPr lang="tr-TR"/>
          </a:p>
        </p:txBody>
      </p:sp>
      <p:sp>
        <p:nvSpPr>
          <p:cNvPr id="4" name="Metin kutusu 3">
            <a:extLst>
              <a:ext uri="{FF2B5EF4-FFF2-40B4-BE49-F238E27FC236}">
                <a16:creationId xmlns:a16="http://schemas.microsoft.com/office/drawing/2014/main" id="{97BCEED2-BFDF-779F-9FCC-F5961309B86F}"/>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054659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C212676-3D0D-CA7C-E2D3-B4C9B0C928B1}"/>
              </a:ext>
            </a:extLst>
          </p:cNvPr>
          <p:cNvSpPr>
            <a:spLocks noGrp="1"/>
          </p:cNvSpPr>
          <p:nvPr>
            <p:ph type="sldNum" sz="quarter" idx="12"/>
          </p:nvPr>
        </p:nvSpPr>
        <p:spPr/>
        <p:txBody>
          <a:bodyPr/>
          <a:lstStyle/>
          <a:p>
            <a:fld id="{BB7A8899-998F-4EED-95AC-72520FB84975}" type="slidenum">
              <a:rPr lang="tr-TR" smtClean="0"/>
              <a:t>45</a:t>
            </a:fld>
            <a:endParaRPr lang="tr-TR"/>
          </a:p>
        </p:txBody>
      </p:sp>
      <p:sp>
        <p:nvSpPr>
          <p:cNvPr id="4" name="Metin kutusu 3">
            <a:extLst>
              <a:ext uri="{FF2B5EF4-FFF2-40B4-BE49-F238E27FC236}">
                <a16:creationId xmlns:a16="http://schemas.microsoft.com/office/drawing/2014/main" id="{A7065031-6F85-B900-BB0B-203FB05FA63F}"/>
              </a:ext>
            </a:extLst>
          </p:cNvPr>
          <p:cNvSpPr txBox="1"/>
          <p:nvPr/>
        </p:nvSpPr>
        <p:spPr>
          <a:xfrm>
            <a:off x="333916" y="2017654"/>
            <a:ext cx="11524168" cy="1938992"/>
          </a:xfrm>
          <a:prstGeom prst="rect">
            <a:avLst/>
          </a:prstGeom>
          <a:noFill/>
        </p:spPr>
        <p:txBody>
          <a:bodyPr wrap="square">
            <a:spAutoFit/>
          </a:bodyPr>
          <a:lstStyle/>
          <a:p>
            <a:pPr algn="just"/>
            <a:r>
              <a:rPr lang="tr-TR" sz="2400" b="0" i="0" u="none" strike="noStrike" baseline="0" dirty="0">
                <a:latin typeface="TimesNewRomanPSMT"/>
              </a:rPr>
              <a:t>(6) </a:t>
            </a:r>
            <a:r>
              <a:rPr lang="tr-TR" sz="2400" b="1" i="0" u="none" strike="noStrike" baseline="0" dirty="0">
                <a:latin typeface="TimesNewRomanPS-BoldMT"/>
              </a:rPr>
              <a:t>(Değişik:15/11/</a:t>
            </a:r>
            <a:r>
              <a:rPr lang="tr-TR" sz="2400" b="1" i="0" u="none" strike="noStrike" baseline="0" dirty="0">
                <a:highlight>
                  <a:srgbClr val="FFFF00"/>
                </a:highlight>
                <a:latin typeface="TimesNewRomanPS-BoldMT"/>
              </a:rPr>
              <a:t>2018</a:t>
            </a:r>
            <a:r>
              <a:rPr lang="tr-TR" sz="2400" b="1" i="0" u="none" strike="noStrike" baseline="0" dirty="0">
                <a:latin typeface="TimesNewRomanPS-BoldMT"/>
              </a:rPr>
              <a:t>-7151/23 </a:t>
            </a:r>
            <a:r>
              <a:rPr lang="tr-TR" sz="2400" b="1" i="0" u="none" strike="noStrike" baseline="0" dirty="0" err="1">
                <a:latin typeface="TimesNewRomanPS-BoldMT"/>
              </a:rPr>
              <a:t>md.</a:t>
            </a:r>
            <a:r>
              <a:rPr lang="tr-TR" sz="2400" b="1" i="0" u="none" strike="noStrike" baseline="0" dirty="0">
                <a:latin typeface="TimesNewRomanPS-BoldMT"/>
              </a:rPr>
              <a:t>) </a:t>
            </a:r>
            <a:r>
              <a:rPr lang="tr-TR" sz="2400" b="0" i="0" u="none" strike="noStrike" baseline="0" dirty="0">
                <a:highlight>
                  <a:srgbClr val="FFFF00"/>
                </a:highlight>
                <a:latin typeface="TimesNewRomanPSMT"/>
              </a:rPr>
              <a:t>Televizyonda yayınlanan programlarda, filmlerde, dizilerde, müzik kliplerinde, reklam ve tanıtım filmlerinde, sinema ve tiyatrolarda gösterilen eserlerde tutun </a:t>
            </a:r>
            <a:r>
              <a:rPr lang="tr-TR" sz="2400" dirty="0">
                <a:highlight>
                  <a:srgbClr val="FFFF00"/>
                </a:highlight>
                <a:latin typeface="TimesNewRomanPSMT"/>
              </a:rPr>
              <a:t>ürü</a:t>
            </a:r>
            <a:r>
              <a:rPr lang="tr-TR" sz="2400" b="0" i="0" u="none" strike="noStrike" baseline="0" dirty="0">
                <a:highlight>
                  <a:srgbClr val="FFFF00"/>
                </a:highlight>
                <a:latin typeface="TimesNewRomanPSMT"/>
              </a:rPr>
              <a:t>nlerinin</a:t>
            </a:r>
            <a:r>
              <a:rPr lang="tr-TR" sz="2400" dirty="0">
                <a:highlight>
                  <a:srgbClr val="FFFF00"/>
                </a:highlight>
                <a:latin typeface="TimesNewRomanPSMT"/>
              </a:rPr>
              <a:t> </a:t>
            </a:r>
            <a:r>
              <a:rPr lang="tr-TR" sz="2400" b="0" i="0" u="none" strike="noStrike" baseline="0" dirty="0">
                <a:highlight>
                  <a:srgbClr val="FFFF00"/>
                </a:highlight>
                <a:latin typeface="TimesNewRomanPSMT"/>
              </a:rPr>
              <a:t>kullanılması ve görüntülerine yer verilmesi ya da internet, topluma açık olan sosyal medya veya benzeri ortamlarda ticari gaye ile veya reklam amacıyla tütün ürünlerinin kullanılması ve görüntülerine yer verilmesi yasaktır.</a:t>
            </a:r>
          </a:p>
        </p:txBody>
      </p:sp>
      <p:sp>
        <p:nvSpPr>
          <p:cNvPr id="3" name="Metin kutusu 2">
            <a:extLst>
              <a:ext uri="{FF2B5EF4-FFF2-40B4-BE49-F238E27FC236}">
                <a16:creationId xmlns:a16="http://schemas.microsoft.com/office/drawing/2014/main" id="{7CB14250-FE65-5D6A-9345-0378FA5A5B25}"/>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561905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6E0BFD8-CA39-453B-A0A9-E968B07AC58C}"/>
              </a:ext>
            </a:extLst>
          </p:cNvPr>
          <p:cNvSpPr txBox="1"/>
          <p:nvPr/>
        </p:nvSpPr>
        <p:spPr>
          <a:xfrm>
            <a:off x="206827" y="197346"/>
            <a:ext cx="11462657" cy="6463308"/>
          </a:xfrm>
          <a:prstGeom prst="rect">
            <a:avLst/>
          </a:prstGeom>
          <a:noFill/>
        </p:spPr>
        <p:txBody>
          <a:bodyPr wrap="square">
            <a:spAutoFit/>
          </a:bodyPr>
          <a:lstStyle/>
          <a:p>
            <a:pPr algn="just"/>
            <a:r>
              <a:rPr lang="tr-TR" sz="2000" b="0" i="0" u="none" strike="noStrike" baseline="0" dirty="0">
                <a:latin typeface="TimesNewRomanPSMT"/>
              </a:rPr>
              <a:t>(7) </a:t>
            </a:r>
            <a:r>
              <a:rPr lang="tr-TR" sz="2000" b="1" i="0" u="none" strike="noStrike" baseline="0" dirty="0">
                <a:latin typeface="TimesNewRomanPS-BoldMT"/>
              </a:rPr>
              <a:t>(Değişik:15/11/</a:t>
            </a:r>
            <a:r>
              <a:rPr lang="tr-TR" sz="2000" b="1" i="0" u="none" strike="noStrike" baseline="0" dirty="0">
                <a:highlight>
                  <a:srgbClr val="FFFF00"/>
                </a:highlight>
                <a:latin typeface="TimesNewRomanPS-BoldMT"/>
              </a:rPr>
              <a:t>2018-</a:t>
            </a:r>
            <a:r>
              <a:rPr lang="tr-TR" sz="2000" b="1" i="0" u="none" strike="noStrike" baseline="0" dirty="0">
                <a:latin typeface="TimesNewRomanPS-BoldMT"/>
              </a:rPr>
              <a:t>7151/23 </a:t>
            </a:r>
            <a:r>
              <a:rPr lang="tr-TR" sz="2000" b="1" i="0" u="none" strike="noStrike" baseline="0" dirty="0" err="1">
                <a:latin typeface="TimesNewRomanPS-BoldMT"/>
              </a:rPr>
              <a:t>md.</a:t>
            </a:r>
            <a:r>
              <a:rPr lang="tr-TR" sz="2000" b="1" i="0" u="none" strike="noStrike" baseline="0" dirty="0">
                <a:latin typeface="TimesNewRomanPS-BoldMT"/>
              </a:rPr>
              <a:t>) </a:t>
            </a:r>
            <a:r>
              <a:rPr lang="tr-TR" sz="2000" b="0" i="0" u="none" strike="noStrike" baseline="0" dirty="0">
                <a:latin typeface="TimesNewRomanPSMT"/>
              </a:rPr>
              <a:t>Sağlık, eğitim ve </a:t>
            </a:r>
            <a:r>
              <a:rPr lang="tr-TR" sz="2000" dirty="0">
                <a:latin typeface="TimesNewRomanPSMT"/>
              </a:rPr>
              <a:t>ö</a:t>
            </a:r>
            <a:r>
              <a:rPr lang="tr-TR" sz="2000" b="0" i="0" u="none" strike="noStrike" baseline="0" dirty="0">
                <a:latin typeface="TimesNewRomanPSMT"/>
              </a:rPr>
              <a:t>ğretim, kültür ve spor hizmeti verilen yerlerde ve bunların yerleşkelerinde tutun </a:t>
            </a:r>
            <a:r>
              <a:rPr lang="tr-TR" sz="2000" dirty="0">
                <a:latin typeface="TimesNewRomanPSMT"/>
              </a:rPr>
              <a:t>ürün</a:t>
            </a:r>
            <a:r>
              <a:rPr lang="tr-TR" sz="2000" b="0" i="0" u="none" strike="noStrike" baseline="0" dirty="0">
                <a:latin typeface="TimesNewRomanPSMT"/>
              </a:rPr>
              <a:t>lerinin </a:t>
            </a:r>
            <a:r>
              <a:rPr lang="tr-TR" sz="2000" b="0" i="0" u="none" strike="noStrike" baseline="0" dirty="0">
                <a:highlight>
                  <a:srgbClr val="FFFF00"/>
                </a:highlight>
                <a:latin typeface="TimesNewRomanPSMT"/>
              </a:rPr>
              <a:t>satışı yapılamaz.</a:t>
            </a:r>
          </a:p>
          <a:p>
            <a:pPr algn="just"/>
            <a:endParaRPr lang="tr-TR" sz="2000" b="0" i="0" u="none" strike="noStrike" baseline="0" dirty="0">
              <a:latin typeface="TimesNewRomanPSMT"/>
            </a:endParaRPr>
          </a:p>
          <a:p>
            <a:pPr algn="just"/>
            <a:r>
              <a:rPr lang="tr-TR" sz="2000" b="0" i="0" u="none" strike="noStrike" baseline="0" dirty="0">
                <a:latin typeface="TimesNewRomanPSMT"/>
              </a:rPr>
              <a:t>(8) Tütün ürünleri ve tütün ürünü ihtiva eden ve etmeyen nargile ile benzerleri </a:t>
            </a:r>
            <a:r>
              <a:rPr lang="tr-TR" sz="2000" b="0" i="0" u="none" strike="noStrike" baseline="0" dirty="0" err="1">
                <a:highlight>
                  <a:srgbClr val="FFFF00"/>
                </a:highlight>
                <a:latin typeface="TimesNewRomanPSMT"/>
              </a:rPr>
              <a:t>onsekiz</a:t>
            </a:r>
            <a:r>
              <a:rPr lang="tr-TR" sz="2000" b="0" i="0" u="none" strike="noStrike" baseline="0" dirty="0">
                <a:highlight>
                  <a:srgbClr val="FFFF00"/>
                </a:highlight>
                <a:latin typeface="TimesNewRomanPSMT"/>
              </a:rPr>
              <a:t> yaşını doldurmamış kişilere satılamaz ve tüketimlerine sunulamaz.</a:t>
            </a:r>
            <a:r>
              <a:rPr lang="tr-TR" sz="900" b="0" i="1" u="none" strike="noStrike" baseline="0" dirty="0">
                <a:highlight>
                  <a:srgbClr val="FFFF00"/>
                </a:highlight>
                <a:latin typeface="TimesNewRomanPS-ItalicMT"/>
              </a:rPr>
              <a:t>(2)</a:t>
            </a:r>
          </a:p>
          <a:p>
            <a:pPr algn="just"/>
            <a:endParaRPr lang="tr-TR" sz="900" b="0" i="1" u="none" strike="noStrike" baseline="0" dirty="0">
              <a:latin typeface="TimesNewRomanPS-ItalicMT"/>
            </a:endParaRPr>
          </a:p>
          <a:p>
            <a:pPr algn="just"/>
            <a:r>
              <a:rPr lang="tr-TR" sz="2000" b="0" i="0" u="none" strike="noStrike" baseline="0" dirty="0">
                <a:latin typeface="TimesNewRomanPSMT"/>
              </a:rPr>
              <a:t>(9) </a:t>
            </a:r>
            <a:r>
              <a:rPr lang="tr-TR" sz="2000" b="0" i="0" u="none" strike="noStrike" baseline="0" dirty="0" err="1">
                <a:latin typeface="TimesNewRomanPSMT"/>
              </a:rPr>
              <a:t>Onsekiz</a:t>
            </a:r>
            <a:r>
              <a:rPr lang="tr-TR" sz="2000" b="0" i="0" u="none" strike="noStrike" baseline="0" dirty="0">
                <a:latin typeface="TimesNewRomanPSMT"/>
              </a:rPr>
              <a:t> yaşını doldurmamış kişiler, tutun urunu işletmelerinde, pazarlanmasında ve satışında </a:t>
            </a:r>
            <a:r>
              <a:rPr lang="tr-TR" sz="2000" b="0" i="0" u="none" strike="noStrike" baseline="0" dirty="0">
                <a:highlight>
                  <a:srgbClr val="FFFF00"/>
                </a:highlight>
                <a:latin typeface="TimesNewRomanPSMT"/>
              </a:rPr>
              <a:t>istihdam edilemez.</a:t>
            </a:r>
          </a:p>
          <a:p>
            <a:pPr algn="just"/>
            <a:endParaRPr lang="tr-TR" sz="2000" b="0" i="0" u="none" strike="noStrike" baseline="0" dirty="0">
              <a:latin typeface="TimesNewRomanPSMT"/>
            </a:endParaRPr>
          </a:p>
          <a:p>
            <a:pPr algn="just"/>
            <a:r>
              <a:rPr lang="tr-TR" sz="2000" b="0" i="0" u="none" strike="noStrike" baseline="0" dirty="0">
                <a:latin typeface="TimesNewRomanPSMT"/>
              </a:rPr>
              <a:t>(10) Tütün ürünleri, paket açılarak adet şeklinde veya daha küçük paketlere bölünerek satılamaz.</a:t>
            </a:r>
          </a:p>
          <a:p>
            <a:pPr algn="just"/>
            <a:endParaRPr lang="tr-TR" sz="2000" b="0" i="0" u="none" strike="noStrike" baseline="0" dirty="0">
              <a:latin typeface="TimesNewRomanPSMT"/>
            </a:endParaRPr>
          </a:p>
          <a:p>
            <a:pPr algn="just"/>
            <a:r>
              <a:rPr lang="tr-TR" sz="2000" b="0" i="0" u="none" strike="noStrike" baseline="0" dirty="0">
                <a:latin typeface="TimesNewRomanPSMT"/>
              </a:rPr>
              <a:t>(11) Tütün ürünleri, (…) </a:t>
            </a:r>
            <a:r>
              <a:rPr lang="tr-TR" sz="900" b="0" i="0" u="none" strike="noStrike" baseline="0" dirty="0">
                <a:latin typeface="TimesNewRomanPSMT"/>
              </a:rPr>
              <a:t>(3) </a:t>
            </a:r>
            <a:r>
              <a:rPr lang="tr-TR" sz="2000" b="0" i="0" u="none" strike="noStrike" baseline="0" dirty="0">
                <a:latin typeface="TimesNewRomanPSMT"/>
              </a:rPr>
              <a:t>otomatik makinelerle, telefon, televizyon ve internet gibi </a:t>
            </a:r>
            <a:r>
              <a:rPr lang="tr-TR" sz="2000" b="0" i="0" u="none" strike="noStrike" baseline="0" dirty="0">
                <a:highlight>
                  <a:srgbClr val="FFFF00"/>
                </a:highlight>
                <a:latin typeface="TimesNewRomanPSMT"/>
              </a:rPr>
              <a:t>elektronik ortamlarla satılamaz ve satış amacıyla kargo yoluyla taşınamaz. </a:t>
            </a:r>
            <a:r>
              <a:rPr lang="tr-TR" sz="900" b="0" i="0" u="none" strike="noStrike" baseline="0" dirty="0">
                <a:highlight>
                  <a:srgbClr val="FFFF00"/>
                </a:highlight>
                <a:latin typeface="TimesNewRomanPSMT"/>
              </a:rPr>
              <a:t>(3)</a:t>
            </a:r>
          </a:p>
          <a:p>
            <a:pPr algn="just"/>
            <a:endParaRPr lang="tr-TR" sz="900" b="0" i="0" u="none" strike="noStrike" baseline="0" dirty="0">
              <a:latin typeface="TimesNewRomanPSMT"/>
            </a:endParaRPr>
          </a:p>
          <a:p>
            <a:pPr algn="just"/>
            <a:r>
              <a:rPr lang="tr-TR" sz="2000" b="0" i="0" u="none" strike="noStrike" baseline="0" dirty="0">
                <a:latin typeface="TimesNewRomanPSMT"/>
              </a:rPr>
              <a:t>(12) Tütün ürünleriyle ilgili izmarit, paket, ağızlık, kağıt ve benzeri </a:t>
            </a:r>
            <a:r>
              <a:rPr lang="tr-TR" sz="2000" b="0" i="0" u="none" strike="noStrike" baseline="0" dirty="0">
                <a:highlight>
                  <a:srgbClr val="FFFF00"/>
                </a:highlight>
                <a:latin typeface="TimesNewRomanPSMT"/>
              </a:rPr>
              <a:t>atıklar </a:t>
            </a:r>
            <a:r>
              <a:rPr lang="tr-TR" sz="2000" dirty="0">
                <a:highlight>
                  <a:srgbClr val="FFFF00"/>
                </a:highlight>
                <a:latin typeface="TimesNewRomanPSMT"/>
              </a:rPr>
              <a:t>ç</a:t>
            </a:r>
            <a:r>
              <a:rPr lang="tr-TR" sz="2000" b="0" i="0" u="none" strike="noStrike" baseline="0" dirty="0">
                <a:highlight>
                  <a:srgbClr val="FFFF00"/>
                </a:highlight>
                <a:latin typeface="TimesNewRomanPSMT"/>
              </a:rPr>
              <a:t>evreye atılamaz.</a:t>
            </a:r>
          </a:p>
          <a:p>
            <a:pPr algn="just"/>
            <a:r>
              <a:rPr lang="tr-TR" sz="2000" b="0" i="0" u="none" strike="noStrike" baseline="0" dirty="0">
                <a:latin typeface="TimesNewRomanPSMT"/>
              </a:rPr>
              <a:t>(13) Tütün ürünleri, </a:t>
            </a:r>
            <a:r>
              <a:rPr lang="tr-TR" sz="2000" b="0" i="0" u="none" strike="noStrike" baseline="0" dirty="0" err="1">
                <a:latin typeface="TimesNewRomanPSMT"/>
              </a:rPr>
              <a:t>onsekiz</a:t>
            </a:r>
            <a:r>
              <a:rPr lang="tr-TR" sz="2000" b="0" i="0" u="none" strike="noStrike" baseline="0" dirty="0">
                <a:latin typeface="TimesNewRomanPSMT"/>
              </a:rPr>
              <a:t> yaşını doldurmamış kişilerin doğrudan ulaşacağı ve </a:t>
            </a:r>
            <a:r>
              <a:rPr lang="tr-TR" sz="2000" b="0" i="0" u="none" strike="noStrike" baseline="0" dirty="0">
                <a:highlight>
                  <a:srgbClr val="FFFF00"/>
                </a:highlight>
                <a:latin typeface="TimesNewRomanPSMT"/>
              </a:rPr>
              <a:t>işletme dışından görülecek</a:t>
            </a:r>
            <a:r>
              <a:rPr lang="tr-TR" sz="2000" dirty="0">
                <a:highlight>
                  <a:srgbClr val="FFFF00"/>
                </a:highlight>
                <a:latin typeface="TimesNewRomanPSMT"/>
              </a:rPr>
              <a:t> </a:t>
            </a:r>
            <a:r>
              <a:rPr lang="tr-TR" sz="2000" b="0" i="0" u="none" strike="noStrike" baseline="0" dirty="0">
                <a:highlight>
                  <a:srgbClr val="FFFF00"/>
                </a:highlight>
                <a:latin typeface="TimesNewRomanPSMT"/>
              </a:rPr>
              <a:t>şekilde satışa arz edilemez.</a:t>
            </a:r>
            <a:r>
              <a:rPr lang="tr-TR" sz="2000" b="0" i="0" u="none" strike="noStrike" baseline="0" dirty="0">
                <a:latin typeface="TimesNewRomanPSMT"/>
              </a:rPr>
              <a:t> Tütün ürünleri satış belgesi olmaksızın ve satış belgesinde belirtilen yerin dışında satışa sunulamaz.</a:t>
            </a:r>
          </a:p>
          <a:p>
            <a:pPr algn="just"/>
            <a:endParaRPr lang="tr-TR" sz="2000" b="0" i="0" u="none" strike="noStrike" baseline="0" dirty="0">
              <a:latin typeface="TimesNewRomanPSMT"/>
            </a:endParaRPr>
          </a:p>
          <a:p>
            <a:pPr algn="just"/>
            <a:r>
              <a:rPr lang="tr-TR" sz="2000" b="0" i="0" u="none" strike="noStrike" baseline="0" dirty="0">
                <a:latin typeface="TimesNewRomanPSMT"/>
              </a:rPr>
              <a:t>(14) Her turlu sakız, şeker, </a:t>
            </a:r>
            <a:r>
              <a:rPr lang="tr-TR" sz="2000" dirty="0">
                <a:latin typeface="TimesNewRomanPSMT"/>
              </a:rPr>
              <a:t>ç</a:t>
            </a:r>
            <a:r>
              <a:rPr lang="tr-TR" sz="2000" b="0" i="0" u="none" strike="noStrike" baseline="0" dirty="0">
                <a:latin typeface="TimesNewRomanPSMT"/>
              </a:rPr>
              <a:t>erez, oyuncak, kıyafet, takı, aksesuar ve benzeri </a:t>
            </a:r>
            <a:r>
              <a:rPr lang="tr-TR" sz="2000" dirty="0">
                <a:latin typeface="TimesNewRomanPSMT"/>
              </a:rPr>
              <a:t>ürü</a:t>
            </a:r>
            <a:r>
              <a:rPr lang="tr-TR" sz="2000" b="0" i="0" u="none" strike="noStrike" baseline="0" dirty="0">
                <a:latin typeface="TimesNewRomanPSMT"/>
              </a:rPr>
              <a:t>nler tütün ürünlerine</a:t>
            </a:r>
            <a:r>
              <a:rPr lang="tr-TR" sz="2000" dirty="0">
                <a:latin typeface="TimesNewRomanPSMT"/>
              </a:rPr>
              <a:t> </a:t>
            </a:r>
            <a:r>
              <a:rPr lang="tr-TR" sz="2000" b="0" i="0" u="none" strike="noStrike" baseline="0" dirty="0">
                <a:latin typeface="TimesNewRomanPSMT"/>
              </a:rPr>
              <a:t>benzeyecek veya markasını </a:t>
            </a:r>
            <a:r>
              <a:rPr lang="tr-TR" sz="2000" dirty="0">
                <a:latin typeface="TimesNewRomanPSMT"/>
              </a:rPr>
              <a:t>ç</a:t>
            </a:r>
            <a:r>
              <a:rPr lang="tr-TR" sz="2000" b="0" i="0" u="none" strike="noStrike" baseline="0" dirty="0">
                <a:latin typeface="TimesNewRomanPSMT"/>
              </a:rPr>
              <a:t>ağrıştıracak şekilde </a:t>
            </a:r>
            <a:r>
              <a:rPr lang="tr-TR" sz="2000" dirty="0">
                <a:latin typeface="TimesNewRomanPSMT"/>
              </a:rPr>
              <a:t>ü</a:t>
            </a:r>
            <a:r>
              <a:rPr lang="tr-TR" sz="2000" b="0" i="0" u="none" strike="noStrike" baseline="0" dirty="0">
                <a:latin typeface="TimesNewRomanPSMT"/>
              </a:rPr>
              <a:t>retilemez, dağıtılamaz ve satılamaz.</a:t>
            </a:r>
          </a:p>
          <a:p>
            <a:pPr algn="just"/>
            <a:endParaRPr lang="tr-TR" sz="2000" dirty="0"/>
          </a:p>
        </p:txBody>
      </p:sp>
      <p:sp>
        <p:nvSpPr>
          <p:cNvPr id="2" name="Slayt Numarası Yer Tutucusu 1">
            <a:extLst>
              <a:ext uri="{FF2B5EF4-FFF2-40B4-BE49-F238E27FC236}">
                <a16:creationId xmlns:a16="http://schemas.microsoft.com/office/drawing/2014/main" id="{E8D97B04-01AE-9731-D9EE-101F719DB9F1}"/>
              </a:ext>
            </a:extLst>
          </p:cNvPr>
          <p:cNvSpPr>
            <a:spLocks noGrp="1"/>
          </p:cNvSpPr>
          <p:nvPr>
            <p:ph type="sldNum" sz="quarter" idx="12"/>
          </p:nvPr>
        </p:nvSpPr>
        <p:spPr/>
        <p:txBody>
          <a:bodyPr/>
          <a:lstStyle/>
          <a:p>
            <a:fld id="{BB7A8899-998F-4EED-95AC-72520FB84975}" type="slidenum">
              <a:rPr lang="tr-TR" smtClean="0"/>
              <a:t>46</a:t>
            </a:fld>
            <a:endParaRPr lang="tr-TR"/>
          </a:p>
        </p:txBody>
      </p:sp>
      <p:sp>
        <p:nvSpPr>
          <p:cNvPr id="4" name="Metin kutusu 3">
            <a:extLst>
              <a:ext uri="{FF2B5EF4-FFF2-40B4-BE49-F238E27FC236}">
                <a16:creationId xmlns:a16="http://schemas.microsoft.com/office/drawing/2014/main" id="{67CDA4ED-0D74-0CE1-F825-EE2C2C8E0EF6}"/>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1400066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006F68F-3B16-4C6A-B697-35B5EAB5A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763" y="1199819"/>
            <a:ext cx="8979107" cy="296136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id="{91CD1B5C-258D-42EC-94F7-0D2B989586D8}"/>
                  </a:ext>
                </a:extLst>
              </p14:cNvPr>
              <p14:cNvContentPartPr/>
              <p14:nvPr/>
            </p14:nvContentPartPr>
            <p14:xfrm>
              <a:off x="5562360" y="2641200"/>
              <a:ext cx="615960" cy="18360"/>
            </p14:xfrm>
          </p:contentPart>
        </mc:Choice>
        <mc:Fallback xmlns="">
          <p:pic>
            <p:nvPicPr>
              <p:cNvPr id="2" name="Mürekkep 1">
                <a:extLst>
                  <a:ext uri="{FF2B5EF4-FFF2-40B4-BE49-F238E27FC236}">
                    <a16:creationId xmlns:a16="http://schemas.microsoft.com/office/drawing/2014/main" id="{91CD1B5C-258D-42EC-94F7-0D2B989586D8}"/>
                  </a:ext>
                </a:extLst>
              </p:cNvPr>
              <p:cNvPicPr/>
              <p:nvPr/>
            </p:nvPicPr>
            <p:blipFill>
              <a:blip r:embed="rId4"/>
              <a:stretch>
                <a:fillRect/>
              </a:stretch>
            </p:blipFill>
            <p:spPr>
              <a:xfrm>
                <a:off x="5508360" y="2533200"/>
                <a:ext cx="723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Mürekkep 5">
                <a:extLst>
                  <a:ext uri="{FF2B5EF4-FFF2-40B4-BE49-F238E27FC236}">
                    <a16:creationId xmlns:a16="http://schemas.microsoft.com/office/drawing/2014/main" id="{7EB064A7-4E0B-433E-B8E2-B2CEC3CFCCC7}"/>
                  </a:ext>
                </a:extLst>
              </p14:cNvPr>
              <p14:cNvContentPartPr/>
              <p14:nvPr/>
            </p14:nvContentPartPr>
            <p14:xfrm>
              <a:off x="6108120" y="2983920"/>
              <a:ext cx="545400" cy="360"/>
            </p14:xfrm>
          </p:contentPart>
        </mc:Choice>
        <mc:Fallback xmlns="">
          <p:pic>
            <p:nvPicPr>
              <p:cNvPr id="6" name="Mürekkep 5">
                <a:extLst>
                  <a:ext uri="{FF2B5EF4-FFF2-40B4-BE49-F238E27FC236}">
                    <a16:creationId xmlns:a16="http://schemas.microsoft.com/office/drawing/2014/main" id="{7EB064A7-4E0B-433E-B8E2-B2CEC3CFCCC7}"/>
                  </a:ext>
                </a:extLst>
              </p:cNvPr>
              <p:cNvPicPr/>
              <p:nvPr/>
            </p:nvPicPr>
            <p:blipFill>
              <a:blip r:embed="rId6"/>
              <a:stretch>
                <a:fillRect/>
              </a:stretch>
            </p:blipFill>
            <p:spPr>
              <a:xfrm>
                <a:off x="6054120" y="2875920"/>
                <a:ext cx="653040" cy="216000"/>
              </a:xfrm>
              <a:prstGeom prst="rect">
                <a:avLst/>
              </a:prstGeom>
            </p:spPr>
          </p:pic>
        </mc:Fallback>
      </mc:AlternateContent>
      <p:pic>
        <p:nvPicPr>
          <p:cNvPr id="5" name="Resim 4" descr="metin, kırpıntı çizim içeren bir resim&#10;&#10;Açıklama otomatik olarak oluşturuldu">
            <a:extLst>
              <a:ext uri="{FF2B5EF4-FFF2-40B4-BE49-F238E27FC236}">
                <a16:creationId xmlns:a16="http://schemas.microsoft.com/office/drawing/2014/main" id="{E521E1D7-739F-3FC9-844E-7A7B3BEE24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4503" y="3994566"/>
            <a:ext cx="4141509" cy="2337212"/>
          </a:xfrm>
          <a:prstGeom prst="rect">
            <a:avLst/>
          </a:prstGeom>
        </p:spPr>
      </p:pic>
      <p:sp>
        <p:nvSpPr>
          <p:cNvPr id="4" name="Slayt Numarası Yer Tutucusu 3">
            <a:extLst>
              <a:ext uri="{FF2B5EF4-FFF2-40B4-BE49-F238E27FC236}">
                <a16:creationId xmlns:a16="http://schemas.microsoft.com/office/drawing/2014/main" id="{CD7E9125-CF73-59C1-6974-6206F3220753}"/>
              </a:ext>
            </a:extLst>
          </p:cNvPr>
          <p:cNvSpPr>
            <a:spLocks noGrp="1"/>
          </p:cNvSpPr>
          <p:nvPr>
            <p:ph type="sldNum" sz="quarter" idx="12"/>
          </p:nvPr>
        </p:nvSpPr>
        <p:spPr/>
        <p:txBody>
          <a:bodyPr/>
          <a:lstStyle/>
          <a:p>
            <a:fld id="{BB7A8899-998F-4EED-95AC-72520FB84975}" type="slidenum">
              <a:rPr lang="tr-TR" smtClean="0"/>
              <a:t>47</a:t>
            </a:fld>
            <a:endParaRPr lang="tr-TR"/>
          </a:p>
        </p:txBody>
      </p:sp>
      <p:sp>
        <p:nvSpPr>
          <p:cNvPr id="8" name="Metin kutusu 7">
            <a:extLst>
              <a:ext uri="{FF2B5EF4-FFF2-40B4-BE49-F238E27FC236}">
                <a16:creationId xmlns:a16="http://schemas.microsoft.com/office/drawing/2014/main" id="{EDA152C6-57B4-3C32-DB05-97BE8DBB4733}"/>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921097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CCF1A66-369A-45CC-8BB4-09712FF864D6}"/>
              </a:ext>
            </a:extLst>
          </p:cNvPr>
          <p:cNvPicPr>
            <a:picLocks noChangeAspect="1"/>
          </p:cNvPicPr>
          <p:nvPr/>
        </p:nvPicPr>
        <p:blipFill>
          <a:blip r:embed="rId2"/>
          <a:stretch>
            <a:fillRect/>
          </a:stretch>
        </p:blipFill>
        <p:spPr>
          <a:xfrm>
            <a:off x="6057894" y="3424237"/>
            <a:ext cx="76211" cy="9526"/>
          </a:xfrm>
          <a:prstGeom prst="rect">
            <a:avLst/>
          </a:prstGeom>
        </p:spPr>
      </p:pic>
      <p:pic>
        <p:nvPicPr>
          <p:cNvPr id="7" name="Resim 6">
            <a:extLst>
              <a:ext uri="{FF2B5EF4-FFF2-40B4-BE49-F238E27FC236}">
                <a16:creationId xmlns:a16="http://schemas.microsoft.com/office/drawing/2014/main" id="{34BD5A19-0EEF-4863-BC5F-2CAB22B53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15" y="424542"/>
            <a:ext cx="11594818" cy="5671457"/>
          </a:xfrm>
          <a:prstGeom prst="rect">
            <a:avLst/>
          </a:prstGeom>
        </p:spPr>
      </p:pic>
      <p:sp>
        <p:nvSpPr>
          <p:cNvPr id="2" name="Slayt Numarası Yer Tutucusu 1">
            <a:extLst>
              <a:ext uri="{FF2B5EF4-FFF2-40B4-BE49-F238E27FC236}">
                <a16:creationId xmlns:a16="http://schemas.microsoft.com/office/drawing/2014/main" id="{5634EEE2-B2C1-A6D6-DDCA-DD8808E09946}"/>
              </a:ext>
            </a:extLst>
          </p:cNvPr>
          <p:cNvSpPr>
            <a:spLocks noGrp="1"/>
          </p:cNvSpPr>
          <p:nvPr>
            <p:ph type="sldNum" sz="quarter" idx="12"/>
          </p:nvPr>
        </p:nvSpPr>
        <p:spPr/>
        <p:txBody>
          <a:bodyPr/>
          <a:lstStyle/>
          <a:p>
            <a:fld id="{BB7A8899-998F-4EED-95AC-72520FB84975}" type="slidenum">
              <a:rPr lang="tr-TR" smtClean="0"/>
              <a:t>48</a:t>
            </a:fld>
            <a:endParaRPr lang="tr-TR"/>
          </a:p>
        </p:txBody>
      </p:sp>
      <mc:AlternateContent xmlns:mc="http://schemas.openxmlformats.org/markup-compatibility/2006">
        <mc:Choice xmlns:p14="http://schemas.microsoft.com/office/powerpoint/2010/main" Requires="p14">
          <p:contentPart p14:bwMode="auto" r:id="rId4">
            <p14:nvContentPartPr>
              <p14:cNvPr id="3" name="Mürekkep 2">
                <a:extLst>
                  <a:ext uri="{FF2B5EF4-FFF2-40B4-BE49-F238E27FC236}">
                    <a16:creationId xmlns:a16="http://schemas.microsoft.com/office/drawing/2014/main" id="{578EE4F2-A73A-E4CC-9C8D-12CE6162F9E8}"/>
                  </a:ext>
                </a:extLst>
              </p14:cNvPr>
              <p14:cNvContentPartPr/>
              <p14:nvPr/>
            </p14:nvContentPartPr>
            <p14:xfrm>
              <a:off x="5627743" y="2067000"/>
              <a:ext cx="5360040" cy="132480"/>
            </p14:xfrm>
          </p:contentPart>
        </mc:Choice>
        <mc:Fallback>
          <p:pic>
            <p:nvPicPr>
              <p:cNvPr id="3" name="Mürekkep 2">
                <a:extLst>
                  <a:ext uri="{FF2B5EF4-FFF2-40B4-BE49-F238E27FC236}">
                    <a16:creationId xmlns:a16="http://schemas.microsoft.com/office/drawing/2014/main" id="{578EE4F2-A73A-E4CC-9C8D-12CE6162F9E8}"/>
                  </a:ext>
                </a:extLst>
              </p:cNvPr>
              <p:cNvPicPr/>
              <p:nvPr/>
            </p:nvPicPr>
            <p:blipFill>
              <a:blip r:embed="rId5"/>
              <a:stretch>
                <a:fillRect/>
              </a:stretch>
            </p:blipFill>
            <p:spPr>
              <a:xfrm>
                <a:off x="5573743" y="1959360"/>
                <a:ext cx="54676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Mürekkep 7">
                <a:extLst>
                  <a:ext uri="{FF2B5EF4-FFF2-40B4-BE49-F238E27FC236}">
                    <a16:creationId xmlns:a16="http://schemas.microsoft.com/office/drawing/2014/main" id="{C8B1037B-A631-4885-9E01-C31B9B2E657C}"/>
                  </a:ext>
                </a:extLst>
              </p14:cNvPr>
              <p14:cNvContentPartPr/>
              <p14:nvPr/>
            </p14:nvContentPartPr>
            <p14:xfrm>
              <a:off x="1044583" y="2448960"/>
              <a:ext cx="3765960" cy="110160"/>
            </p14:xfrm>
          </p:contentPart>
        </mc:Choice>
        <mc:Fallback>
          <p:pic>
            <p:nvPicPr>
              <p:cNvPr id="8" name="Mürekkep 7">
                <a:extLst>
                  <a:ext uri="{FF2B5EF4-FFF2-40B4-BE49-F238E27FC236}">
                    <a16:creationId xmlns:a16="http://schemas.microsoft.com/office/drawing/2014/main" id="{C8B1037B-A631-4885-9E01-C31B9B2E657C}"/>
                  </a:ext>
                </a:extLst>
              </p:cNvPr>
              <p:cNvPicPr/>
              <p:nvPr/>
            </p:nvPicPr>
            <p:blipFill>
              <a:blip r:embed="rId7"/>
              <a:stretch>
                <a:fillRect/>
              </a:stretch>
            </p:blipFill>
            <p:spPr>
              <a:xfrm>
                <a:off x="990943" y="2340960"/>
                <a:ext cx="38736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Mürekkep 10">
                <a:extLst>
                  <a:ext uri="{FF2B5EF4-FFF2-40B4-BE49-F238E27FC236}">
                    <a16:creationId xmlns:a16="http://schemas.microsoft.com/office/drawing/2014/main" id="{77E5252F-7344-19C6-3798-6EF64022030C}"/>
                  </a:ext>
                </a:extLst>
              </p14:cNvPr>
              <p14:cNvContentPartPr/>
              <p14:nvPr/>
            </p14:nvContentPartPr>
            <p14:xfrm>
              <a:off x="4430383" y="2448240"/>
              <a:ext cx="3123360" cy="66960"/>
            </p14:xfrm>
          </p:contentPart>
        </mc:Choice>
        <mc:Fallback>
          <p:pic>
            <p:nvPicPr>
              <p:cNvPr id="11" name="Mürekkep 10">
                <a:extLst>
                  <a:ext uri="{FF2B5EF4-FFF2-40B4-BE49-F238E27FC236}">
                    <a16:creationId xmlns:a16="http://schemas.microsoft.com/office/drawing/2014/main" id="{77E5252F-7344-19C6-3798-6EF64022030C}"/>
                  </a:ext>
                </a:extLst>
              </p:cNvPr>
              <p:cNvPicPr/>
              <p:nvPr/>
            </p:nvPicPr>
            <p:blipFill>
              <a:blip r:embed="rId9"/>
              <a:stretch>
                <a:fillRect/>
              </a:stretch>
            </p:blipFill>
            <p:spPr>
              <a:xfrm>
                <a:off x="4376743" y="2340240"/>
                <a:ext cx="32310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Mürekkep 11">
                <a:extLst>
                  <a:ext uri="{FF2B5EF4-FFF2-40B4-BE49-F238E27FC236}">
                    <a16:creationId xmlns:a16="http://schemas.microsoft.com/office/drawing/2014/main" id="{8FBBBAE3-580C-D744-A300-A1A09D021A55}"/>
                  </a:ext>
                </a:extLst>
              </p14:cNvPr>
              <p14:cNvContentPartPr/>
              <p14:nvPr/>
            </p14:nvContentPartPr>
            <p14:xfrm>
              <a:off x="7587223" y="2491800"/>
              <a:ext cx="3308400" cy="111240"/>
            </p14:xfrm>
          </p:contentPart>
        </mc:Choice>
        <mc:Fallback>
          <p:pic>
            <p:nvPicPr>
              <p:cNvPr id="12" name="Mürekkep 11">
                <a:extLst>
                  <a:ext uri="{FF2B5EF4-FFF2-40B4-BE49-F238E27FC236}">
                    <a16:creationId xmlns:a16="http://schemas.microsoft.com/office/drawing/2014/main" id="{8FBBBAE3-580C-D744-A300-A1A09D021A55}"/>
                  </a:ext>
                </a:extLst>
              </p:cNvPr>
              <p:cNvPicPr/>
              <p:nvPr/>
            </p:nvPicPr>
            <p:blipFill>
              <a:blip r:embed="rId11"/>
              <a:stretch>
                <a:fillRect/>
              </a:stretch>
            </p:blipFill>
            <p:spPr>
              <a:xfrm>
                <a:off x="7533223" y="2384160"/>
                <a:ext cx="34160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Mürekkep 13">
                <a:extLst>
                  <a:ext uri="{FF2B5EF4-FFF2-40B4-BE49-F238E27FC236}">
                    <a16:creationId xmlns:a16="http://schemas.microsoft.com/office/drawing/2014/main" id="{AC9C175C-0B84-CC8C-2C2C-D56451AF2FCF}"/>
                  </a:ext>
                </a:extLst>
              </p14:cNvPr>
              <p14:cNvContentPartPr/>
              <p14:nvPr/>
            </p14:nvContentPartPr>
            <p14:xfrm>
              <a:off x="5486263" y="2960880"/>
              <a:ext cx="1588320" cy="22320"/>
            </p14:xfrm>
          </p:contentPart>
        </mc:Choice>
        <mc:Fallback>
          <p:pic>
            <p:nvPicPr>
              <p:cNvPr id="14" name="Mürekkep 13">
                <a:extLst>
                  <a:ext uri="{FF2B5EF4-FFF2-40B4-BE49-F238E27FC236}">
                    <a16:creationId xmlns:a16="http://schemas.microsoft.com/office/drawing/2014/main" id="{AC9C175C-0B84-CC8C-2C2C-D56451AF2FCF}"/>
                  </a:ext>
                </a:extLst>
              </p:cNvPr>
              <p:cNvPicPr/>
              <p:nvPr/>
            </p:nvPicPr>
            <p:blipFill>
              <a:blip r:embed="rId13"/>
              <a:stretch>
                <a:fillRect/>
              </a:stretch>
            </p:blipFill>
            <p:spPr>
              <a:xfrm>
                <a:off x="5432623" y="2853240"/>
                <a:ext cx="16959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Mürekkep 14">
                <a:extLst>
                  <a:ext uri="{FF2B5EF4-FFF2-40B4-BE49-F238E27FC236}">
                    <a16:creationId xmlns:a16="http://schemas.microsoft.com/office/drawing/2014/main" id="{138D7B47-463C-B01C-DE5E-009E81EB272E}"/>
                  </a:ext>
                </a:extLst>
              </p14:cNvPr>
              <p14:cNvContentPartPr/>
              <p14:nvPr/>
            </p14:nvContentPartPr>
            <p14:xfrm>
              <a:off x="652903" y="2916960"/>
              <a:ext cx="500040" cy="360"/>
            </p14:xfrm>
          </p:contentPart>
        </mc:Choice>
        <mc:Fallback>
          <p:pic>
            <p:nvPicPr>
              <p:cNvPr id="15" name="Mürekkep 14">
                <a:extLst>
                  <a:ext uri="{FF2B5EF4-FFF2-40B4-BE49-F238E27FC236}">
                    <a16:creationId xmlns:a16="http://schemas.microsoft.com/office/drawing/2014/main" id="{138D7B47-463C-B01C-DE5E-009E81EB272E}"/>
                  </a:ext>
                </a:extLst>
              </p:cNvPr>
              <p:cNvPicPr/>
              <p:nvPr/>
            </p:nvPicPr>
            <p:blipFill>
              <a:blip r:embed="rId15"/>
              <a:stretch>
                <a:fillRect/>
              </a:stretch>
            </p:blipFill>
            <p:spPr>
              <a:xfrm>
                <a:off x="598903" y="2809320"/>
                <a:ext cx="607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Mürekkep 15">
                <a:extLst>
                  <a:ext uri="{FF2B5EF4-FFF2-40B4-BE49-F238E27FC236}">
                    <a16:creationId xmlns:a16="http://schemas.microsoft.com/office/drawing/2014/main" id="{80688E55-46D7-3709-38F2-2F69C86E8456}"/>
                  </a:ext>
                </a:extLst>
              </p14:cNvPr>
              <p14:cNvContentPartPr/>
              <p14:nvPr/>
            </p14:nvContentPartPr>
            <p14:xfrm>
              <a:off x="1339063" y="2928120"/>
              <a:ext cx="1131120" cy="22680"/>
            </p14:xfrm>
          </p:contentPart>
        </mc:Choice>
        <mc:Fallback>
          <p:pic>
            <p:nvPicPr>
              <p:cNvPr id="16" name="Mürekkep 15">
                <a:extLst>
                  <a:ext uri="{FF2B5EF4-FFF2-40B4-BE49-F238E27FC236}">
                    <a16:creationId xmlns:a16="http://schemas.microsoft.com/office/drawing/2014/main" id="{80688E55-46D7-3709-38F2-2F69C86E8456}"/>
                  </a:ext>
                </a:extLst>
              </p:cNvPr>
              <p:cNvPicPr/>
              <p:nvPr/>
            </p:nvPicPr>
            <p:blipFill>
              <a:blip r:embed="rId17"/>
              <a:stretch>
                <a:fillRect/>
              </a:stretch>
            </p:blipFill>
            <p:spPr>
              <a:xfrm>
                <a:off x="1285063" y="2820480"/>
                <a:ext cx="1238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Mürekkep 16">
                <a:extLst>
                  <a:ext uri="{FF2B5EF4-FFF2-40B4-BE49-F238E27FC236}">
                    <a16:creationId xmlns:a16="http://schemas.microsoft.com/office/drawing/2014/main" id="{EE60E87F-0840-520A-6D34-61A98150473E}"/>
                  </a:ext>
                </a:extLst>
              </p14:cNvPr>
              <p14:cNvContentPartPr/>
              <p14:nvPr/>
            </p14:nvContentPartPr>
            <p14:xfrm>
              <a:off x="2743063" y="2850000"/>
              <a:ext cx="2601000" cy="132840"/>
            </p14:xfrm>
          </p:contentPart>
        </mc:Choice>
        <mc:Fallback>
          <p:pic>
            <p:nvPicPr>
              <p:cNvPr id="17" name="Mürekkep 16">
                <a:extLst>
                  <a:ext uri="{FF2B5EF4-FFF2-40B4-BE49-F238E27FC236}">
                    <a16:creationId xmlns:a16="http://schemas.microsoft.com/office/drawing/2014/main" id="{EE60E87F-0840-520A-6D34-61A98150473E}"/>
                  </a:ext>
                </a:extLst>
              </p:cNvPr>
              <p:cNvPicPr/>
              <p:nvPr/>
            </p:nvPicPr>
            <p:blipFill>
              <a:blip r:embed="rId19"/>
              <a:stretch>
                <a:fillRect/>
              </a:stretch>
            </p:blipFill>
            <p:spPr>
              <a:xfrm>
                <a:off x="2689423" y="2742360"/>
                <a:ext cx="270864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Mürekkep 17">
                <a:extLst>
                  <a:ext uri="{FF2B5EF4-FFF2-40B4-BE49-F238E27FC236}">
                    <a16:creationId xmlns:a16="http://schemas.microsoft.com/office/drawing/2014/main" id="{E89CF903-AD10-8498-DA40-CC6F338EF86A}"/>
                  </a:ext>
                </a:extLst>
              </p14:cNvPr>
              <p14:cNvContentPartPr/>
              <p14:nvPr/>
            </p14:nvContentPartPr>
            <p14:xfrm>
              <a:off x="4213663" y="2883840"/>
              <a:ext cx="1066320" cy="22680"/>
            </p14:xfrm>
          </p:contentPart>
        </mc:Choice>
        <mc:Fallback>
          <p:pic>
            <p:nvPicPr>
              <p:cNvPr id="18" name="Mürekkep 17">
                <a:extLst>
                  <a:ext uri="{FF2B5EF4-FFF2-40B4-BE49-F238E27FC236}">
                    <a16:creationId xmlns:a16="http://schemas.microsoft.com/office/drawing/2014/main" id="{E89CF903-AD10-8498-DA40-CC6F338EF86A}"/>
                  </a:ext>
                </a:extLst>
              </p:cNvPr>
              <p:cNvPicPr/>
              <p:nvPr/>
            </p:nvPicPr>
            <p:blipFill>
              <a:blip r:embed="rId21"/>
              <a:stretch>
                <a:fillRect/>
              </a:stretch>
            </p:blipFill>
            <p:spPr>
              <a:xfrm>
                <a:off x="4160023" y="2775840"/>
                <a:ext cx="1173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Mürekkep 18">
                <a:extLst>
                  <a:ext uri="{FF2B5EF4-FFF2-40B4-BE49-F238E27FC236}">
                    <a16:creationId xmlns:a16="http://schemas.microsoft.com/office/drawing/2014/main" id="{3C677E25-D05C-2E42-5F75-13FEDF1FA679}"/>
                  </a:ext>
                </a:extLst>
              </p14:cNvPr>
              <p14:cNvContentPartPr/>
              <p14:nvPr/>
            </p14:nvContentPartPr>
            <p14:xfrm>
              <a:off x="10525903" y="4549920"/>
              <a:ext cx="330120" cy="4680"/>
            </p14:xfrm>
          </p:contentPart>
        </mc:Choice>
        <mc:Fallback>
          <p:pic>
            <p:nvPicPr>
              <p:cNvPr id="19" name="Mürekkep 18">
                <a:extLst>
                  <a:ext uri="{FF2B5EF4-FFF2-40B4-BE49-F238E27FC236}">
                    <a16:creationId xmlns:a16="http://schemas.microsoft.com/office/drawing/2014/main" id="{3C677E25-D05C-2E42-5F75-13FEDF1FA679}"/>
                  </a:ext>
                </a:extLst>
              </p:cNvPr>
              <p:cNvPicPr/>
              <p:nvPr/>
            </p:nvPicPr>
            <p:blipFill>
              <a:blip r:embed="rId23"/>
              <a:stretch>
                <a:fillRect/>
              </a:stretch>
            </p:blipFill>
            <p:spPr>
              <a:xfrm>
                <a:off x="10472263" y="4442280"/>
                <a:ext cx="4377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Mürekkep 19">
                <a:extLst>
                  <a:ext uri="{FF2B5EF4-FFF2-40B4-BE49-F238E27FC236}">
                    <a16:creationId xmlns:a16="http://schemas.microsoft.com/office/drawing/2014/main" id="{D01B4EEA-0F08-0FE5-FC83-BADD9ACC4717}"/>
                  </a:ext>
                </a:extLst>
              </p14:cNvPr>
              <p14:cNvContentPartPr/>
              <p14:nvPr/>
            </p14:nvContentPartPr>
            <p14:xfrm>
              <a:off x="631303" y="4886880"/>
              <a:ext cx="6236640" cy="197640"/>
            </p14:xfrm>
          </p:contentPart>
        </mc:Choice>
        <mc:Fallback>
          <p:pic>
            <p:nvPicPr>
              <p:cNvPr id="20" name="Mürekkep 19">
                <a:extLst>
                  <a:ext uri="{FF2B5EF4-FFF2-40B4-BE49-F238E27FC236}">
                    <a16:creationId xmlns:a16="http://schemas.microsoft.com/office/drawing/2014/main" id="{D01B4EEA-0F08-0FE5-FC83-BADD9ACC4717}"/>
                  </a:ext>
                </a:extLst>
              </p:cNvPr>
              <p:cNvPicPr/>
              <p:nvPr/>
            </p:nvPicPr>
            <p:blipFill>
              <a:blip r:embed="rId25"/>
              <a:stretch>
                <a:fillRect/>
              </a:stretch>
            </p:blipFill>
            <p:spPr>
              <a:xfrm>
                <a:off x="577303" y="4778880"/>
                <a:ext cx="634428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Mürekkep 20">
                <a:extLst>
                  <a:ext uri="{FF2B5EF4-FFF2-40B4-BE49-F238E27FC236}">
                    <a16:creationId xmlns:a16="http://schemas.microsoft.com/office/drawing/2014/main" id="{50BE4F6B-04CD-4A80-4BC6-C7BC57E04202}"/>
                  </a:ext>
                </a:extLst>
              </p14:cNvPr>
              <p14:cNvContentPartPr/>
              <p14:nvPr/>
            </p14:nvContentPartPr>
            <p14:xfrm>
              <a:off x="5747263" y="4985160"/>
              <a:ext cx="1153080" cy="99720"/>
            </p14:xfrm>
          </p:contentPart>
        </mc:Choice>
        <mc:Fallback>
          <p:pic>
            <p:nvPicPr>
              <p:cNvPr id="21" name="Mürekkep 20">
                <a:extLst>
                  <a:ext uri="{FF2B5EF4-FFF2-40B4-BE49-F238E27FC236}">
                    <a16:creationId xmlns:a16="http://schemas.microsoft.com/office/drawing/2014/main" id="{50BE4F6B-04CD-4A80-4BC6-C7BC57E04202}"/>
                  </a:ext>
                </a:extLst>
              </p:cNvPr>
              <p:cNvPicPr/>
              <p:nvPr/>
            </p:nvPicPr>
            <p:blipFill>
              <a:blip r:embed="rId27"/>
              <a:stretch>
                <a:fillRect/>
              </a:stretch>
            </p:blipFill>
            <p:spPr>
              <a:xfrm>
                <a:off x="5693623" y="4877520"/>
                <a:ext cx="1260720" cy="315360"/>
              </a:xfrm>
              <a:prstGeom prst="rect">
                <a:avLst/>
              </a:prstGeom>
            </p:spPr>
          </p:pic>
        </mc:Fallback>
      </mc:AlternateContent>
      <p:sp>
        <p:nvSpPr>
          <p:cNvPr id="22" name="Metin kutusu 21">
            <a:extLst>
              <a:ext uri="{FF2B5EF4-FFF2-40B4-BE49-F238E27FC236}">
                <a16:creationId xmlns:a16="http://schemas.microsoft.com/office/drawing/2014/main" id="{68FB11A6-188F-5A6F-EFB8-5314058BD7B6}"/>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28">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574561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2F54930-B1FC-4636-9C0E-C1C82B806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967854"/>
            <a:ext cx="10657114" cy="4922291"/>
          </a:xfrm>
          <a:prstGeom prst="rect">
            <a:avLst/>
          </a:prstGeom>
        </p:spPr>
      </p:pic>
      <p:sp>
        <p:nvSpPr>
          <p:cNvPr id="2" name="Slayt Numarası Yer Tutucusu 1">
            <a:extLst>
              <a:ext uri="{FF2B5EF4-FFF2-40B4-BE49-F238E27FC236}">
                <a16:creationId xmlns:a16="http://schemas.microsoft.com/office/drawing/2014/main" id="{2A543D40-DD2F-98F3-0B16-2A0977D4E52B}"/>
              </a:ext>
            </a:extLst>
          </p:cNvPr>
          <p:cNvSpPr>
            <a:spLocks noGrp="1"/>
          </p:cNvSpPr>
          <p:nvPr>
            <p:ph type="sldNum" sz="quarter" idx="12"/>
          </p:nvPr>
        </p:nvSpPr>
        <p:spPr/>
        <p:txBody>
          <a:bodyPr/>
          <a:lstStyle/>
          <a:p>
            <a:fld id="{BB7A8899-998F-4EED-95AC-72520FB84975}" type="slidenum">
              <a:rPr lang="tr-TR" smtClean="0"/>
              <a:t>49</a:t>
            </a:fld>
            <a:endParaRPr lang="tr-TR"/>
          </a:p>
        </p:txBody>
      </p:sp>
      <p:sp>
        <p:nvSpPr>
          <p:cNvPr id="6" name="Metin kutusu 5">
            <a:extLst>
              <a:ext uri="{FF2B5EF4-FFF2-40B4-BE49-F238E27FC236}">
                <a16:creationId xmlns:a16="http://schemas.microsoft.com/office/drawing/2014/main" id="{685D2EC1-E169-D87E-8BD7-DB3A17AC537E}"/>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355572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3D95D09-2F87-47F5-967B-AC70D76D8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4" y="578295"/>
            <a:ext cx="6298460" cy="5918995"/>
          </a:xfrm>
          <a:prstGeom prst="rect">
            <a:avLst/>
          </a:prstGeom>
        </p:spPr>
      </p:pic>
      <p:sp>
        <p:nvSpPr>
          <p:cNvPr id="4" name="Metin kutusu 3">
            <a:extLst>
              <a:ext uri="{FF2B5EF4-FFF2-40B4-BE49-F238E27FC236}">
                <a16:creationId xmlns:a16="http://schemas.microsoft.com/office/drawing/2014/main" id="{290492C2-2DF3-41AA-A467-DDCEE3095E78}"/>
              </a:ext>
            </a:extLst>
          </p:cNvPr>
          <p:cNvSpPr txBox="1"/>
          <p:nvPr/>
        </p:nvSpPr>
        <p:spPr>
          <a:xfrm>
            <a:off x="1081685" y="-44138"/>
            <a:ext cx="10028629" cy="461665"/>
          </a:xfrm>
          <a:prstGeom prst="rect">
            <a:avLst/>
          </a:prstGeom>
          <a:noFill/>
        </p:spPr>
        <p:txBody>
          <a:bodyPr wrap="square" rtlCol="0">
            <a:spAutoFit/>
          </a:bodyPr>
          <a:lstStyle/>
          <a:p>
            <a:r>
              <a:rPr lang="tr-TR" sz="2400" b="1" dirty="0"/>
              <a:t>09 Temmuz 2018 Öncesi                                                                            </a:t>
            </a:r>
          </a:p>
        </p:txBody>
      </p:sp>
      <p:pic>
        <p:nvPicPr>
          <p:cNvPr id="6" name="Resim 5">
            <a:extLst>
              <a:ext uri="{FF2B5EF4-FFF2-40B4-BE49-F238E27FC236}">
                <a16:creationId xmlns:a16="http://schemas.microsoft.com/office/drawing/2014/main" id="{26882105-EA3C-4300-8535-3E6315663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755" y="490361"/>
            <a:ext cx="6298460" cy="5846161"/>
          </a:xfrm>
          <a:prstGeom prst="rect">
            <a:avLst/>
          </a:prstGeom>
        </p:spPr>
      </p:pic>
      <p:sp>
        <p:nvSpPr>
          <p:cNvPr id="7" name="Metin kutusu 6">
            <a:extLst>
              <a:ext uri="{FF2B5EF4-FFF2-40B4-BE49-F238E27FC236}">
                <a16:creationId xmlns:a16="http://schemas.microsoft.com/office/drawing/2014/main" id="{01DE8434-C9CD-4054-838A-4C66F85E6E22}"/>
              </a:ext>
            </a:extLst>
          </p:cNvPr>
          <p:cNvSpPr txBox="1"/>
          <p:nvPr/>
        </p:nvSpPr>
        <p:spPr>
          <a:xfrm>
            <a:off x="7195931" y="-63966"/>
            <a:ext cx="3336281" cy="461665"/>
          </a:xfrm>
          <a:prstGeom prst="rect">
            <a:avLst/>
          </a:prstGeom>
          <a:noFill/>
        </p:spPr>
        <p:txBody>
          <a:bodyPr wrap="square" rtlCol="0">
            <a:spAutoFit/>
          </a:bodyPr>
          <a:lstStyle/>
          <a:p>
            <a:r>
              <a:rPr lang="tr-TR" sz="2400" b="1" dirty="0"/>
              <a:t>09 Temmuz 2018 Sonrası</a:t>
            </a:r>
          </a:p>
        </p:txBody>
      </p:sp>
      <p:sp>
        <p:nvSpPr>
          <p:cNvPr id="8" name="Metin kutusu 7">
            <a:extLst>
              <a:ext uri="{FF2B5EF4-FFF2-40B4-BE49-F238E27FC236}">
                <a16:creationId xmlns:a16="http://schemas.microsoft.com/office/drawing/2014/main" id="{E269E6AC-56D6-46F2-9132-156089ED6DC2}"/>
              </a:ext>
            </a:extLst>
          </p:cNvPr>
          <p:cNvSpPr txBox="1"/>
          <p:nvPr/>
        </p:nvSpPr>
        <p:spPr>
          <a:xfrm>
            <a:off x="2093844" y="6517119"/>
            <a:ext cx="10204174" cy="276999"/>
          </a:xfrm>
          <a:prstGeom prst="rect">
            <a:avLst/>
          </a:prstGeom>
          <a:noFill/>
        </p:spPr>
        <p:txBody>
          <a:bodyPr wrap="square" rtlCol="0">
            <a:spAutoFit/>
          </a:bodyPr>
          <a:lstStyle/>
          <a:p>
            <a:r>
              <a:rPr lang="tr-TR" sz="1200" dirty="0" err="1">
                <a:solidFill>
                  <a:schemeClr val="tx1">
                    <a:lumMod val="50000"/>
                    <a:lumOff val="50000"/>
                  </a:schemeClr>
                </a:solidFill>
              </a:rPr>
              <a:t>Tcmevzuat</a:t>
            </a:r>
            <a:r>
              <a:rPr lang="tr-TR" sz="1200" dirty="0">
                <a:solidFill>
                  <a:schemeClr val="tx1">
                    <a:lumMod val="50000"/>
                    <a:lumOff val="50000"/>
                  </a:schemeClr>
                </a:solidFill>
              </a:rPr>
              <a:t>. Normlar Hiyerarşisi. </a:t>
            </a:r>
            <a:r>
              <a:rPr lang="tr-TR"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https://www.tcmevzuat.com/normlar/normlar-hiyerarsisi/</a:t>
            </a:r>
            <a:r>
              <a:rPr lang="tr-TR" sz="1200" dirty="0">
                <a:solidFill>
                  <a:schemeClr val="tx1">
                    <a:lumMod val="50000"/>
                    <a:lumOff val="50000"/>
                  </a:schemeClr>
                </a:solidFill>
              </a:rPr>
              <a:t>  (Erişim tarihi: 21.10.2023)</a:t>
            </a:r>
          </a:p>
        </p:txBody>
      </p:sp>
      <p:sp>
        <p:nvSpPr>
          <p:cNvPr id="2" name="Slayt Numarası Yer Tutucusu 1">
            <a:extLst>
              <a:ext uri="{FF2B5EF4-FFF2-40B4-BE49-F238E27FC236}">
                <a16:creationId xmlns:a16="http://schemas.microsoft.com/office/drawing/2014/main" id="{FC1D0B9E-75D9-184C-D7A2-8077F6DF1370}"/>
              </a:ext>
            </a:extLst>
          </p:cNvPr>
          <p:cNvSpPr>
            <a:spLocks noGrp="1"/>
          </p:cNvSpPr>
          <p:nvPr>
            <p:ph type="sldNum" sz="quarter" idx="12"/>
          </p:nvPr>
        </p:nvSpPr>
        <p:spPr/>
        <p:txBody>
          <a:bodyPr/>
          <a:lstStyle/>
          <a:p>
            <a:fld id="{BB7A8899-998F-4EED-95AC-72520FB84975}" type="slidenum">
              <a:rPr lang="tr-TR" smtClean="0"/>
              <a:t>5</a:t>
            </a:fld>
            <a:endParaRPr lang="tr-TR" dirty="0"/>
          </a:p>
        </p:txBody>
      </p:sp>
      <p:sp>
        <p:nvSpPr>
          <p:cNvPr id="5" name="Oval 4">
            <a:extLst>
              <a:ext uri="{FF2B5EF4-FFF2-40B4-BE49-F238E27FC236}">
                <a16:creationId xmlns:a16="http://schemas.microsoft.com/office/drawing/2014/main" id="{E5CD1BDD-CFB5-05B7-988E-4A66B08A71FB}"/>
              </a:ext>
            </a:extLst>
          </p:cNvPr>
          <p:cNvSpPr/>
          <p:nvPr/>
        </p:nvSpPr>
        <p:spPr>
          <a:xfrm>
            <a:off x="8141465" y="2302525"/>
            <a:ext cx="1839817" cy="539827"/>
          </a:xfrm>
          <a:prstGeom prst="ellipse">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Oval 8">
            <a:extLst>
              <a:ext uri="{FF2B5EF4-FFF2-40B4-BE49-F238E27FC236}">
                <a16:creationId xmlns:a16="http://schemas.microsoft.com/office/drawing/2014/main" id="{2A916054-72AA-DD0B-504A-EBC76295AD31}"/>
              </a:ext>
            </a:extLst>
          </p:cNvPr>
          <p:cNvSpPr/>
          <p:nvPr/>
        </p:nvSpPr>
        <p:spPr>
          <a:xfrm>
            <a:off x="2543060" y="2506337"/>
            <a:ext cx="1839817" cy="539827"/>
          </a:xfrm>
          <a:prstGeom prst="ellipse">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272839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601FBBA-51C1-4EEB-92BF-857F87323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3" y="234849"/>
            <a:ext cx="11808725" cy="4346962"/>
          </a:xfrm>
          <a:prstGeom prst="rect">
            <a:avLst/>
          </a:prstGeom>
        </p:spPr>
      </p:pic>
      <p:pic>
        <p:nvPicPr>
          <p:cNvPr id="5" name="Resim 4">
            <a:extLst>
              <a:ext uri="{FF2B5EF4-FFF2-40B4-BE49-F238E27FC236}">
                <a16:creationId xmlns:a16="http://schemas.microsoft.com/office/drawing/2014/main" id="{64DE0D0C-BA8F-4555-8A08-ED1A709F2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72" y="4169229"/>
            <a:ext cx="11571514" cy="968236"/>
          </a:xfrm>
          <a:prstGeom prst="rect">
            <a:avLst/>
          </a:prstGeom>
        </p:spPr>
      </p:pic>
      <p:pic>
        <p:nvPicPr>
          <p:cNvPr id="4" name="Resim 3">
            <a:extLst>
              <a:ext uri="{FF2B5EF4-FFF2-40B4-BE49-F238E27FC236}">
                <a16:creationId xmlns:a16="http://schemas.microsoft.com/office/drawing/2014/main" id="{5E4A856C-19F1-4523-9980-6E66870A9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26" y="5157737"/>
            <a:ext cx="11202148" cy="716825"/>
          </a:xfrm>
          <a:prstGeom prst="rect">
            <a:avLst/>
          </a:prstGeom>
        </p:spPr>
      </p:pic>
      <p:sp>
        <p:nvSpPr>
          <p:cNvPr id="2" name="Slayt Numarası Yer Tutucusu 1">
            <a:extLst>
              <a:ext uri="{FF2B5EF4-FFF2-40B4-BE49-F238E27FC236}">
                <a16:creationId xmlns:a16="http://schemas.microsoft.com/office/drawing/2014/main" id="{B182DB7E-4886-7678-7250-E6D9E6DE3545}"/>
              </a:ext>
            </a:extLst>
          </p:cNvPr>
          <p:cNvSpPr>
            <a:spLocks noGrp="1"/>
          </p:cNvSpPr>
          <p:nvPr>
            <p:ph type="sldNum" sz="quarter" idx="12"/>
          </p:nvPr>
        </p:nvSpPr>
        <p:spPr/>
        <p:txBody>
          <a:bodyPr/>
          <a:lstStyle/>
          <a:p>
            <a:fld id="{BB7A8899-998F-4EED-95AC-72520FB84975}" type="slidenum">
              <a:rPr lang="tr-TR" smtClean="0"/>
              <a:t>50</a:t>
            </a:fld>
            <a:endParaRPr lang="tr-TR"/>
          </a:p>
        </p:txBody>
      </p:sp>
      <mc:AlternateContent xmlns:mc="http://schemas.openxmlformats.org/markup-compatibility/2006">
        <mc:Choice xmlns:p14="http://schemas.microsoft.com/office/powerpoint/2010/main" Requires="p14">
          <p:contentPart p14:bwMode="auto" r:id="rId5">
            <p14:nvContentPartPr>
              <p14:cNvPr id="7" name="Mürekkep 6">
                <a:extLst>
                  <a:ext uri="{FF2B5EF4-FFF2-40B4-BE49-F238E27FC236}">
                    <a16:creationId xmlns:a16="http://schemas.microsoft.com/office/drawing/2014/main" id="{A786151B-E74D-C87D-DD8C-C4059DBA4394}"/>
                  </a:ext>
                </a:extLst>
              </p14:cNvPr>
              <p14:cNvContentPartPr/>
              <p14:nvPr/>
            </p14:nvContentPartPr>
            <p14:xfrm>
              <a:off x="1698343" y="4397640"/>
              <a:ext cx="1076040" cy="360"/>
            </p14:xfrm>
          </p:contentPart>
        </mc:Choice>
        <mc:Fallback>
          <p:pic>
            <p:nvPicPr>
              <p:cNvPr id="7" name="Mürekkep 6">
                <a:extLst>
                  <a:ext uri="{FF2B5EF4-FFF2-40B4-BE49-F238E27FC236}">
                    <a16:creationId xmlns:a16="http://schemas.microsoft.com/office/drawing/2014/main" id="{A786151B-E74D-C87D-DD8C-C4059DBA4394}"/>
                  </a:ext>
                </a:extLst>
              </p:cNvPr>
              <p:cNvPicPr/>
              <p:nvPr/>
            </p:nvPicPr>
            <p:blipFill>
              <a:blip r:embed="rId6"/>
              <a:stretch>
                <a:fillRect/>
              </a:stretch>
            </p:blipFill>
            <p:spPr>
              <a:xfrm>
                <a:off x="1644343" y="4290000"/>
                <a:ext cx="1183680" cy="216000"/>
              </a:xfrm>
              <a:prstGeom prst="rect">
                <a:avLst/>
              </a:prstGeom>
            </p:spPr>
          </p:pic>
        </mc:Fallback>
      </mc:AlternateContent>
      <p:sp>
        <p:nvSpPr>
          <p:cNvPr id="8" name="Metin kutusu 7">
            <a:extLst>
              <a:ext uri="{FF2B5EF4-FFF2-40B4-BE49-F238E27FC236}">
                <a16:creationId xmlns:a16="http://schemas.microsoft.com/office/drawing/2014/main" id="{33EB91B4-AAF0-D63E-7FB5-DC7098718EF0}"/>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7">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4124957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9C42663-4900-4F9B-B004-DA071626B7E1}"/>
              </a:ext>
            </a:extLst>
          </p:cNvPr>
          <p:cNvSpPr txBox="1"/>
          <p:nvPr/>
        </p:nvSpPr>
        <p:spPr>
          <a:xfrm>
            <a:off x="2710068" y="1279969"/>
            <a:ext cx="6771861" cy="2712089"/>
          </a:xfrm>
          <a:prstGeom prst="rect">
            <a:avLst/>
          </a:prstGeom>
          <a:noFill/>
        </p:spPr>
        <p:txBody>
          <a:bodyPr wrap="square">
            <a:spAutoFit/>
          </a:bodyPr>
          <a:lstStyle/>
          <a:p>
            <a:pPr algn="ctr">
              <a:lnSpc>
                <a:spcPts val="1200"/>
              </a:lnSpc>
              <a:tabLst>
                <a:tab pos="342900" algn="l"/>
              </a:tabLst>
            </a:pPr>
            <a:r>
              <a:rPr lang="tr-TR" sz="2400" b="1" dirty="0">
                <a:effectLst/>
                <a:latin typeface="Times New Roman" panose="02020603050405020304" pitchFamily="18" charset="0"/>
                <a:ea typeface="Arial Unicode MS"/>
              </a:rPr>
              <a:t>AİLE HEKİMLİĞİ KANUNU</a:t>
            </a:r>
            <a:r>
              <a:rPr lang="tr-TR" sz="2400" b="1" baseline="30000" dirty="0">
                <a:effectLst/>
                <a:latin typeface="Times New Roman" panose="02020603050405020304" pitchFamily="18" charset="0"/>
                <a:ea typeface="Arial Unicode MS"/>
              </a:rPr>
              <a:t>(1)</a:t>
            </a:r>
          </a:p>
          <a:p>
            <a:pPr algn="ctr">
              <a:lnSpc>
                <a:spcPts val="1200"/>
              </a:lnSpc>
              <a:tabLst>
                <a:tab pos="342900" algn="l"/>
              </a:tabLst>
            </a:pPr>
            <a:r>
              <a:rPr lang="tr-TR" sz="2400" b="1" baseline="30000" dirty="0">
                <a:effectLst/>
                <a:latin typeface="Times New Roman" panose="02020603050405020304" pitchFamily="18" charset="0"/>
                <a:ea typeface="Arial Unicode MS"/>
              </a:rPr>
              <a:t>)</a:t>
            </a:r>
          </a:p>
          <a:p>
            <a:pPr algn="ctr">
              <a:lnSpc>
                <a:spcPts val="1200"/>
              </a:lnSpc>
              <a:tabLst>
                <a:tab pos="342900" algn="l"/>
              </a:tabLst>
            </a:pPr>
            <a:endParaRPr lang="tr-TR" sz="2400" b="1" baseline="30000" dirty="0">
              <a:latin typeface="Times New Roman" panose="02020603050405020304" pitchFamily="18" charset="0"/>
              <a:ea typeface="Times New Roman" panose="02020603050405020304" pitchFamily="18" charset="0"/>
            </a:endParaRPr>
          </a:p>
          <a:p>
            <a:pPr algn="ctr">
              <a:lnSpc>
                <a:spcPts val="1200"/>
              </a:lnSpc>
              <a:tabLst>
                <a:tab pos="342900" algn="l"/>
              </a:tabLst>
            </a:pPr>
            <a:endParaRPr lang="tr-TR" sz="2400" dirty="0">
              <a:effectLst/>
              <a:latin typeface="Times New Roman" panose="02020603050405020304" pitchFamily="18" charset="0"/>
              <a:ea typeface="Times New Roman" panose="02020603050405020304" pitchFamily="18" charset="0"/>
            </a:endParaRPr>
          </a:p>
          <a:p>
            <a:pPr algn="ctr">
              <a:lnSpc>
                <a:spcPts val="1200"/>
              </a:lnSpc>
              <a:tabLst>
                <a:tab pos="342900" algn="l"/>
              </a:tabLst>
            </a:pPr>
            <a:r>
              <a:rPr lang="tr-TR" sz="1400" b="1" dirty="0">
                <a:effectLst/>
                <a:latin typeface="Times New Roman" panose="02020603050405020304" pitchFamily="18" charset="0"/>
                <a:ea typeface="Arial Unicode MS"/>
              </a:rPr>
              <a:t> </a:t>
            </a:r>
            <a:endParaRPr lang="tr-TR" sz="2400" dirty="0">
              <a:effectLst/>
              <a:latin typeface="Times New Roman" panose="02020603050405020304" pitchFamily="18" charset="0"/>
              <a:ea typeface="Times New Roman" panose="02020603050405020304" pitchFamily="18" charset="0"/>
            </a:endParaRPr>
          </a:p>
          <a:p>
            <a:pPr algn="just">
              <a:lnSpc>
                <a:spcPts val="1200"/>
              </a:lnSpc>
              <a:tabLst>
                <a:tab pos="810260" algn="l"/>
                <a:tab pos="2171700" algn="l"/>
                <a:tab pos="2340610" algn="l"/>
              </a:tabLst>
            </a:pPr>
            <a:r>
              <a:rPr lang="tr-TR" sz="1400" dirty="0">
                <a:effectLst/>
                <a:latin typeface="Times New Roman" panose="02020603050405020304" pitchFamily="18" charset="0"/>
                <a:ea typeface="Times New Roman" panose="02020603050405020304" pitchFamily="18" charset="0"/>
              </a:rPr>
              <a:t> </a:t>
            </a:r>
            <a:r>
              <a:rPr lang="tr-TR" sz="2000" b="1" dirty="0">
                <a:effectLst/>
                <a:latin typeface="Times New Roman" panose="02020603050405020304" pitchFamily="18" charset="0"/>
                <a:ea typeface="Times New Roman" panose="02020603050405020304" pitchFamily="18" charset="0"/>
              </a:rPr>
              <a:t>Kanun Numarası		      : 5258</a:t>
            </a:r>
            <a:endParaRPr lang="tr-TR" sz="2400" dirty="0">
              <a:effectLst/>
              <a:latin typeface="Times New Roman" panose="02020603050405020304" pitchFamily="18" charset="0"/>
              <a:ea typeface="Times New Roman" panose="02020603050405020304" pitchFamily="18" charset="0"/>
            </a:endParaRPr>
          </a:p>
          <a:p>
            <a:pPr algn="just">
              <a:lnSpc>
                <a:spcPts val="1200"/>
              </a:lnSpc>
              <a:tabLst>
                <a:tab pos="810260" algn="l"/>
                <a:tab pos="2171700" algn="l"/>
                <a:tab pos="2340610" algn="l"/>
              </a:tabLst>
            </a:pPr>
            <a:r>
              <a:rPr lang="tr-TR" sz="2000" b="1" dirty="0">
                <a:effectLst/>
                <a:latin typeface="Times New Roman" panose="02020603050405020304" pitchFamily="18" charset="0"/>
                <a:ea typeface="Times New Roman" panose="02020603050405020304" pitchFamily="18" charset="0"/>
              </a:rPr>
              <a:t>	</a:t>
            </a:r>
          </a:p>
          <a:p>
            <a:pPr algn="just">
              <a:lnSpc>
                <a:spcPts val="1200"/>
              </a:lnSpc>
              <a:tabLst>
                <a:tab pos="810260" algn="l"/>
                <a:tab pos="2171700" algn="l"/>
                <a:tab pos="2340610" algn="l"/>
              </a:tabLst>
            </a:pPr>
            <a:endParaRPr lang="tr-TR" sz="2000" b="1" dirty="0">
              <a:latin typeface="Times New Roman" panose="02020603050405020304" pitchFamily="18" charset="0"/>
              <a:ea typeface="Times New Roman" panose="02020603050405020304" pitchFamily="18" charset="0"/>
            </a:endParaRPr>
          </a:p>
          <a:p>
            <a:pPr algn="just">
              <a:lnSpc>
                <a:spcPts val="1200"/>
              </a:lnSpc>
              <a:tabLst>
                <a:tab pos="810260" algn="l"/>
                <a:tab pos="2171700" algn="l"/>
                <a:tab pos="2340610" algn="l"/>
              </a:tabLst>
            </a:pPr>
            <a:r>
              <a:rPr lang="tr-TR" sz="2000" b="1" dirty="0">
                <a:effectLst/>
                <a:latin typeface="Times New Roman" panose="02020603050405020304" pitchFamily="18" charset="0"/>
                <a:ea typeface="Times New Roman" panose="02020603050405020304" pitchFamily="18" charset="0"/>
              </a:rPr>
              <a:t>Kabul Tarihi			: 24/11/2004</a:t>
            </a:r>
            <a:endParaRPr lang="tr-TR" sz="2400" dirty="0">
              <a:effectLst/>
              <a:latin typeface="Times New Roman" panose="02020603050405020304" pitchFamily="18" charset="0"/>
              <a:ea typeface="Times New Roman" panose="02020603050405020304" pitchFamily="18" charset="0"/>
            </a:endParaRPr>
          </a:p>
          <a:p>
            <a:pPr algn="just">
              <a:lnSpc>
                <a:spcPts val="1200"/>
              </a:lnSpc>
              <a:tabLst>
                <a:tab pos="810260" algn="l"/>
                <a:tab pos="2171700" algn="l"/>
                <a:tab pos="2340610" algn="l"/>
              </a:tabLst>
            </a:pPr>
            <a:r>
              <a:rPr lang="tr-TR" sz="2000" b="1" dirty="0">
                <a:effectLst/>
                <a:latin typeface="Times New Roman" panose="02020603050405020304" pitchFamily="18" charset="0"/>
                <a:ea typeface="Times New Roman" panose="02020603050405020304" pitchFamily="18" charset="0"/>
              </a:rPr>
              <a:t>		</a:t>
            </a:r>
          </a:p>
          <a:p>
            <a:pPr algn="just">
              <a:lnSpc>
                <a:spcPts val="1200"/>
              </a:lnSpc>
              <a:tabLst>
                <a:tab pos="810260" algn="l"/>
                <a:tab pos="2171700" algn="l"/>
                <a:tab pos="2340610" algn="l"/>
              </a:tabLst>
            </a:pPr>
            <a:endParaRPr lang="tr-TR" sz="2000" b="1" dirty="0">
              <a:latin typeface="Times New Roman" panose="02020603050405020304" pitchFamily="18" charset="0"/>
              <a:ea typeface="Times New Roman" panose="02020603050405020304" pitchFamily="18" charset="0"/>
            </a:endParaRPr>
          </a:p>
          <a:p>
            <a:pPr algn="just">
              <a:lnSpc>
                <a:spcPts val="1200"/>
              </a:lnSpc>
              <a:tabLst>
                <a:tab pos="810260" algn="l"/>
                <a:tab pos="2171700" algn="l"/>
                <a:tab pos="2340610" algn="l"/>
              </a:tabLst>
            </a:pPr>
            <a:r>
              <a:rPr lang="tr-TR" sz="2000" b="1" dirty="0">
                <a:effectLst/>
                <a:latin typeface="Times New Roman" panose="02020603050405020304" pitchFamily="18" charset="0"/>
                <a:ea typeface="Times New Roman" panose="02020603050405020304" pitchFamily="18" charset="0"/>
              </a:rPr>
              <a:t>Yayımlandığı </a:t>
            </a:r>
            <a:r>
              <a:rPr lang="tr-TR" sz="2000" b="1" dirty="0" err="1">
                <a:effectLst/>
                <a:latin typeface="Times New Roman" panose="02020603050405020304" pitchFamily="18" charset="0"/>
                <a:ea typeface="Times New Roman" panose="02020603050405020304" pitchFamily="18" charset="0"/>
              </a:rPr>
              <a:t>R.Gazete</a:t>
            </a:r>
            <a:r>
              <a:rPr lang="tr-TR" sz="2000" b="1" dirty="0">
                <a:effectLst/>
                <a:latin typeface="Times New Roman" panose="02020603050405020304" pitchFamily="18" charset="0"/>
                <a:ea typeface="Times New Roman" panose="02020603050405020304" pitchFamily="18" charset="0"/>
              </a:rPr>
              <a:t>	: Tarih : 9/12/2004 Sayı :25665 </a:t>
            </a:r>
            <a:endParaRPr lang="tr-TR" sz="2400" dirty="0">
              <a:effectLst/>
              <a:latin typeface="Times New Roman" panose="02020603050405020304" pitchFamily="18" charset="0"/>
              <a:ea typeface="Times New Roman" panose="02020603050405020304" pitchFamily="18" charset="0"/>
            </a:endParaRPr>
          </a:p>
          <a:p>
            <a:pPr algn="just">
              <a:lnSpc>
                <a:spcPts val="1200"/>
              </a:lnSpc>
              <a:tabLst>
                <a:tab pos="810260" algn="l"/>
                <a:tab pos="2171700" algn="l"/>
              </a:tabLst>
            </a:pPr>
            <a:r>
              <a:rPr lang="tr-TR" sz="2000" b="1" dirty="0">
                <a:effectLst/>
                <a:latin typeface="Times New Roman" panose="02020603050405020304" pitchFamily="18" charset="0"/>
                <a:ea typeface="Times New Roman" panose="02020603050405020304" pitchFamily="18" charset="0"/>
              </a:rPr>
              <a:t>   	</a:t>
            </a:r>
          </a:p>
          <a:p>
            <a:pPr algn="just">
              <a:lnSpc>
                <a:spcPts val="1200"/>
              </a:lnSpc>
              <a:tabLst>
                <a:tab pos="810260" algn="l"/>
                <a:tab pos="2171700" algn="l"/>
              </a:tabLst>
            </a:pPr>
            <a:endParaRPr lang="tr-TR" sz="2000" b="1" dirty="0">
              <a:latin typeface="Times New Roman" panose="02020603050405020304" pitchFamily="18" charset="0"/>
              <a:ea typeface="Times New Roman" panose="02020603050405020304" pitchFamily="18" charset="0"/>
            </a:endParaRPr>
          </a:p>
          <a:p>
            <a:pPr algn="just">
              <a:lnSpc>
                <a:spcPts val="1200"/>
              </a:lnSpc>
              <a:tabLst>
                <a:tab pos="810260" algn="l"/>
                <a:tab pos="2171700" algn="l"/>
              </a:tabLst>
            </a:pPr>
            <a:r>
              <a:rPr lang="tr-TR" sz="2000" b="1" dirty="0">
                <a:effectLst/>
                <a:latin typeface="Times New Roman" panose="02020603050405020304" pitchFamily="18" charset="0"/>
                <a:ea typeface="Times New Roman" panose="02020603050405020304" pitchFamily="18" charset="0"/>
              </a:rPr>
              <a:t> </a:t>
            </a:r>
          </a:p>
          <a:p>
            <a:pPr algn="just">
              <a:lnSpc>
                <a:spcPts val="1200"/>
              </a:lnSpc>
              <a:tabLst>
                <a:tab pos="810260" algn="l"/>
                <a:tab pos="2171700" algn="l"/>
              </a:tabLst>
            </a:pPr>
            <a:r>
              <a:rPr lang="tr-TR" sz="2000" b="1" dirty="0">
                <a:effectLst/>
                <a:latin typeface="Times New Roman" panose="02020603050405020304" pitchFamily="18" charset="0"/>
                <a:ea typeface="Times New Roman" panose="02020603050405020304" pitchFamily="18" charset="0"/>
              </a:rPr>
              <a:t>Yayımlandığı Düstur        : Tertip : 5  Cilt : 44  </a:t>
            </a:r>
            <a:endParaRPr lang="tr-TR" sz="2400" dirty="0">
              <a:effectLst/>
              <a:latin typeface="Times New Roman" panose="02020603050405020304" pitchFamily="18" charset="0"/>
              <a:ea typeface="Times New Roman" panose="02020603050405020304" pitchFamily="18" charset="0"/>
            </a:endParaRPr>
          </a:p>
          <a:p>
            <a:pPr algn="just">
              <a:lnSpc>
                <a:spcPts val="1200"/>
              </a:lnSpc>
              <a:tabLst>
                <a:tab pos="342900" algn="l"/>
              </a:tabLst>
            </a:pPr>
            <a:r>
              <a:rPr lang="tr-TR" sz="1400" b="1" dirty="0">
                <a:effectLst/>
                <a:latin typeface="Times New Roman" panose="02020603050405020304" pitchFamily="18" charset="0"/>
                <a:ea typeface="Arial Unicode MS"/>
              </a:rPr>
              <a:t> </a:t>
            </a:r>
            <a:endParaRPr lang="tr-TR" sz="2400" dirty="0">
              <a:effectLst/>
              <a:latin typeface="Times New Roman" panose="02020603050405020304" pitchFamily="18" charset="0"/>
              <a:ea typeface="Times New Roman" panose="02020603050405020304" pitchFamily="18" charset="0"/>
            </a:endParaRPr>
          </a:p>
        </p:txBody>
      </p:sp>
      <p:sp>
        <p:nvSpPr>
          <p:cNvPr id="7" name="Metin kutusu 6">
            <a:extLst>
              <a:ext uri="{FF2B5EF4-FFF2-40B4-BE49-F238E27FC236}">
                <a16:creationId xmlns:a16="http://schemas.microsoft.com/office/drawing/2014/main" id="{F1BB6F72-DE4D-4BD6-8B0A-D9ADE4F73612}"/>
              </a:ext>
            </a:extLst>
          </p:cNvPr>
          <p:cNvSpPr txBox="1"/>
          <p:nvPr/>
        </p:nvSpPr>
        <p:spPr>
          <a:xfrm>
            <a:off x="2325755" y="5806613"/>
            <a:ext cx="8030817" cy="523220"/>
          </a:xfrm>
          <a:prstGeom prst="rect">
            <a:avLst/>
          </a:prstGeom>
          <a:noFill/>
        </p:spPr>
        <p:txBody>
          <a:bodyPr wrap="square">
            <a:spAutoFit/>
          </a:bodyPr>
          <a:lstStyle/>
          <a:p>
            <a:r>
              <a:rPr lang="tr-TR" sz="1400" b="0" i="1" dirty="0">
                <a:solidFill>
                  <a:srgbClr val="000000"/>
                </a:solidFill>
                <a:effectLst/>
                <a:latin typeface="inherit"/>
              </a:rPr>
              <a:t>(1) Bu Kanunun adı “Aile Hekimliği Pilot Uygulaması Hakkında Kanun” iken 11/10/2011 tarihli ve 663 sayılı KHK’nın 58 inci maddesi ile metne işlendiği şekilde değiştirilmiştir.</a:t>
            </a:r>
            <a:endParaRPr lang="tr-TR" sz="1400" dirty="0"/>
          </a:p>
        </p:txBody>
      </p:sp>
      <p:sp>
        <p:nvSpPr>
          <p:cNvPr id="6" name="Metin kutusu 5">
            <a:extLst>
              <a:ext uri="{FF2B5EF4-FFF2-40B4-BE49-F238E27FC236}">
                <a16:creationId xmlns:a16="http://schemas.microsoft.com/office/drawing/2014/main" id="{20AC26D8-C44E-4AF6-9D70-4D8AF275E8F4}"/>
              </a:ext>
            </a:extLst>
          </p:cNvPr>
          <p:cNvSpPr txBox="1"/>
          <p:nvPr/>
        </p:nvSpPr>
        <p:spPr>
          <a:xfrm>
            <a:off x="3134137" y="6581001"/>
            <a:ext cx="8156711"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https://www.mevzuat.gov.tr/MevzuatMetin/1.5.5258.pdf</a:t>
            </a:r>
            <a:r>
              <a:rPr lang="tr-TR" sz="1200" dirty="0">
                <a:solidFill>
                  <a:schemeClr val="tx1">
                    <a:lumMod val="50000"/>
                    <a:lumOff val="50000"/>
                  </a:schemeClr>
                </a:solidFill>
              </a:rPr>
              <a:t> (Erişim tarihi: 22.10.2023)</a:t>
            </a:r>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id="{303AF492-D54C-4D31-A780-8738C1E05A16}"/>
                  </a:ext>
                </a:extLst>
              </p14:cNvPr>
              <p14:cNvContentPartPr/>
              <p14:nvPr/>
            </p14:nvContentPartPr>
            <p14:xfrm>
              <a:off x="5618781" y="2093562"/>
              <a:ext cx="602640" cy="32400"/>
            </p14:xfrm>
          </p:contentPart>
        </mc:Choice>
        <mc:Fallback xmlns="">
          <p:pic>
            <p:nvPicPr>
              <p:cNvPr id="2" name="Mürekkep 1">
                <a:extLst>
                  <a:ext uri="{FF2B5EF4-FFF2-40B4-BE49-F238E27FC236}">
                    <a16:creationId xmlns:a16="http://schemas.microsoft.com/office/drawing/2014/main" id="{303AF492-D54C-4D31-A780-8738C1E05A16}"/>
                  </a:ext>
                </a:extLst>
              </p:cNvPr>
              <p:cNvPicPr/>
              <p:nvPr/>
            </p:nvPicPr>
            <p:blipFill>
              <a:blip r:embed="rId4"/>
              <a:stretch>
                <a:fillRect/>
              </a:stretch>
            </p:blipFill>
            <p:spPr>
              <a:xfrm>
                <a:off x="5564781" y="1985562"/>
                <a:ext cx="710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Mürekkep 2">
                <a:extLst>
                  <a:ext uri="{FF2B5EF4-FFF2-40B4-BE49-F238E27FC236}">
                    <a16:creationId xmlns:a16="http://schemas.microsoft.com/office/drawing/2014/main" id="{E9C4128B-E1D0-4718-9ACF-74FB906F299B}"/>
                  </a:ext>
                </a:extLst>
              </p14:cNvPr>
              <p14:cNvContentPartPr/>
              <p14:nvPr/>
            </p14:nvContentPartPr>
            <p14:xfrm>
              <a:off x="6321141" y="2583882"/>
              <a:ext cx="489240" cy="14040"/>
            </p14:xfrm>
          </p:contentPart>
        </mc:Choice>
        <mc:Fallback xmlns="">
          <p:pic>
            <p:nvPicPr>
              <p:cNvPr id="3" name="Mürekkep 2">
                <a:extLst>
                  <a:ext uri="{FF2B5EF4-FFF2-40B4-BE49-F238E27FC236}">
                    <a16:creationId xmlns:a16="http://schemas.microsoft.com/office/drawing/2014/main" id="{E9C4128B-E1D0-4718-9ACF-74FB906F299B}"/>
                  </a:ext>
                </a:extLst>
              </p:cNvPr>
              <p:cNvPicPr/>
              <p:nvPr/>
            </p:nvPicPr>
            <p:blipFill>
              <a:blip r:embed="rId6"/>
              <a:stretch>
                <a:fillRect/>
              </a:stretch>
            </p:blipFill>
            <p:spPr>
              <a:xfrm>
                <a:off x="6267141" y="2475882"/>
                <a:ext cx="596880" cy="229680"/>
              </a:xfrm>
              <a:prstGeom prst="rect">
                <a:avLst/>
              </a:prstGeom>
            </p:spPr>
          </p:pic>
        </mc:Fallback>
      </mc:AlternateContent>
      <p:pic>
        <p:nvPicPr>
          <p:cNvPr id="8" name="Resim 7" descr="metin, işaret, vektörel grafik içeren bir resim&#10;&#10;Açıklama otomatik olarak oluşturuldu">
            <a:extLst>
              <a:ext uri="{FF2B5EF4-FFF2-40B4-BE49-F238E27FC236}">
                <a16:creationId xmlns:a16="http://schemas.microsoft.com/office/drawing/2014/main" id="{C7153060-5E3D-F8AC-EB55-D3245EE84C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5623" y="111983"/>
            <a:ext cx="2421175" cy="2422689"/>
          </a:xfrm>
          <a:prstGeom prst="rect">
            <a:avLst/>
          </a:prstGeom>
        </p:spPr>
      </p:pic>
      <p:sp>
        <p:nvSpPr>
          <p:cNvPr id="4" name="Slayt Numarası Yer Tutucusu 3">
            <a:extLst>
              <a:ext uri="{FF2B5EF4-FFF2-40B4-BE49-F238E27FC236}">
                <a16:creationId xmlns:a16="http://schemas.microsoft.com/office/drawing/2014/main" id="{FD056C38-F606-292B-765C-E120ABAC3A7C}"/>
              </a:ext>
            </a:extLst>
          </p:cNvPr>
          <p:cNvSpPr>
            <a:spLocks noGrp="1"/>
          </p:cNvSpPr>
          <p:nvPr>
            <p:ph type="sldNum" sz="quarter" idx="12"/>
          </p:nvPr>
        </p:nvSpPr>
        <p:spPr/>
        <p:txBody>
          <a:bodyPr/>
          <a:lstStyle/>
          <a:p>
            <a:fld id="{BB7A8899-998F-4EED-95AC-72520FB84975}" type="slidenum">
              <a:rPr lang="tr-TR" smtClean="0"/>
              <a:t>51</a:t>
            </a:fld>
            <a:endParaRPr lang="tr-TR" dirty="0"/>
          </a:p>
        </p:txBody>
      </p:sp>
    </p:spTree>
    <p:extLst>
      <p:ext uri="{BB962C8B-B14F-4D97-AF65-F5344CB8AC3E}">
        <p14:creationId xmlns:p14="http://schemas.microsoft.com/office/powerpoint/2010/main" val="1214722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C66F7E6-035C-42D0-92E6-C1C7C9B8A00A}"/>
              </a:ext>
            </a:extLst>
          </p:cNvPr>
          <p:cNvSpPr txBox="1"/>
          <p:nvPr/>
        </p:nvSpPr>
        <p:spPr>
          <a:xfrm>
            <a:off x="544287" y="1600133"/>
            <a:ext cx="11321142" cy="3657733"/>
          </a:xfrm>
          <a:prstGeom prst="rect">
            <a:avLst/>
          </a:prstGeom>
          <a:noFill/>
        </p:spPr>
        <p:txBody>
          <a:bodyPr wrap="square">
            <a:spAutoFit/>
          </a:bodyPr>
          <a:lstStyle/>
          <a:p>
            <a:pPr algn="just">
              <a:lnSpc>
                <a:spcPts val="1200"/>
              </a:lnSpc>
              <a:tabLst>
                <a:tab pos="342900" algn="l"/>
              </a:tabLst>
            </a:pPr>
            <a:r>
              <a:rPr lang="tr-TR" sz="2800" b="1" i="1" dirty="0">
                <a:effectLst/>
                <a:ea typeface="Arial Unicode MS"/>
              </a:rPr>
              <a:t>Amaç ve kapsam</a:t>
            </a:r>
          </a:p>
          <a:p>
            <a:pPr algn="just">
              <a:lnSpc>
                <a:spcPts val="1200"/>
              </a:lnSpc>
              <a:tabLst>
                <a:tab pos="342900" algn="l"/>
              </a:tabLst>
            </a:pPr>
            <a:endParaRPr lang="tr-TR" sz="4000" dirty="0">
              <a:effectLst/>
              <a:latin typeface="Times New Roman" panose="02020603050405020304" pitchFamily="18" charset="0"/>
              <a:ea typeface="Times New Roman" panose="02020603050405020304" pitchFamily="18" charset="0"/>
            </a:endParaRPr>
          </a:p>
          <a:p>
            <a:pPr algn="just">
              <a:lnSpc>
                <a:spcPct val="150000"/>
              </a:lnSpc>
              <a:tabLst>
                <a:tab pos="342900" algn="l"/>
              </a:tabLst>
            </a:pPr>
            <a:r>
              <a:rPr lang="tr-TR" sz="2400" b="1" dirty="0">
                <a:effectLst/>
                <a:latin typeface="Times New Roman" panose="02020603050405020304" pitchFamily="18" charset="0"/>
                <a:ea typeface="Arial Unicode MS"/>
              </a:rPr>
              <a:t>	</a:t>
            </a:r>
            <a:r>
              <a:rPr lang="tr-TR" sz="2400" b="1" dirty="0">
                <a:latin typeface="Calibri" panose="020F0502020204030204" pitchFamily="34" charset="0"/>
                <a:ea typeface="Arial Unicode MS"/>
                <a:cs typeface="Times New Roman" panose="02020603050405020304" pitchFamily="18" charset="0"/>
              </a:rPr>
              <a:t>Madde</a:t>
            </a:r>
            <a:r>
              <a:rPr lang="tr-TR" sz="2400" b="1" dirty="0">
                <a:latin typeface="Times New Roman" panose="02020603050405020304" pitchFamily="18" charset="0"/>
                <a:ea typeface="Arial Unicode MS"/>
                <a:cs typeface="Times New Roman" panose="02020603050405020304" pitchFamily="18" charset="0"/>
              </a:rPr>
              <a:t> </a:t>
            </a:r>
            <a:r>
              <a:rPr lang="tr-TR" sz="2400" b="1" dirty="0">
                <a:latin typeface="Calibri" panose="020F0502020204030204" pitchFamily="34" charset="0"/>
                <a:ea typeface="Arial Unicode MS"/>
                <a:cs typeface="Times New Roman" panose="02020603050405020304" pitchFamily="18" charset="0"/>
              </a:rPr>
              <a:t>1</a:t>
            </a:r>
            <a:r>
              <a:rPr lang="tr-TR" sz="2400" b="1" dirty="0">
                <a:effectLst/>
                <a:latin typeface="Times New Roman" panose="02020603050405020304" pitchFamily="18" charset="0"/>
                <a:ea typeface="Arial Unicode MS"/>
              </a:rPr>
              <a:t>-</a:t>
            </a:r>
            <a:r>
              <a:rPr lang="tr-TR" sz="2400" dirty="0">
                <a:effectLst/>
                <a:latin typeface="Times New Roman" panose="02020603050405020304" pitchFamily="18" charset="0"/>
                <a:ea typeface="Arial Unicode MS"/>
              </a:rPr>
              <a:t> Bu Kanunun amacı; Sağlık Bakanlığının </a:t>
            </a:r>
            <a:r>
              <a:rPr lang="tr-TR" sz="2400" b="1" dirty="0">
                <a:effectLst/>
                <a:latin typeface="Times New Roman" panose="02020603050405020304" pitchFamily="18" charset="0"/>
                <a:ea typeface="Arial Unicode MS"/>
              </a:rPr>
              <a:t>(…)</a:t>
            </a:r>
            <a:r>
              <a:rPr lang="tr-TR" sz="2400" baseline="30000" dirty="0">
                <a:effectLst/>
                <a:latin typeface="Times New Roman" panose="02020603050405020304" pitchFamily="18" charset="0"/>
                <a:ea typeface="Arial Unicode MS"/>
              </a:rPr>
              <a:t>(2)</a:t>
            </a:r>
            <a:r>
              <a:rPr lang="tr-TR" sz="2400" dirty="0">
                <a:effectLst/>
                <a:latin typeface="Times New Roman" panose="02020603050405020304" pitchFamily="18" charset="0"/>
                <a:ea typeface="Arial Unicode MS"/>
              </a:rPr>
              <a:t> belirleyeceği illerde, </a:t>
            </a:r>
            <a:r>
              <a:rPr lang="tr-TR" sz="2400" dirty="0">
                <a:effectLst/>
                <a:highlight>
                  <a:srgbClr val="FFFF00"/>
                </a:highlight>
                <a:latin typeface="Times New Roman" panose="02020603050405020304" pitchFamily="18" charset="0"/>
                <a:ea typeface="Arial Unicode MS"/>
              </a:rPr>
              <a:t>birinci basamak sağlık hizmetlerinin geliştirilmesi</a:t>
            </a:r>
            <a:r>
              <a:rPr lang="tr-TR" sz="2400" dirty="0">
                <a:effectLst/>
                <a:latin typeface="Times New Roman" panose="02020603050405020304" pitchFamily="18" charset="0"/>
                <a:ea typeface="Arial Unicode MS"/>
              </a:rPr>
              <a:t>, birey ihtiyaçları doğrultusunda </a:t>
            </a:r>
            <a:r>
              <a:rPr lang="tr-TR" sz="2400" dirty="0">
                <a:effectLst/>
                <a:highlight>
                  <a:srgbClr val="FFFF00"/>
                </a:highlight>
                <a:latin typeface="Times New Roman" panose="02020603050405020304" pitchFamily="18" charset="0"/>
                <a:ea typeface="Arial Unicode MS"/>
              </a:rPr>
              <a:t>koruyucu sağlık hizmetlerine ağırlık verilmesi</a:t>
            </a:r>
            <a:r>
              <a:rPr lang="tr-TR" sz="2400" dirty="0">
                <a:effectLst/>
                <a:latin typeface="Times New Roman" panose="02020603050405020304" pitchFamily="18" charset="0"/>
                <a:ea typeface="Arial Unicode MS"/>
              </a:rPr>
              <a:t>, </a:t>
            </a:r>
            <a:r>
              <a:rPr lang="tr-TR" sz="2400" dirty="0">
                <a:effectLst/>
                <a:highlight>
                  <a:srgbClr val="FFFF00"/>
                </a:highlight>
                <a:latin typeface="Times New Roman" panose="02020603050405020304" pitchFamily="18" charset="0"/>
                <a:ea typeface="Arial Unicode MS"/>
              </a:rPr>
              <a:t>kişisel sağlık kayıtlarının tutulması </a:t>
            </a:r>
            <a:r>
              <a:rPr lang="tr-TR" sz="2400" dirty="0">
                <a:effectLst/>
                <a:latin typeface="Times New Roman" panose="02020603050405020304" pitchFamily="18" charset="0"/>
                <a:ea typeface="Arial Unicode MS"/>
              </a:rPr>
              <a:t>ve bu hizmetlere </a:t>
            </a:r>
            <a:r>
              <a:rPr lang="tr-TR" sz="2400" dirty="0">
                <a:effectLst/>
                <a:highlight>
                  <a:srgbClr val="FFFF00"/>
                </a:highlight>
                <a:latin typeface="Times New Roman" panose="02020603050405020304" pitchFamily="18" charset="0"/>
                <a:ea typeface="Arial Unicode MS"/>
              </a:rPr>
              <a:t>eşit erişimin sağlanması </a:t>
            </a:r>
            <a:r>
              <a:rPr lang="tr-TR" sz="2400" dirty="0">
                <a:effectLst/>
                <a:latin typeface="Times New Roman" panose="02020603050405020304" pitchFamily="18" charset="0"/>
                <a:ea typeface="Arial Unicode MS"/>
              </a:rPr>
              <a:t>amacıyla aile hekimliği hizmetlerinin yürütülebilmesini </a:t>
            </a:r>
            <a:r>
              <a:rPr lang="tr-TR" sz="2400" dirty="0" err="1">
                <a:effectLst/>
                <a:latin typeface="Times New Roman" panose="02020603050405020304" pitchFamily="18" charset="0"/>
                <a:ea typeface="Arial Unicode MS"/>
              </a:rPr>
              <a:t>teminen</a:t>
            </a:r>
            <a:r>
              <a:rPr lang="tr-TR" sz="2400" dirty="0">
                <a:effectLst/>
                <a:latin typeface="Times New Roman" panose="02020603050405020304" pitchFamily="18" charset="0"/>
                <a:ea typeface="Arial Unicode MS"/>
              </a:rPr>
              <a:t> görevlendirilecek veya çalıştırılacak sağlık personelinin statüsü ve malî hakları ile hizmetin esaslarını düzenlemektir.</a:t>
            </a:r>
            <a:r>
              <a:rPr lang="tr-TR" sz="2400" baseline="30000" dirty="0">
                <a:effectLst/>
                <a:latin typeface="Times New Roman" panose="02020603050405020304" pitchFamily="18" charset="0"/>
                <a:ea typeface="Arial Unicode MS"/>
              </a:rPr>
              <a:t> (2)</a:t>
            </a:r>
            <a:endParaRPr lang="tr-TR" sz="4000" dirty="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id="{69A3868F-4512-4370-89AF-96BE28D38404}"/>
              </a:ext>
            </a:extLst>
          </p:cNvPr>
          <p:cNvSpPr txBox="1"/>
          <p:nvPr/>
        </p:nvSpPr>
        <p:spPr>
          <a:xfrm>
            <a:off x="1775790" y="6308035"/>
            <a:ext cx="8415131" cy="523220"/>
          </a:xfrm>
          <a:prstGeom prst="rect">
            <a:avLst/>
          </a:prstGeom>
          <a:noFill/>
        </p:spPr>
        <p:txBody>
          <a:bodyPr wrap="square">
            <a:spAutoFit/>
          </a:bodyPr>
          <a:lstStyle/>
          <a:p>
            <a:pPr marL="114300" indent="-114300" algn="just">
              <a:spcAft>
                <a:spcPts val="0"/>
              </a:spcAft>
            </a:pPr>
            <a:r>
              <a:rPr lang="tr-TR" sz="1400" b="0" i="1" dirty="0">
                <a:solidFill>
                  <a:srgbClr val="000000"/>
                </a:solidFill>
                <a:effectLst/>
                <a:latin typeface="inherit"/>
              </a:rPr>
              <a:t>(2) 11/10/2011 tarihli ve 663 sayılı KHK’nın 58 inci maddesiyle bu maddede geçen “pilot olarak” ibaresi yürürlükten kaldırılmıştır. </a:t>
            </a:r>
            <a:endParaRPr lang="tr-TR" sz="1400" b="0" i="0" dirty="0">
              <a:solidFill>
                <a:srgbClr val="000000"/>
              </a:solidFill>
              <a:effectLst/>
              <a:latin typeface="Times New Roman" panose="02020603050405020304" pitchFamily="18" charset="0"/>
            </a:endParaRPr>
          </a:p>
        </p:txBody>
      </p:sp>
      <p:sp>
        <p:nvSpPr>
          <p:cNvPr id="2" name="Slayt Numarası Yer Tutucusu 1">
            <a:extLst>
              <a:ext uri="{FF2B5EF4-FFF2-40B4-BE49-F238E27FC236}">
                <a16:creationId xmlns:a16="http://schemas.microsoft.com/office/drawing/2014/main" id="{0E6D4A1A-7371-192C-D80D-D4427C7710A2}"/>
              </a:ext>
            </a:extLst>
          </p:cNvPr>
          <p:cNvSpPr>
            <a:spLocks noGrp="1"/>
          </p:cNvSpPr>
          <p:nvPr>
            <p:ph type="sldNum" sz="quarter" idx="12"/>
          </p:nvPr>
        </p:nvSpPr>
        <p:spPr/>
        <p:txBody>
          <a:bodyPr/>
          <a:lstStyle/>
          <a:p>
            <a:fld id="{BB7A8899-998F-4EED-95AC-72520FB84975}" type="slidenum">
              <a:rPr lang="tr-TR" smtClean="0"/>
              <a:t>52</a:t>
            </a:fld>
            <a:endParaRPr lang="tr-TR"/>
          </a:p>
        </p:txBody>
      </p:sp>
    </p:spTree>
    <p:extLst>
      <p:ext uri="{BB962C8B-B14F-4D97-AF65-F5344CB8AC3E}">
        <p14:creationId xmlns:p14="http://schemas.microsoft.com/office/powerpoint/2010/main" val="1585458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1443CC4-E366-4936-AB3C-43A498B87148}"/>
              </a:ext>
            </a:extLst>
          </p:cNvPr>
          <p:cNvSpPr txBox="1"/>
          <p:nvPr/>
        </p:nvSpPr>
        <p:spPr>
          <a:xfrm>
            <a:off x="261257" y="794657"/>
            <a:ext cx="11549743" cy="4550285"/>
          </a:xfrm>
          <a:prstGeom prst="rect">
            <a:avLst/>
          </a:prstGeom>
          <a:noFill/>
        </p:spPr>
        <p:txBody>
          <a:bodyPr wrap="square">
            <a:spAutoFit/>
          </a:bodyPr>
          <a:lstStyle/>
          <a:p>
            <a:pPr algn="just">
              <a:lnSpc>
                <a:spcPct val="150000"/>
              </a:lnSpc>
              <a:tabLst>
                <a:tab pos="342900" algn="l"/>
              </a:tabLst>
            </a:pPr>
            <a:r>
              <a:rPr lang="tr-TR" sz="2800" b="1" i="1" dirty="0">
                <a:effectLst/>
                <a:ea typeface="Arial Unicode MS"/>
              </a:rPr>
              <a:t>Tanımlar</a:t>
            </a:r>
            <a:endParaRPr lang="tr-TR" sz="2800" b="1" dirty="0">
              <a:effectLst/>
              <a:ea typeface="Times New Roman" panose="02020603050405020304" pitchFamily="18" charset="0"/>
            </a:endParaRPr>
          </a:p>
          <a:p>
            <a:pPr algn="just">
              <a:lnSpc>
                <a:spcPct val="150000"/>
              </a:lnSpc>
              <a:tabLst>
                <a:tab pos="342900" algn="l"/>
              </a:tabLst>
            </a:pPr>
            <a:r>
              <a:rPr lang="tr-TR" sz="2400" b="1" dirty="0">
                <a:effectLst/>
                <a:latin typeface="Times New Roman" panose="02020603050405020304" pitchFamily="18" charset="0"/>
                <a:ea typeface="Arial Unicode MS"/>
              </a:rPr>
              <a:t>	Madde </a:t>
            </a:r>
            <a:r>
              <a:rPr lang="tr-TR" sz="2400" b="1" dirty="0">
                <a:effectLst/>
                <a:latin typeface="Calibri" panose="020F0502020204030204" pitchFamily="34" charset="0"/>
                <a:ea typeface="Arial Unicode MS"/>
                <a:cs typeface="Times New Roman" panose="02020603050405020304" pitchFamily="18" charset="0"/>
              </a:rPr>
              <a:t>2</a:t>
            </a:r>
            <a:r>
              <a:rPr lang="tr-TR" sz="2400" b="1" dirty="0">
                <a:effectLst/>
                <a:latin typeface="Times New Roman" panose="02020603050405020304" pitchFamily="18" charset="0"/>
                <a:ea typeface="Arial Unicode MS"/>
              </a:rPr>
              <a:t>-</a:t>
            </a:r>
            <a:r>
              <a:rPr lang="tr-TR" sz="2400" dirty="0">
                <a:effectLst/>
                <a:latin typeface="Times New Roman" panose="02020603050405020304" pitchFamily="18" charset="0"/>
                <a:ea typeface="Arial Unicode MS"/>
              </a:rPr>
              <a:t> </a:t>
            </a:r>
            <a:r>
              <a:rPr lang="tr-TR" sz="2400" dirty="0">
                <a:effectLst/>
                <a:highlight>
                  <a:srgbClr val="FFFF00"/>
                </a:highlight>
                <a:latin typeface="Times New Roman" panose="02020603050405020304" pitchFamily="18" charset="0"/>
                <a:ea typeface="Arial Unicode MS"/>
              </a:rPr>
              <a:t>Aile hekimi</a:t>
            </a:r>
            <a:r>
              <a:rPr lang="tr-TR" sz="2400" dirty="0">
                <a:effectLst/>
                <a:latin typeface="Times New Roman" panose="02020603050405020304" pitchFamily="18" charset="0"/>
                <a:ea typeface="Arial Unicode MS"/>
              </a:rPr>
              <a:t>; kişiye yönelik koruyucu sağlık hizmetleri ile birinci basamak teşhis, tedavi ve </a:t>
            </a:r>
            <a:r>
              <a:rPr lang="tr-TR" sz="2400" dirty="0" err="1">
                <a:effectLst/>
                <a:latin typeface="Times New Roman" panose="02020603050405020304" pitchFamily="18" charset="0"/>
                <a:ea typeface="Arial Unicode MS"/>
              </a:rPr>
              <a:t>rehabilite</a:t>
            </a:r>
            <a:r>
              <a:rPr lang="tr-TR" sz="2400" dirty="0">
                <a:effectLst/>
                <a:latin typeface="Times New Roman" panose="02020603050405020304" pitchFamily="18" charset="0"/>
                <a:ea typeface="Arial Unicode MS"/>
              </a:rPr>
              <a:t> edici sağlık hizmetlerini yaş, cinsiyet ve hastalık ayrımı yapmaksızın her kişiye kapsamlı ve devamlı olarak belli bir mekânda vermekle yükümlü, gerektiği ölçüde gezici sağlık hizmeti veren ve tam gün esasına göre çalışan aile hekimliği uzmanı veya Sağlık Bakanlığının öngördüğü eğitimleri alan uzman tabip veya tabiptir.</a:t>
            </a:r>
            <a:endParaRPr lang="tr-TR" sz="4000" dirty="0">
              <a:effectLst/>
              <a:latin typeface="Times New Roman" panose="02020603050405020304" pitchFamily="18" charset="0"/>
              <a:ea typeface="Times New Roman" panose="02020603050405020304" pitchFamily="18" charset="0"/>
            </a:endParaRPr>
          </a:p>
          <a:p>
            <a:pPr indent="285750" algn="just">
              <a:lnSpc>
                <a:spcPct val="150000"/>
              </a:lnSpc>
              <a:tabLst>
                <a:tab pos="342900" algn="l"/>
              </a:tabLst>
            </a:pPr>
            <a:r>
              <a:rPr lang="tr-TR" sz="2400" dirty="0">
                <a:effectLst/>
                <a:latin typeface="Times New Roman" panose="02020603050405020304" pitchFamily="18" charset="0"/>
                <a:ea typeface="Arial Unicode MS"/>
              </a:rPr>
              <a:t>                  </a:t>
            </a:r>
            <a:r>
              <a:rPr lang="tr-TR" sz="2400" dirty="0">
                <a:effectLst/>
                <a:highlight>
                  <a:srgbClr val="FFFF00"/>
                </a:highlight>
                <a:latin typeface="Times New Roman" panose="02020603050405020304" pitchFamily="18" charset="0"/>
                <a:ea typeface="Arial Unicode MS"/>
              </a:rPr>
              <a:t>Aile sağlığı çalışanı</a:t>
            </a:r>
            <a:r>
              <a:rPr lang="tr-TR" sz="2400" dirty="0">
                <a:effectLst/>
                <a:latin typeface="Times New Roman" panose="02020603050405020304" pitchFamily="18" charset="0"/>
                <a:ea typeface="Arial Unicode MS"/>
              </a:rPr>
              <a:t>; aile hekimi ile birlikte hizmet veren hemşire, ebe, sağlık memuru gibi sağlık elemanıdır.</a:t>
            </a:r>
            <a:r>
              <a:rPr lang="tr-TR" sz="2400" baseline="30000" dirty="0">
                <a:effectLst/>
                <a:latin typeface="Times New Roman" panose="02020603050405020304" pitchFamily="18" charset="0"/>
                <a:ea typeface="Arial Unicode MS"/>
              </a:rPr>
              <a:t>(5)</a:t>
            </a:r>
            <a:endParaRPr lang="tr-TR" sz="4000" dirty="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id="{4F1F4394-AE6B-448C-8221-4791A62496D2}"/>
              </a:ext>
            </a:extLst>
          </p:cNvPr>
          <p:cNvSpPr txBox="1"/>
          <p:nvPr/>
        </p:nvSpPr>
        <p:spPr>
          <a:xfrm>
            <a:off x="1029292" y="5498495"/>
            <a:ext cx="10013672" cy="791499"/>
          </a:xfrm>
          <a:prstGeom prst="rect">
            <a:avLst/>
          </a:prstGeom>
          <a:noFill/>
        </p:spPr>
        <p:txBody>
          <a:bodyPr wrap="square">
            <a:spAutoFit/>
          </a:bodyPr>
          <a:lstStyle/>
          <a:p>
            <a:pPr marL="114300" indent="-114300" algn="just">
              <a:lnSpc>
                <a:spcPct val="150000"/>
              </a:lnSpc>
              <a:spcAft>
                <a:spcPts val="0"/>
              </a:spcAft>
            </a:pPr>
            <a:r>
              <a:rPr lang="tr-TR" sz="1600" b="0" i="1" dirty="0">
                <a:solidFill>
                  <a:srgbClr val="000000"/>
                </a:solidFill>
                <a:effectLst/>
                <a:latin typeface="inherit"/>
              </a:rPr>
              <a:t>(5) 15/11/</a:t>
            </a:r>
            <a:r>
              <a:rPr lang="tr-TR" sz="1600" b="0" i="1" dirty="0">
                <a:solidFill>
                  <a:srgbClr val="000000"/>
                </a:solidFill>
                <a:effectLst/>
                <a:highlight>
                  <a:srgbClr val="FFFF00"/>
                </a:highlight>
                <a:latin typeface="inherit"/>
              </a:rPr>
              <a:t>2018</a:t>
            </a:r>
            <a:r>
              <a:rPr lang="tr-TR" sz="1600" b="0" i="1" dirty="0">
                <a:solidFill>
                  <a:srgbClr val="000000"/>
                </a:solidFill>
                <a:effectLst/>
                <a:latin typeface="inherit"/>
              </a:rPr>
              <a:t> tarihli 7151 sayılı Kanunun 28 </a:t>
            </a:r>
            <a:r>
              <a:rPr lang="tr-TR" sz="1600" b="0" i="1" dirty="0" err="1">
                <a:solidFill>
                  <a:srgbClr val="000000"/>
                </a:solidFill>
                <a:effectLst/>
                <a:latin typeface="inherit"/>
              </a:rPr>
              <a:t>ncı</a:t>
            </a:r>
            <a:r>
              <a:rPr lang="tr-TR" sz="1600" b="0" i="1" dirty="0">
                <a:solidFill>
                  <a:srgbClr val="000000"/>
                </a:solidFill>
                <a:effectLst/>
                <a:latin typeface="inherit"/>
              </a:rPr>
              <a:t> maddesiyle bu fıkralarda yer alan aile sağlığı elemanı” ibareleri “aile sağlığı çalışanı” şeklinde, “aile sağlığı elemanları” ibareleri “</a:t>
            </a:r>
            <a:r>
              <a:rPr lang="tr-TR" sz="1600" b="0" i="1" dirty="0">
                <a:solidFill>
                  <a:srgbClr val="000000"/>
                </a:solidFill>
                <a:effectLst/>
                <a:highlight>
                  <a:srgbClr val="FFFF00"/>
                </a:highlight>
                <a:latin typeface="inherit"/>
              </a:rPr>
              <a:t>aile sağlığı çalışanları</a:t>
            </a:r>
            <a:r>
              <a:rPr lang="tr-TR" sz="1600" b="0" i="1" dirty="0">
                <a:solidFill>
                  <a:srgbClr val="000000"/>
                </a:solidFill>
                <a:effectLst/>
                <a:latin typeface="inherit"/>
              </a:rPr>
              <a:t>” şeklinde, değiştirilmiştir.</a:t>
            </a:r>
            <a:endParaRPr lang="tr-TR" sz="1600" b="0" i="0" dirty="0">
              <a:solidFill>
                <a:srgbClr val="000000"/>
              </a:solidFill>
              <a:effectLst/>
              <a:latin typeface="Times New Roman" panose="02020603050405020304" pitchFamily="18" charset="0"/>
            </a:endParaRPr>
          </a:p>
        </p:txBody>
      </p:sp>
      <p:sp>
        <p:nvSpPr>
          <p:cNvPr id="2" name="Slayt Numarası Yer Tutucusu 1">
            <a:extLst>
              <a:ext uri="{FF2B5EF4-FFF2-40B4-BE49-F238E27FC236}">
                <a16:creationId xmlns:a16="http://schemas.microsoft.com/office/drawing/2014/main" id="{2BF1F3A4-DF92-3C2C-FB15-6F38D0CB6992}"/>
              </a:ext>
            </a:extLst>
          </p:cNvPr>
          <p:cNvSpPr>
            <a:spLocks noGrp="1"/>
          </p:cNvSpPr>
          <p:nvPr>
            <p:ph type="sldNum" sz="quarter" idx="12"/>
          </p:nvPr>
        </p:nvSpPr>
        <p:spPr/>
        <p:txBody>
          <a:bodyPr/>
          <a:lstStyle/>
          <a:p>
            <a:fld id="{BB7A8899-998F-4EED-95AC-72520FB84975}" type="slidenum">
              <a:rPr lang="tr-TR" smtClean="0"/>
              <a:t>53</a:t>
            </a:fld>
            <a:endParaRPr lang="tr-TR"/>
          </a:p>
        </p:txBody>
      </p:sp>
    </p:spTree>
    <p:extLst>
      <p:ext uri="{BB962C8B-B14F-4D97-AF65-F5344CB8AC3E}">
        <p14:creationId xmlns:p14="http://schemas.microsoft.com/office/powerpoint/2010/main" val="259528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0371" y="402771"/>
            <a:ext cx="11506199" cy="4704173"/>
          </a:xfrm>
          <a:prstGeom prst="rect">
            <a:avLst/>
          </a:prstGeom>
          <a:noFill/>
        </p:spPr>
        <p:txBody>
          <a:bodyPr wrap="square" rtlCol="0">
            <a:spAutoFit/>
          </a:bodyPr>
          <a:lstStyle/>
          <a:p>
            <a:pPr algn="just"/>
            <a:r>
              <a:rPr lang="tr-TR" sz="2800" b="1" i="1" dirty="0">
                <a:cs typeface="Times New Roman" pitchFamily="18" charset="0"/>
              </a:rPr>
              <a:t>Personelin Statüsü ve Mali Haklar(3)</a:t>
            </a:r>
          </a:p>
          <a:p>
            <a:pPr algn="just"/>
            <a:endParaRPr lang="tr-TR" sz="2400" i="1" dirty="0">
              <a:latin typeface="Times New Roman" pitchFamily="18" charset="0"/>
              <a:cs typeface="Times New Roman" pitchFamily="18" charset="0"/>
            </a:endParaRPr>
          </a:p>
          <a:p>
            <a:pPr algn="just">
              <a:lnSpc>
                <a:spcPct val="150000"/>
              </a:lnSpc>
            </a:pP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Madde</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3</a:t>
            </a:r>
            <a:r>
              <a:rPr lang="tr-TR" sz="2400" dirty="0">
                <a:latin typeface="Times New Roman" panose="02020603050405020304" pitchFamily="18" charset="0"/>
                <a:cs typeface="Times New Roman" panose="02020603050405020304" pitchFamily="18" charset="0"/>
              </a:rPr>
              <a:t>- Sağlık Bakanlığı; Bakanlık veya diğer kamu kurum veya kuruluşları personeli olan uzman tabip, tabip ve aile sağlığı çalışanı olarak çalıştırılacak sağlık personelini, kendilerinin talebi ve kurumlarının veya Bakanlığın </a:t>
            </a:r>
            <a:r>
              <a:rPr lang="tr-TR" sz="2400" dirty="0" err="1">
                <a:latin typeface="Times New Roman" panose="02020603050405020304" pitchFamily="18" charset="0"/>
                <a:cs typeface="Times New Roman" panose="02020603050405020304" pitchFamily="18" charset="0"/>
              </a:rPr>
              <a:t>muvafakatı</a:t>
            </a:r>
            <a:r>
              <a:rPr lang="tr-TR" sz="2400" dirty="0">
                <a:latin typeface="Times New Roman" panose="02020603050405020304" pitchFamily="18" charset="0"/>
                <a:cs typeface="Times New Roman" panose="02020603050405020304" pitchFamily="18" charset="0"/>
              </a:rPr>
              <a:t> üzerine, 657 sayılı Devlet Memurları Kanunu ile diğer kanunların sözleşmeli personel çalıştırılması hakkındaki hükümlerine bağlı olmaksızın, </a:t>
            </a:r>
            <a:r>
              <a:rPr lang="tr-TR" sz="2400" dirty="0">
                <a:highlight>
                  <a:srgbClr val="FFFF00"/>
                </a:highlight>
                <a:latin typeface="Times New Roman" panose="02020603050405020304" pitchFamily="18" charset="0"/>
                <a:cs typeface="Times New Roman" panose="02020603050405020304" pitchFamily="18" charset="0"/>
              </a:rPr>
              <a:t>sözleşmeli olarak çalıştırmaya veya bu nitelikteki Bakanlık personelini aile hekimliği uygulamaları için görevlendirmeye veya aile hekimliği uzmanlık eğitimi veren kurumlarla sözleşme yapmaya yetkilidir. </a:t>
            </a:r>
            <a:r>
              <a:rPr lang="tr-TR" sz="2400" dirty="0">
                <a:latin typeface="Times New Roman" panose="02020603050405020304" pitchFamily="18" charset="0"/>
                <a:cs typeface="Times New Roman" panose="02020603050405020304" pitchFamily="18" charset="0"/>
              </a:rPr>
              <a:t>(5) </a:t>
            </a:r>
          </a:p>
        </p:txBody>
      </p:sp>
      <p:sp>
        <p:nvSpPr>
          <p:cNvPr id="2" name="Dikdörtgen 1"/>
          <p:cNvSpPr/>
          <p:nvPr/>
        </p:nvSpPr>
        <p:spPr>
          <a:xfrm>
            <a:off x="424543" y="5876614"/>
            <a:ext cx="10689771" cy="584775"/>
          </a:xfrm>
          <a:prstGeom prst="rect">
            <a:avLst/>
          </a:prstGeom>
        </p:spPr>
        <p:txBody>
          <a:bodyPr wrap="square">
            <a:spAutoFit/>
          </a:bodyPr>
          <a:lstStyle/>
          <a:p>
            <a:r>
              <a:rPr lang="tr-TR" sz="1600" i="1" dirty="0">
                <a:latin typeface="inherit"/>
                <a:cs typeface="Times New Roman" pitchFamily="18" charset="0"/>
              </a:rPr>
              <a:t>(5): 15/11/2018 tarihli 7151 sayılı Kanunun 26 </a:t>
            </a:r>
            <a:r>
              <a:rPr lang="tr-TR" sz="1600" i="1" dirty="0" err="1">
                <a:latin typeface="inherit"/>
                <a:cs typeface="Times New Roman" pitchFamily="18" charset="0"/>
              </a:rPr>
              <a:t>ncı</a:t>
            </a:r>
            <a:r>
              <a:rPr lang="tr-TR" sz="1600" i="1" dirty="0">
                <a:latin typeface="inherit"/>
                <a:cs typeface="Times New Roman" pitchFamily="18" charset="0"/>
              </a:rPr>
              <a:t> maddesiyle bu fıkralarda yer alan aile sağlığı elemanı” ibareleri “aile sağlığı çalışanı” şeklinde, “aile sağlığı elemanları” ibareleri “aile sağlığı çalışanları” şeklinde, değiştirilmiştir</a:t>
            </a:r>
            <a:r>
              <a:rPr lang="tr-TR" sz="1600" dirty="0">
                <a:latin typeface="inherit"/>
              </a:rPr>
              <a:t>.</a:t>
            </a:r>
          </a:p>
        </p:txBody>
      </p:sp>
      <p:sp>
        <p:nvSpPr>
          <p:cNvPr id="4" name="Dikdörtgen 3"/>
          <p:cNvSpPr/>
          <p:nvPr/>
        </p:nvSpPr>
        <p:spPr>
          <a:xfrm>
            <a:off x="424543" y="5234168"/>
            <a:ext cx="11027228" cy="584775"/>
          </a:xfrm>
          <a:prstGeom prst="rect">
            <a:avLst/>
          </a:prstGeom>
        </p:spPr>
        <p:txBody>
          <a:bodyPr wrap="square">
            <a:spAutoFit/>
          </a:bodyPr>
          <a:lstStyle/>
          <a:p>
            <a:r>
              <a:rPr lang="tr-TR" sz="1600" i="1" dirty="0">
                <a:latin typeface="inherit"/>
              </a:rPr>
              <a:t>(3) 11/10/2011 tarihli ve 663 sayılı KHK’nın 58 inci maddesiyle bu maddede geçen “görevlendirmeye” ibaresinden sonra gelmek üzere “veya aile hekimliği uzmanlık eğitimi veren kurumlarla sözleşme yapmaya” ibaresi eklenmiştir</a:t>
            </a:r>
          </a:p>
        </p:txBody>
      </p:sp>
      <p:sp>
        <p:nvSpPr>
          <p:cNvPr id="5" name="Slayt Numarası Yer Tutucusu 4">
            <a:extLst>
              <a:ext uri="{FF2B5EF4-FFF2-40B4-BE49-F238E27FC236}">
                <a16:creationId xmlns:a16="http://schemas.microsoft.com/office/drawing/2014/main" id="{0F258567-9FF9-7B81-078A-A6E7AB2047B7}"/>
              </a:ext>
            </a:extLst>
          </p:cNvPr>
          <p:cNvSpPr>
            <a:spLocks noGrp="1"/>
          </p:cNvSpPr>
          <p:nvPr>
            <p:ph type="sldNum" sz="quarter" idx="12"/>
          </p:nvPr>
        </p:nvSpPr>
        <p:spPr/>
        <p:txBody>
          <a:bodyPr/>
          <a:lstStyle/>
          <a:p>
            <a:fld id="{BB7A8899-998F-4EED-95AC-72520FB84975}" type="slidenum">
              <a:rPr lang="tr-TR" smtClean="0"/>
              <a:t>54</a:t>
            </a:fld>
            <a:endParaRPr lang="tr-TR"/>
          </a:p>
        </p:txBody>
      </p:sp>
    </p:spTree>
    <p:extLst>
      <p:ext uri="{BB962C8B-B14F-4D97-AF65-F5344CB8AC3E}">
        <p14:creationId xmlns:p14="http://schemas.microsoft.com/office/powerpoint/2010/main" val="1730977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0999" y="348343"/>
            <a:ext cx="11179629" cy="2062872"/>
          </a:xfrm>
          <a:prstGeom prst="rect">
            <a:avLst/>
          </a:prstGeom>
          <a:noFill/>
        </p:spPr>
        <p:txBody>
          <a:bodyPr wrap="square" rtlCol="0">
            <a:spAutoFit/>
          </a:bodyPr>
          <a:lstStyle/>
          <a:p>
            <a:pPr algn="just">
              <a:lnSpc>
                <a:spcPct val="150000"/>
              </a:lnSpc>
            </a:pPr>
            <a:r>
              <a:rPr lang="tr-TR" sz="2200" dirty="0">
                <a:latin typeface="Times New Roman" panose="02020603050405020304" pitchFamily="18" charset="0"/>
                <a:cs typeface="Times New Roman" panose="02020603050405020304" pitchFamily="18" charset="0"/>
              </a:rPr>
              <a:t>Aile sağlığı çalışanları, aile hekimi tarafından belirlenen ve Sağlık Bakanlığı tarafından uygun görülen, kurumlarınca da </a:t>
            </a:r>
            <a:r>
              <a:rPr lang="tr-TR" sz="2200" dirty="0" err="1">
                <a:latin typeface="Times New Roman" panose="02020603050405020304" pitchFamily="18" charset="0"/>
                <a:cs typeface="Times New Roman" panose="02020603050405020304" pitchFamily="18" charset="0"/>
              </a:rPr>
              <a:t>muvafakatı</a:t>
            </a:r>
            <a:r>
              <a:rPr lang="tr-TR" sz="2200" dirty="0">
                <a:latin typeface="Times New Roman" panose="02020603050405020304" pitchFamily="18" charset="0"/>
                <a:cs typeface="Times New Roman" panose="02020603050405020304" pitchFamily="18" charset="0"/>
              </a:rPr>
              <a:t> verilen Bakanlık veya diğer kamu kurum ve kuruluşları personeli arasından seçilir ve bunlar sözleşmeli olarak çalıştırılır. Bu suretle eleman temin edilememesi halinde, Sağlık Bakanlığı, personelini bu hizmetler için görevlendirebilir.</a:t>
            </a:r>
          </a:p>
        </p:txBody>
      </p:sp>
      <p:sp>
        <p:nvSpPr>
          <p:cNvPr id="3" name="Slayt Numarası Yer Tutucusu 2">
            <a:extLst>
              <a:ext uri="{FF2B5EF4-FFF2-40B4-BE49-F238E27FC236}">
                <a16:creationId xmlns:a16="http://schemas.microsoft.com/office/drawing/2014/main" id="{5107B5A7-F949-9D74-C79C-5C4E57F66BAF}"/>
              </a:ext>
            </a:extLst>
          </p:cNvPr>
          <p:cNvSpPr>
            <a:spLocks noGrp="1"/>
          </p:cNvSpPr>
          <p:nvPr>
            <p:ph type="sldNum" sz="quarter" idx="12"/>
          </p:nvPr>
        </p:nvSpPr>
        <p:spPr/>
        <p:txBody>
          <a:bodyPr/>
          <a:lstStyle/>
          <a:p>
            <a:fld id="{BB7A8899-998F-4EED-95AC-72520FB84975}" type="slidenum">
              <a:rPr lang="tr-TR" smtClean="0"/>
              <a:t>55</a:t>
            </a:fld>
            <a:endParaRPr lang="tr-TR"/>
          </a:p>
        </p:txBody>
      </p:sp>
      <p:sp>
        <p:nvSpPr>
          <p:cNvPr id="4" name="Dikdörtgen 3">
            <a:extLst>
              <a:ext uri="{FF2B5EF4-FFF2-40B4-BE49-F238E27FC236}">
                <a16:creationId xmlns:a16="http://schemas.microsoft.com/office/drawing/2014/main" id="{444AABDF-017C-5BED-7EDF-D93938459962}"/>
              </a:ext>
            </a:extLst>
          </p:cNvPr>
          <p:cNvSpPr/>
          <p:nvPr/>
        </p:nvSpPr>
        <p:spPr>
          <a:xfrm>
            <a:off x="380999" y="2478580"/>
            <a:ext cx="11179629" cy="3078535"/>
          </a:xfrm>
          <a:prstGeom prst="rect">
            <a:avLst/>
          </a:prstGeom>
        </p:spPr>
        <p:txBody>
          <a:bodyPr wrap="square">
            <a:spAutoFit/>
          </a:bodyPr>
          <a:lstStyle/>
          <a:p>
            <a:pPr algn="just">
              <a:lnSpc>
                <a:spcPct val="150000"/>
              </a:lnSpc>
            </a:pPr>
            <a:r>
              <a:rPr lang="tr-TR" sz="2200" dirty="0">
                <a:highlight>
                  <a:srgbClr val="FFFF00"/>
                </a:highlight>
                <a:latin typeface="Times New Roman" panose="02020603050405020304" pitchFamily="18" charset="0"/>
                <a:cs typeface="Times New Roman" panose="02020603050405020304" pitchFamily="18" charset="0"/>
              </a:rPr>
              <a:t>İhtiyaç duyulması halinde</a:t>
            </a:r>
            <a:r>
              <a:rPr lang="tr-TR" sz="2200" dirty="0">
                <a:latin typeface="Times New Roman" panose="02020603050405020304" pitchFamily="18" charset="0"/>
                <a:cs typeface="Times New Roman" panose="02020603050405020304" pitchFamily="18" charset="0"/>
              </a:rPr>
              <a:t>, Türkiye'de mesleğini icra etmeye yetkili ve 657 sayılı Devlet Memurları Kanununun 48 inci maddesinin (A) bendinin (4), (5) ve (7) numaralı alt bentlerindeki şartları taşıyan </a:t>
            </a:r>
            <a:r>
              <a:rPr lang="tr-TR" sz="2200" dirty="0">
                <a:highlight>
                  <a:srgbClr val="FFFF00"/>
                </a:highlight>
                <a:latin typeface="Times New Roman" panose="02020603050405020304" pitchFamily="18" charset="0"/>
                <a:cs typeface="Times New Roman" panose="02020603050405020304" pitchFamily="18" charset="0"/>
              </a:rPr>
              <a:t>kamu görevlisi olmayan uzman tabip, tabip ve aile sağlığı çalışanları</a:t>
            </a:r>
            <a:r>
              <a:rPr lang="tr-TR" sz="2200" dirty="0">
                <a:latin typeface="Times New Roman" panose="02020603050405020304" pitchFamily="18" charset="0"/>
                <a:cs typeface="Times New Roman" panose="02020603050405020304" pitchFamily="18" charset="0"/>
              </a:rPr>
              <a:t>; Sağlık Bakanlığının önerisi, Maliye Bakanlığının uygun görüşü üzerine </a:t>
            </a:r>
            <a:r>
              <a:rPr lang="tr-TR" sz="2200" dirty="0">
                <a:highlight>
                  <a:srgbClr val="FFFF00"/>
                </a:highlight>
                <a:latin typeface="Times New Roman" panose="02020603050405020304" pitchFamily="18" charset="0"/>
                <a:cs typeface="Times New Roman" panose="02020603050405020304" pitchFamily="18" charset="0"/>
              </a:rPr>
              <a:t>sözleşme yapılarak aile hekimliği uygulamalarını yürütmek üzere </a:t>
            </a:r>
            <a:r>
              <a:rPr lang="tr-TR" sz="2200" dirty="0">
                <a:latin typeface="Times New Roman" panose="02020603050405020304" pitchFamily="18" charset="0"/>
                <a:cs typeface="Times New Roman" panose="02020603050405020304" pitchFamily="18" charset="0"/>
              </a:rPr>
              <a:t>hekimleri ve aile sağlığı çalışanları </a:t>
            </a:r>
            <a:r>
              <a:rPr lang="tr-TR" sz="2200" dirty="0">
                <a:highlight>
                  <a:srgbClr val="FFFF00"/>
                </a:highlight>
                <a:latin typeface="Times New Roman" panose="02020603050405020304" pitchFamily="18" charset="0"/>
                <a:cs typeface="Times New Roman" panose="02020603050405020304" pitchFamily="18" charset="0"/>
              </a:rPr>
              <a:t>altmış beş yaşına kadar çalıştırılabilir.</a:t>
            </a:r>
            <a:r>
              <a:rPr lang="tr-TR" sz="2200" dirty="0">
                <a:latin typeface="Times New Roman" panose="02020603050405020304" pitchFamily="18" charset="0"/>
                <a:cs typeface="Times New Roman" panose="02020603050405020304" pitchFamily="18" charset="0"/>
              </a:rPr>
              <a:t>(4)</a:t>
            </a:r>
          </a:p>
        </p:txBody>
      </p:sp>
      <p:sp>
        <p:nvSpPr>
          <p:cNvPr id="5" name="Dikdörtgen 4">
            <a:extLst>
              <a:ext uri="{FF2B5EF4-FFF2-40B4-BE49-F238E27FC236}">
                <a16:creationId xmlns:a16="http://schemas.microsoft.com/office/drawing/2014/main" id="{F1106408-0339-EAA0-7753-29E1454E31B8}"/>
              </a:ext>
            </a:extLst>
          </p:cNvPr>
          <p:cNvSpPr/>
          <p:nvPr/>
        </p:nvSpPr>
        <p:spPr>
          <a:xfrm>
            <a:off x="925285" y="5606518"/>
            <a:ext cx="10156371" cy="923330"/>
          </a:xfrm>
          <a:prstGeom prst="rect">
            <a:avLst/>
          </a:prstGeom>
        </p:spPr>
        <p:txBody>
          <a:bodyPr wrap="square">
            <a:spAutoFit/>
          </a:bodyPr>
          <a:lstStyle/>
          <a:p>
            <a:r>
              <a:rPr lang="tr-TR" i="1" dirty="0">
                <a:latin typeface="Times New Roman" pitchFamily="18" charset="0"/>
                <a:cs typeface="Times New Roman" pitchFamily="18" charset="0"/>
              </a:rPr>
              <a:t>(4) 15/11/2018 tarihli 7151 sayılı Kanunun 26 </a:t>
            </a:r>
            <a:r>
              <a:rPr lang="tr-TR" i="1" dirty="0" err="1">
                <a:latin typeface="Times New Roman" pitchFamily="18" charset="0"/>
                <a:cs typeface="Times New Roman" pitchFamily="18" charset="0"/>
              </a:rPr>
              <a:t>ncı</a:t>
            </a:r>
            <a:r>
              <a:rPr lang="tr-TR" i="1" dirty="0">
                <a:latin typeface="Times New Roman" pitchFamily="18" charset="0"/>
                <a:cs typeface="Times New Roman" pitchFamily="18" charset="0"/>
              </a:rPr>
              <a:t> maddesiyle bu fıkrada yer alan “yürütmek üzere” ibaresinden sonra gelmek üzere “aile hekimleri ve aile sağlığı çalışanları altmış beş yaşına kadar” ibaresi eklenmiştir</a:t>
            </a:r>
          </a:p>
        </p:txBody>
      </p:sp>
    </p:spTree>
    <p:extLst>
      <p:ext uri="{BB962C8B-B14F-4D97-AF65-F5344CB8AC3E}">
        <p14:creationId xmlns:p14="http://schemas.microsoft.com/office/powerpoint/2010/main" val="1575963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06828" y="865868"/>
            <a:ext cx="11538857" cy="4457952"/>
          </a:xfrm>
          <a:prstGeom prst="rect">
            <a:avLst/>
          </a:prstGeom>
          <a:noFill/>
        </p:spPr>
        <p:txBody>
          <a:bodyPr wrap="square" rtlCol="0">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Sözleşmeli olarak çalışan aile hekimi ve aile sağlığı çalışanları kurumlarında aylıksız veya ücretsiz izinli sayılırlar ve bunların kadroları ile ilişkileri devam eder. (Değişik ikinci cümle:11/10/</a:t>
            </a:r>
            <a:r>
              <a:rPr lang="tr-TR" sz="2400" dirty="0">
                <a:highlight>
                  <a:srgbClr val="FFFF00"/>
                </a:highlight>
                <a:latin typeface="Times New Roman" panose="02020603050405020304" pitchFamily="18" charset="0"/>
                <a:cs typeface="Times New Roman" panose="02020603050405020304" pitchFamily="18" charset="0"/>
              </a:rPr>
              <a:t>2011</a:t>
            </a:r>
            <a:r>
              <a:rPr lang="tr-TR" sz="2400" dirty="0">
                <a:latin typeface="Times New Roman" panose="02020603050405020304" pitchFamily="18" charset="0"/>
                <a:cs typeface="Times New Roman" panose="02020603050405020304" pitchFamily="18" charset="0"/>
              </a:rPr>
              <a:t>-KHK-663/58 </a:t>
            </a:r>
            <a:r>
              <a:rPr lang="tr-TR" sz="2400" dirty="0" err="1">
                <a:latin typeface="Times New Roman" panose="02020603050405020304" pitchFamily="18" charset="0"/>
                <a:cs typeface="Times New Roman" panose="02020603050405020304" pitchFamily="18" charset="0"/>
              </a:rPr>
              <a:t>md.</a:t>
            </a:r>
            <a:r>
              <a:rPr lang="tr-TR" sz="2400" dirty="0">
                <a:latin typeface="Times New Roman" panose="02020603050405020304" pitchFamily="18" charset="0"/>
                <a:cs typeface="Times New Roman" panose="02020603050405020304" pitchFamily="18" charset="0"/>
              </a:rPr>
              <a:t>) Bu personelin, sözleşmeli statüde geçen süreleri kazanılmış hak derece ve kademelerinde veya kıdemlerinde değerlendirilerek </a:t>
            </a:r>
            <a:r>
              <a:rPr lang="tr-TR" sz="2400" dirty="0">
                <a:highlight>
                  <a:srgbClr val="FFFF00"/>
                </a:highlight>
                <a:latin typeface="Times New Roman" panose="02020603050405020304" pitchFamily="18" charset="0"/>
                <a:cs typeface="Times New Roman" panose="02020603050405020304" pitchFamily="18" charset="0"/>
              </a:rPr>
              <a:t>her yıl işlem yapılır ve bunlar talepleri halinde eski görevlerine atanırlar</a:t>
            </a:r>
            <a:r>
              <a:rPr lang="tr-TR" sz="2400" dirty="0">
                <a:latin typeface="Times New Roman" panose="02020603050405020304" pitchFamily="18" charset="0"/>
                <a:cs typeface="Times New Roman" panose="02020603050405020304" pitchFamily="18" charset="0"/>
              </a:rPr>
              <a:t>. Sözleşmeli personel statüsünde çalışmakta iken </a:t>
            </a:r>
            <a:r>
              <a:rPr lang="tr-TR" sz="2400" dirty="0">
                <a:highlight>
                  <a:srgbClr val="FFFF00"/>
                </a:highlight>
                <a:latin typeface="Times New Roman" panose="02020603050405020304" pitchFamily="18" charset="0"/>
                <a:cs typeface="Times New Roman" panose="02020603050405020304" pitchFamily="18" charset="0"/>
              </a:rPr>
              <a:t>aile hekimi ve aile sağlığı çalışanı statüsüne geçenlerden önceki sözleşmeli personel statüsüne dönmek isteyenler, eski kurumlarındaki boş pozisyonlara öncelikle atanırlar </a:t>
            </a:r>
            <a:r>
              <a:rPr lang="tr-TR" sz="2400" dirty="0">
                <a:latin typeface="Times New Roman" panose="02020603050405020304" pitchFamily="18" charset="0"/>
                <a:cs typeface="Times New Roman" panose="02020603050405020304" pitchFamily="18" charset="0"/>
              </a:rPr>
              <a:t>ve bu madde kapsamındaki çalışmaları hizmet sürelerinde dikkate alınır.(4)</a:t>
            </a:r>
          </a:p>
        </p:txBody>
      </p:sp>
      <p:sp>
        <p:nvSpPr>
          <p:cNvPr id="3" name="Dikdörtgen 2"/>
          <p:cNvSpPr/>
          <p:nvPr/>
        </p:nvSpPr>
        <p:spPr>
          <a:xfrm>
            <a:off x="1498242" y="5800248"/>
            <a:ext cx="9195516" cy="738664"/>
          </a:xfrm>
          <a:prstGeom prst="rect">
            <a:avLst/>
          </a:prstGeom>
        </p:spPr>
        <p:txBody>
          <a:bodyPr wrap="square">
            <a:spAutoFit/>
          </a:bodyPr>
          <a:lstStyle/>
          <a:p>
            <a:r>
              <a:rPr lang="tr-TR" sz="1400" i="1" dirty="0">
                <a:latin typeface="inherit"/>
              </a:rPr>
              <a:t>(4) 15/11/2018 tarihli 7151 sayılı Kanunun 26 </a:t>
            </a:r>
            <a:r>
              <a:rPr lang="tr-TR" sz="1400" i="1" dirty="0" err="1">
                <a:latin typeface="inherit"/>
              </a:rPr>
              <a:t>ncı</a:t>
            </a:r>
            <a:r>
              <a:rPr lang="tr-TR" sz="1400" i="1" dirty="0">
                <a:latin typeface="inherit"/>
              </a:rPr>
              <a:t> maddesiyle bu fıkralarda yer alan aile sağlığı elemanı” ibareleri “aile sağlığı çalışanı” şeklinde, “aile sağlığı elemanları” ibareleri “aile sağlığı çalışanları” şeklinde, “aile sağlığı elemanlarına” ibareleri “aile sağlığı çalışanlarına” şeklinde, “aile sağlığı elemanlarının” ibareleri “aile sağlığı çalışanlarının” şeklinde değiştirilmiştir.</a:t>
            </a:r>
          </a:p>
        </p:txBody>
      </p:sp>
      <p:sp>
        <p:nvSpPr>
          <p:cNvPr id="4" name="Slayt Numarası Yer Tutucusu 3">
            <a:extLst>
              <a:ext uri="{FF2B5EF4-FFF2-40B4-BE49-F238E27FC236}">
                <a16:creationId xmlns:a16="http://schemas.microsoft.com/office/drawing/2014/main" id="{6FDE3BED-C30A-1554-A694-1CA02EE0AA9A}"/>
              </a:ext>
            </a:extLst>
          </p:cNvPr>
          <p:cNvSpPr>
            <a:spLocks noGrp="1"/>
          </p:cNvSpPr>
          <p:nvPr>
            <p:ph type="sldNum" sz="quarter" idx="12"/>
          </p:nvPr>
        </p:nvSpPr>
        <p:spPr/>
        <p:txBody>
          <a:bodyPr/>
          <a:lstStyle/>
          <a:p>
            <a:fld id="{BB7A8899-998F-4EED-95AC-72520FB84975}" type="slidenum">
              <a:rPr lang="tr-TR" smtClean="0"/>
              <a:t>56</a:t>
            </a:fld>
            <a:endParaRPr lang="tr-TR"/>
          </a:p>
        </p:txBody>
      </p:sp>
    </p:spTree>
    <p:extLst>
      <p:ext uri="{BB962C8B-B14F-4D97-AF65-F5344CB8AC3E}">
        <p14:creationId xmlns:p14="http://schemas.microsoft.com/office/powerpoint/2010/main" val="123591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3DE2ABE-5F99-7F45-EEC9-84C4054B44B2}"/>
              </a:ext>
            </a:extLst>
          </p:cNvPr>
          <p:cNvSpPr>
            <a:spLocks noGrp="1"/>
          </p:cNvSpPr>
          <p:nvPr>
            <p:ph type="sldNum" sz="quarter" idx="12"/>
          </p:nvPr>
        </p:nvSpPr>
        <p:spPr/>
        <p:txBody>
          <a:bodyPr/>
          <a:lstStyle/>
          <a:p>
            <a:fld id="{BB7A8899-998F-4EED-95AC-72520FB84975}" type="slidenum">
              <a:rPr lang="tr-TR" smtClean="0"/>
              <a:t>57</a:t>
            </a:fld>
            <a:endParaRPr lang="tr-TR"/>
          </a:p>
        </p:txBody>
      </p:sp>
      <p:sp>
        <p:nvSpPr>
          <p:cNvPr id="5" name="Dikdörtgen 4">
            <a:extLst>
              <a:ext uri="{FF2B5EF4-FFF2-40B4-BE49-F238E27FC236}">
                <a16:creationId xmlns:a16="http://schemas.microsoft.com/office/drawing/2014/main" id="{528955EA-259F-A56F-CFD6-9CF1F503B622}"/>
              </a:ext>
            </a:extLst>
          </p:cNvPr>
          <p:cNvSpPr/>
          <p:nvPr/>
        </p:nvSpPr>
        <p:spPr>
          <a:xfrm>
            <a:off x="146957" y="327182"/>
            <a:ext cx="11898085" cy="2577244"/>
          </a:xfrm>
          <a:prstGeom prst="rect">
            <a:avLst/>
          </a:prstGeom>
        </p:spPr>
        <p:txBody>
          <a:bodyPr wrap="square">
            <a:spAutoFit/>
          </a:bodyPr>
          <a:lstStyle/>
          <a:p>
            <a:pPr algn="just">
              <a:lnSpc>
                <a:spcPct val="150000"/>
              </a:lnSpc>
            </a:pPr>
            <a:r>
              <a:rPr lang="tr-TR" sz="2200" dirty="0">
                <a:latin typeface="Times New Roman" pitchFamily="18" charset="0"/>
                <a:cs typeface="Times New Roman" pitchFamily="18" charset="0"/>
              </a:rPr>
              <a:t>Sözleşme yapılan aile hekimi ve aile sağlığı çalışanlarına, 657 sayılı Kanunun 4 üncü  maddesinin (B) bendine göre belirlenen </a:t>
            </a:r>
            <a:r>
              <a:rPr lang="tr-TR" sz="2200" dirty="0">
                <a:highlight>
                  <a:srgbClr val="FFFF00"/>
                </a:highlight>
                <a:latin typeface="Times New Roman" pitchFamily="18" charset="0"/>
                <a:cs typeface="Times New Roman" pitchFamily="18" charset="0"/>
              </a:rPr>
              <a:t>en yüksek brüt sözleşme ücretinin aile hekimi için (6) katını, aile sağlığı çalışanı için (1,5) katını aşmamak üzere </a:t>
            </a:r>
            <a:r>
              <a:rPr lang="tr-TR" sz="2200" dirty="0">
                <a:latin typeface="Times New Roman" pitchFamily="18" charset="0"/>
                <a:cs typeface="Times New Roman" pitchFamily="18" charset="0"/>
              </a:rPr>
              <a:t>tespit edilecek tutar, çalışılan ay sonuçlarının ilgili sağlık idaresine bildiriminden itibaren </a:t>
            </a:r>
            <a:r>
              <a:rPr lang="tr-TR" sz="2200" dirty="0" err="1">
                <a:highlight>
                  <a:srgbClr val="FFFF00"/>
                </a:highlight>
                <a:latin typeface="Times New Roman" pitchFamily="18" charset="0"/>
                <a:cs typeface="Times New Roman" pitchFamily="18" charset="0"/>
              </a:rPr>
              <a:t>onbeş</a:t>
            </a:r>
            <a:r>
              <a:rPr lang="tr-TR" sz="2200" dirty="0">
                <a:highlight>
                  <a:srgbClr val="FFFF00"/>
                </a:highlight>
                <a:latin typeface="Times New Roman" pitchFamily="18" charset="0"/>
                <a:cs typeface="Times New Roman" pitchFamily="18" charset="0"/>
              </a:rPr>
              <a:t> gün içerisinde ödenir</a:t>
            </a:r>
            <a:r>
              <a:rPr lang="tr-TR" sz="2200" dirty="0">
                <a:latin typeface="Times New Roman" pitchFamily="18" charset="0"/>
                <a:cs typeface="Times New Roman" pitchFamily="18" charset="0"/>
              </a:rPr>
              <a:t>. (Ek cümle : 4/7/2012-6354/ 12 </a:t>
            </a:r>
            <a:r>
              <a:rPr lang="tr-TR" sz="2200" dirty="0" err="1">
                <a:latin typeface="Times New Roman" pitchFamily="18" charset="0"/>
                <a:cs typeface="Times New Roman" pitchFamily="18" charset="0"/>
              </a:rPr>
              <a:t>md.</a:t>
            </a:r>
            <a:r>
              <a:rPr lang="tr-TR" sz="2200" dirty="0">
                <a:latin typeface="Times New Roman" pitchFamily="18" charset="0"/>
                <a:cs typeface="Times New Roman" pitchFamily="18" charset="0"/>
              </a:rPr>
              <a:t>, Değişik ikinci cümle: 20/8/2016-6745/59md.)</a:t>
            </a:r>
            <a:endParaRPr lang="tr-TR" sz="2200" dirty="0"/>
          </a:p>
        </p:txBody>
      </p:sp>
      <p:sp>
        <p:nvSpPr>
          <p:cNvPr id="6" name="Dikdörtgen 5">
            <a:extLst>
              <a:ext uri="{FF2B5EF4-FFF2-40B4-BE49-F238E27FC236}">
                <a16:creationId xmlns:a16="http://schemas.microsoft.com/office/drawing/2014/main" id="{7C82D413-74BC-5BB7-967D-D5F3188FC88B}"/>
              </a:ext>
            </a:extLst>
          </p:cNvPr>
          <p:cNvSpPr/>
          <p:nvPr/>
        </p:nvSpPr>
        <p:spPr>
          <a:xfrm>
            <a:off x="174937" y="3171716"/>
            <a:ext cx="11766691" cy="2570704"/>
          </a:xfrm>
          <a:prstGeom prst="rect">
            <a:avLst/>
          </a:prstGeom>
        </p:spPr>
        <p:txBody>
          <a:bodyPr wrap="square">
            <a:spAutoFit/>
          </a:bodyPr>
          <a:lstStyle/>
          <a:p>
            <a:pPr algn="just">
              <a:lnSpc>
                <a:spcPct val="150000"/>
              </a:lnSpc>
            </a:pPr>
            <a:r>
              <a:rPr lang="tr-TR" sz="2200" dirty="0">
                <a:latin typeface="Times New Roman" panose="02020603050405020304" pitchFamily="18" charset="0"/>
                <a:cs typeface="Times New Roman" panose="02020603050405020304" pitchFamily="18" charset="0"/>
              </a:rPr>
              <a:t>Aile hekimlerine ve aile sağlığı çalışanlarına </a:t>
            </a:r>
            <a:r>
              <a:rPr lang="tr-TR" sz="2200" dirty="0">
                <a:highlight>
                  <a:srgbClr val="FFFF00"/>
                </a:highlight>
                <a:latin typeface="Times New Roman" panose="02020603050405020304" pitchFamily="18" charset="0"/>
                <a:cs typeface="Times New Roman" panose="02020603050405020304" pitchFamily="18" charset="0"/>
              </a:rPr>
              <a:t>ihtiyaç hâlinde</a:t>
            </a:r>
            <a:r>
              <a:rPr lang="tr-TR" sz="2200" dirty="0">
                <a:latin typeface="Times New Roman" panose="02020603050405020304" pitchFamily="18" charset="0"/>
                <a:cs typeface="Times New Roman" panose="02020603050405020304" pitchFamily="18" charset="0"/>
              </a:rPr>
              <a:t>, 657 sayılı Kanunun ek 33 üncü maddesinde </a:t>
            </a:r>
            <a:r>
              <a:rPr lang="tr-TR" sz="2200" dirty="0">
                <a:highlight>
                  <a:srgbClr val="FFFF00"/>
                </a:highlight>
                <a:latin typeface="Times New Roman" panose="02020603050405020304" pitchFamily="18" charset="0"/>
                <a:cs typeface="Times New Roman" panose="02020603050405020304" pitchFamily="18" charset="0"/>
              </a:rPr>
              <a:t>belirtilen yerlerde haftalık çalışma süresi ve mesai saatleri dışında nöbet görevi verilir</a:t>
            </a:r>
            <a:r>
              <a:rPr lang="tr-TR" sz="2200" dirty="0">
                <a:latin typeface="Times New Roman" panose="02020603050405020304" pitchFamily="18" charset="0"/>
                <a:cs typeface="Times New Roman" panose="02020603050405020304" pitchFamily="18" charset="0"/>
              </a:rPr>
              <a:t>. (Ek cümle: 2/1/</a:t>
            </a:r>
            <a:r>
              <a:rPr lang="tr-TR" sz="2200" dirty="0">
                <a:highlight>
                  <a:srgbClr val="FFFF00"/>
                </a:highlight>
                <a:latin typeface="Times New Roman" panose="02020603050405020304" pitchFamily="18" charset="0"/>
                <a:cs typeface="Times New Roman" panose="02020603050405020304" pitchFamily="18" charset="0"/>
              </a:rPr>
              <a:t>2014</a:t>
            </a:r>
            <a:r>
              <a:rPr lang="tr-TR" sz="2200" dirty="0">
                <a:latin typeface="Times New Roman" panose="02020603050405020304" pitchFamily="18" charset="0"/>
                <a:cs typeface="Times New Roman" panose="02020603050405020304" pitchFamily="18" charset="0"/>
              </a:rPr>
              <a:t>-6514/52 </a:t>
            </a:r>
            <a:r>
              <a:rPr lang="tr-TR" sz="2200" dirty="0" err="1">
                <a:latin typeface="Times New Roman" panose="02020603050405020304" pitchFamily="18" charset="0"/>
                <a:cs typeface="Times New Roman" panose="02020603050405020304" pitchFamily="18" charset="0"/>
              </a:rPr>
              <a:t>md.</a:t>
            </a:r>
            <a:r>
              <a:rPr lang="tr-TR" sz="2200" dirty="0">
                <a:latin typeface="Times New Roman" panose="02020603050405020304" pitchFamily="18" charset="0"/>
                <a:cs typeface="Times New Roman" panose="02020603050405020304" pitchFamily="18" charset="0"/>
              </a:rPr>
              <a:t>) Bunlara entegre sağlık hizmeti sunulan merkezlerde artırımlı ücretten yararlananlar hariç olmak üzere, 657 sayılı Kanunun ek 33 üncü maddesi çerçevesinde </a:t>
            </a:r>
            <a:r>
              <a:rPr lang="tr-TR" sz="2200" dirty="0">
                <a:highlight>
                  <a:srgbClr val="FFFF00"/>
                </a:highlight>
                <a:latin typeface="Times New Roman" panose="02020603050405020304" pitchFamily="18" charset="0"/>
                <a:cs typeface="Times New Roman" panose="02020603050405020304" pitchFamily="18" charset="0"/>
              </a:rPr>
              <a:t>nöbet ücreti ödenir.</a:t>
            </a:r>
            <a:r>
              <a:rPr lang="tr-TR" sz="2200"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4078451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154" y="1538251"/>
            <a:ext cx="11876314" cy="3349956"/>
          </a:xfrm>
          <a:prstGeom prst="rect">
            <a:avLst/>
          </a:prstGeom>
        </p:spPr>
        <p:txBody>
          <a:bodyPr wrap="square">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Aile hekimi ve aile sağlığı çalışanlarının durumları ve </a:t>
            </a:r>
            <a:r>
              <a:rPr lang="tr-TR" sz="2400" dirty="0">
                <a:highlight>
                  <a:srgbClr val="FFFF00"/>
                </a:highlight>
                <a:latin typeface="Times New Roman" panose="02020603050405020304" pitchFamily="18" charset="0"/>
                <a:cs typeface="Times New Roman" panose="02020603050405020304" pitchFamily="18" charset="0"/>
              </a:rPr>
              <a:t>aile hekimliği uzmanlık eğitimi almış olup olmadıkları da dikkate alınmak suretiyle </a:t>
            </a:r>
            <a:r>
              <a:rPr lang="tr-TR" sz="2400" dirty="0">
                <a:latin typeface="Times New Roman" panose="02020603050405020304" pitchFamily="18" charset="0"/>
                <a:cs typeface="Times New Roman" panose="02020603050405020304" pitchFamily="18" charset="0"/>
              </a:rPr>
              <a:t>yapılacak ödeme tutarlarının tespitinde; çalıştığı bölgenin </a:t>
            </a:r>
            <a:r>
              <a:rPr lang="tr-TR" sz="2400" dirty="0" err="1">
                <a:latin typeface="Times New Roman" panose="02020603050405020304" pitchFamily="18" charset="0"/>
                <a:cs typeface="Times New Roman" panose="02020603050405020304" pitchFamily="18" charset="0"/>
              </a:rPr>
              <a:t>sosyo</a:t>
            </a:r>
            <a:r>
              <a:rPr lang="tr-TR" sz="2400" dirty="0">
                <a:latin typeface="Times New Roman" panose="02020603050405020304" pitchFamily="18" charset="0"/>
                <a:cs typeface="Times New Roman" panose="02020603050405020304" pitchFamily="18" charset="0"/>
              </a:rPr>
              <a:t>-ekonomik gelişmişlik düzeyi, aile sağlığı merkezi giderleri, (…)(3), kayıtlı kişi sayısı ve bunların risk grupları, gezici sağlık hizmetleri ile aile hekimi tarafından karşılanmayan gider unsurları, belirlenen standartlar çerçevesinde sağlığın geliştirilmesi, hastalıkların önlenmesi, takibi ve kontrolündeki başarı oranı</a:t>
            </a:r>
            <a:r>
              <a:rPr lang="tr-TR" sz="2400" u="sng"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gibi kriterler esas alınır. (2)</a:t>
            </a:r>
          </a:p>
        </p:txBody>
      </p:sp>
      <p:sp>
        <p:nvSpPr>
          <p:cNvPr id="3" name="Dikdörtgen 2"/>
          <p:cNvSpPr/>
          <p:nvPr/>
        </p:nvSpPr>
        <p:spPr>
          <a:xfrm>
            <a:off x="1764404" y="5384751"/>
            <a:ext cx="8680361" cy="523220"/>
          </a:xfrm>
          <a:prstGeom prst="rect">
            <a:avLst/>
          </a:prstGeom>
        </p:spPr>
        <p:txBody>
          <a:bodyPr wrap="square">
            <a:spAutoFit/>
          </a:bodyPr>
          <a:lstStyle/>
          <a:p>
            <a:r>
              <a:rPr lang="tr-TR" sz="1400" i="1" dirty="0">
                <a:latin typeface="inherit"/>
              </a:rPr>
              <a:t>(3) 2/1/2014 tarihli ve 6514 sayılı Kanunun 52 </a:t>
            </a:r>
            <a:r>
              <a:rPr lang="tr-TR" sz="1400" i="1" dirty="0" err="1">
                <a:latin typeface="inherit"/>
              </a:rPr>
              <a:t>nci</a:t>
            </a:r>
            <a:r>
              <a:rPr lang="tr-TR" sz="1400" i="1" dirty="0">
                <a:latin typeface="inherit"/>
              </a:rPr>
              <a:t> maddesiyle, bu fıkrada yer alan “tetkik ve sarf malzemesi giderleri” ibareleri madde metninden çıkarılmıştır</a:t>
            </a:r>
          </a:p>
        </p:txBody>
      </p:sp>
      <p:sp>
        <p:nvSpPr>
          <p:cNvPr id="4" name="Dikdörtgen 3"/>
          <p:cNvSpPr/>
          <p:nvPr/>
        </p:nvSpPr>
        <p:spPr>
          <a:xfrm>
            <a:off x="1764404" y="5982811"/>
            <a:ext cx="8525815" cy="738664"/>
          </a:xfrm>
          <a:prstGeom prst="rect">
            <a:avLst/>
          </a:prstGeom>
        </p:spPr>
        <p:txBody>
          <a:bodyPr wrap="square">
            <a:spAutoFit/>
          </a:bodyPr>
          <a:lstStyle/>
          <a:p>
            <a:r>
              <a:rPr lang="tr-TR" sz="1400" i="1" dirty="0">
                <a:latin typeface="inherit"/>
                <a:cs typeface="Times New Roman" pitchFamily="18" charset="0"/>
              </a:rPr>
              <a:t>(2) 11/10/2011 tarihli ve 663 sayılı KHK’nın 58 inci maddesiyle bu fıkrada yer alan “karşılanmayan gider </a:t>
            </a:r>
            <a:r>
              <a:rPr lang="tr-TR" sz="1400" i="1" dirty="0" err="1">
                <a:latin typeface="inherit"/>
                <a:cs typeface="Times New Roman" pitchFamily="18" charset="0"/>
              </a:rPr>
              <a:t>unsurları”ibaresinden</a:t>
            </a:r>
            <a:r>
              <a:rPr lang="tr-TR" sz="1400" i="1" dirty="0">
                <a:latin typeface="inherit"/>
                <a:cs typeface="Times New Roman" pitchFamily="18" charset="0"/>
              </a:rPr>
              <a:t> sonra gelmek üzere “, belirlenen standartlar çerçevesinde sağlığın geliştirilmesi, hastalıkların </a:t>
            </a:r>
            <a:r>
              <a:rPr lang="tr-TR" sz="1400" i="1" dirty="0" err="1">
                <a:latin typeface="inherit"/>
                <a:cs typeface="Times New Roman" pitchFamily="18" charset="0"/>
              </a:rPr>
              <a:t>önlenmesi,takibi</a:t>
            </a:r>
            <a:r>
              <a:rPr lang="tr-TR" sz="1400" i="1" dirty="0">
                <a:latin typeface="inherit"/>
                <a:cs typeface="Times New Roman" pitchFamily="18" charset="0"/>
              </a:rPr>
              <a:t> ve kontrolündeki başarı oranı” ibaresi eklenmiştir.</a:t>
            </a:r>
          </a:p>
        </p:txBody>
      </p:sp>
      <p:sp>
        <p:nvSpPr>
          <p:cNvPr id="5" name="Slayt Numarası Yer Tutucusu 4">
            <a:extLst>
              <a:ext uri="{FF2B5EF4-FFF2-40B4-BE49-F238E27FC236}">
                <a16:creationId xmlns:a16="http://schemas.microsoft.com/office/drawing/2014/main" id="{4AD9A877-8304-C376-CC97-8D1C01820CE3}"/>
              </a:ext>
            </a:extLst>
          </p:cNvPr>
          <p:cNvSpPr>
            <a:spLocks noGrp="1"/>
          </p:cNvSpPr>
          <p:nvPr>
            <p:ph type="sldNum" sz="quarter" idx="12"/>
          </p:nvPr>
        </p:nvSpPr>
        <p:spPr/>
        <p:txBody>
          <a:bodyPr/>
          <a:lstStyle/>
          <a:p>
            <a:fld id="{BB7A8899-998F-4EED-95AC-72520FB84975}" type="slidenum">
              <a:rPr lang="tr-TR" smtClean="0"/>
              <a:t>58</a:t>
            </a:fld>
            <a:endParaRPr lang="tr-TR"/>
          </a:p>
        </p:txBody>
      </p:sp>
    </p:spTree>
    <p:extLst>
      <p:ext uri="{BB962C8B-B14F-4D97-AF65-F5344CB8AC3E}">
        <p14:creationId xmlns:p14="http://schemas.microsoft.com/office/powerpoint/2010/main" val="1047681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514" y="1315055"/>
            <a:ext cx="11908971" cy="3349956"/>
          </a:xfrm>
          <a:prstGeom prst="rect">
            <a:avLst/>
          </a:prstGeom>
        </p:spPr>
        <p:txBody>
          <a:bodyPr wrap="square">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Sağlık Bakanlığınca belirlenen standartlara göre, </a:t>
            </a:r>
            <a:r>
              <a:rPr lang="tr-TR" sz="2400" dirty="0">
                <a:highlight>
                  <a:srgbClr val="FFFF00"/>
                </a:highlight>
                <a:latin typeface="Times New Roman" panose="02020603050405020304" pitchFamily="18" charset="0"/>
                <a:cs typeface="Times New Roman" panose="02020603050405020304" pitchFamily="18" charset="0"/>
              </a:rPr>
              <a:t>koruyucu hekimlik hizmetlerinin eksik uygulaması</a:t>
            </a:r>
            <a:r>
              <a:rPr lang="tr-TR" sz="2400" dirty="0">
                <a:latin typeface="Times New Roman" panose="02020603050405020304" pitchFamily="18" charset="0"/>
                <a:cs typeface="Times New Roman" panose="02020603050405020304" pitchFamily="18" charset="0"/>
              </a:rPr>
              <a:t> (…)(1) halinde bu ödeme tutarından </a:t>
            </a:r>
            <a:r>
              <a:rPr lang="tr-TR" sz="2400" dirty="0">
                <a:highlight>
                  <a:srgbClr val="FFFF00"/>
                </a:highlight>
                <a:latin typeface="Times New Roman" panose="02020603050405020304" pitchFamily="18" charset="0"/>
                <a:cs typeface="Times New Roman" panose="02020603050405020304" pitchFamily="18" charset="0"/>
              </a:rPr>
              <a:t>brüt ücretin % 20'sine kadar indirim yapılır</a:t>
            </a:r>
            <a:r>
              <a:rPr lang="tr-TR" sz="2400" dirty="0">
                <a:latin typeface="Times New Roman" panose="02020603050405020304" pitchFamily="18" charset="0"/>
                <a:cs typeface="Times New Roman" panose="02020603050405020304" pitchFamily="18" charset="0"/>
              </a:rPr>
              <a:t>. Sosyoekonomik gelişmişlik düzeyi ücreti, aile sağlığı merkezi giderleri, (…)(3) ve gezici sağlık hizmetleri ödemelerinden Damga Vergisi hariç herhangi bir kesinti yapılmaz. (Ek cümle: 2/1/2014-6514/52 </a:t>
            </a:r>
            <a:r>
              <a:rPr lang="tr-TR" sz="2400" dirty="0" err="1">
                <a:latin typeface="Times New Roman" panose="02020603050405020304" pitchFamily="18" charset="0"/>
                <a:cs typeface="Times New Roman" panose="02020603050405020304" pitchFamily="18" charset="0"/>
              </a:rPr>
              <a:t>md.</a:t>
            </a:r>
            <a:r>
              <a:rPr lang="tr-TR" sz="2400" dirty="0">
                <a:latin typeface="Times New Roman" panose="02020603050405020304" pitchFamily="18" charset="0"/>
                <a:cs typeface="Times New Roman" panose="02020603050405020304" pitchFamily="18" charset="0"/>
              </a:rPr>
              <a:t>) Aile hekimlerince talep edilen tetkik ve sarf malzemelerinin giderleri halk sağlığı müdürlükleri tarafından hak sahiplerine ayrıca ödenir.(1)(3)</a:t>
            </a:r>
          </a:p>
        </p:txBody>
      </p:sp>
      <p:sp>
        <p:nvSpPr>
          <p:cNvPr id="3" name="Dikdörtgen 2"/>
          <p:cNvSpPr/>
          <p:nvPr/>
        </p:nvSpPr>
        <p:spPr>
          <a:xfrm>
            <a:off x="1745799" y="5008232"/>
            <a:ext cx="9607640" cy="738664"/>
          </a:xfrm>
          <a:prstGeom prst="rect">
            <a:avLst/>
          </a:prstGeom>
        </p:spPr>
        <p:txBody>
          <a:bodyPr wrap="square">
            <a:spAutoFit/>
          </a:bodyPr>
          <a:lstStyle/>
          <a:p>
            <a:r>
              <a:rPr lang="tr-TR" sz="1400" i="1" dirty="0">
                <a:latin typeface="inherit"/>
              </a:rPr>
              <a:t>(1) Bu fıkranın ikinci cümlesinde yer alan “... veya hasta sevk oranlarının yüksek olması...” ibaresi, 7/11/2008 tarihli ve</a:t>
            </a:r>
          </a:p>
          <a:p>
            <a:r>
              <a:rPr lang="tr-TR" sz="1400" i="1" dirty="0">
                <a:latin typeface="inherit"/>
              </a:rPr>
              <a:t>27047 sayılı Resmi </a:t>
            </a:r>
            <a:r>
              <a:rPr lang="tr-TR" sz="1400" i="1" dirty="0" err="1">
                <a:latin typeface="inherit"/>
              </a:rPr>
              <a:t>Gazete’de</a:t>
            </a:r>
            <a:r>
              <a:rPr lang="tr-TR" sz="1400" i="1" dirty="0">
                <a:latin typeface="inherit"/>
              </a:rPr>
              <a:t> yayımlanan Anayasa Mahkemesi’nin 21/2/2008 tarihli ve E.: 2005/10, K.: 2008/63 sayılı</a:t>
            </a:r>
          </a:p>
          <a:p>
            <a:r>
              <a:rPr lang="tr-TR" sz="1400" i="1" dirty="0">
                <a:latin typeface="inherit"/>
              </a:rPr>
              <a:t>Kararı ile iptal edilmiştir.</a:t>
            </a:r>
          </a:p>
        </p:txBody>
      </p:sp>
      <p:sp>
        <p:nvSpPr>
          <p:cNvPr id="5" name="Dikdörtgen 4"/>
          <p:cNvSpPr/>
          <p:nvPr/>
        </p:nvSpPr>
        <p:spPr>
          <a:xfrm>
            <a:off x="1745799" y="5800408"/>
            <a:ext cx="9607640" cy="523220"/>
          </a:xfrm>
          <a:prstGeom prst="rect">
            <a:avLst/>
          </a:prstGeom>
        </p:spPr>
        <p:txBody>
          <a:bodyPr wrap="square">
            <a:spAutoFit/>
          </a:bodyPr>
          <a:lstStyle/>
          <a:p>
            <a:r>
              <a:rPr lang="tr-TR" sz="1400" i="1" dirty="0">
                <a:latin typeface="inherit"/>
              </a:rPr>
              <a:t>(3) 2/1/2014 tarihli ve 6514 sayılı Kanunun 52 </a:t>
            </a:r>
            <a:r>
              <a:rPr lang="tr-TR" sz="1400" i="1" dirty="0" err="1">
                <a:latin typeface="inherit"/>
              </a:rPr>
              <a:t>nci</a:t>
            </a:r>
            <a:r>
              <a:rPr lang="tr-TR" sz="1400" i="1" dirty="0">
                <a:latin typeface="inherit"/>
              </a:rPr>
              <a:t> maddesiyle, bu fıkrada yer alan “tetkik ve sarf malzemesi giderleri”</a:t>
            </a:r>
          </a:p>
          <a:p>
            <a:r>
              <a:rPr lang="tr-TR" sz="1400" i="1" dirty="0">
                <a:latin typeface="inherit"/>
              </a:rPr>
              <a:t>ibareleri madde metninden çıkarılmıştır.</a:t>
            </a:r>
          </a:p>
        </p:txBody>
      </p:sp>
      <p:sp>
        <p:nvSpPr>
          <p:cNvPr id="4" name="Slayt Numarası Yer Tutucusu 3">
            <a:extLst>
              <a:ext uri="{FF2B5EF4-FFF2-40B4-BE49-F238E27FC236}">
                <a16:creationId xmlns:a16="http://schemas.microsoft.com/office/drawing/2014/main" id="{61168955-A342-671D-877E-B1B5AEF75FE1}"/>
              </a:ext>
            </a:extLst>
          </p:cNvPr>
          <p:cNvSpPr>
            <a:spLocks noGrp="1"/>
          </p:cNvSpPr>
          <p:nvPr>
            <p:ph type="sldNum" sz="quarter" idx="12"/>
          </p:nvPr>
        </p:nvSpPr>
        <p:spPr/>
        <p:txBody>
          <a:bodyPr/>
          <a:lstStyle/>
          <a:p>
            <a:fld id="{BB7A8899-998F-4EED-95AC-72520FB84975}" type="slidenum">
              <a:rPr lang="tr-TR" smtClean="0"/>
              <a:t>59</a:t>
            </a:fld>
            <a:endParaRPr lang="tr-TR"/>
          </a:p>
        </p:txBody>
      </p:sp>
    </p:spTree>
    <p:extLst>
      <p:ext uri="{BB962C8B-B14F-4D97-AF65-F5344CB8AC3E}">
        <p14:creationId xmlns:p14="http://schemas.microsoft.com/office/powerpoint/2010/main" val="1782441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4DAEA8-42DB-4AAB-8167-048A0512D308}"/>
              </a:ext>
            </a:extLst>
          </p:cNvPr>
          <p:cNvSpPr>
            <a:spLocks noGrp="1"/>
          </p:cNvSpPr>
          <p:nvPr>
            <p:ph type="title"/>
          </p:nvPr>
        </p:nvSpPr>
        <p:spPr/>
        <p:txBody>
          <a:bodyPr/>
          <a:lstStyle/>
          <a:p>
            <a:r>
              <a:rPr lang="tr-TR" sz="4000" dirty="0">
                <a:latin typeface="+mn-lt"/>
              </a:rPr>
              <a:t>2.TÜRKİYE CUMHURİYETİ ANAYASASI </a:t>
            </a:r>
            <a:endParaRPr lang="tr-TR" dirty="0"/>
          </a:p>
        </p:txBody>
      </p:sp>
      <p:sp>
        <p:nvSpPr>
          <p:cNvPr id="3" name="İçerik Yer Tutucusu 2">
            <a:extLst>
              <a:ext uri="{FF2B5EF4-FFF2-40B4-BE49-F238E27FC236}">
                <a16:creationId xmlns:a16="http://schemas.microsoft.com/office/drawing/2014/main" id="{BF7B8A87-2675-4D3F-A025-F1B59A04D42D}"/>
              </a:ext>
            </a:extLst>
          </p:cNvPr>
          <p:cNvSpPr>
            <a:spLocks noGrp="1"/>
          </p:cNvSpPr>
          <p:nvPr>
            <p:ph idx="1"/>
          </p:nvPr>
        </p:nvSpPr>
        <p:spPr/>
        <p:txBody>
          <a:bodyPr/>
          <a:lstStyle/>
          <a:p>
            <a:r>
              <a:rPr lang="tr-TR" dirty="0"/>
              <a:t>Kanun Numarası : 2709 Kabul Tarihi : 18/10/1982 </a:t>
            </a:r>
          </a:p>
          <a:p>
            <a:r>
              <a:rPr lang="tr-TR" sz="2400" dirty="0"/>
              <a:t>Yayımlandığı </a:t>
            </a:r>
            <a:r>
              <a:rPr lang="tr-TR" sz="2400" dirty="0" err="1"/>
              <a:t>R.Gazete</a:t>
            </a:r>
            <a:r>
              <a:rPr lang="tr-TR" sz="2400" dirty="0"/>
              <a:t> : Tarih : 9/11/1982 Sayı:17863 </a:t>
            </a:r>
          </a:p>
          <a:p>
            <a:pPr marL="0" indent="0">
              <a:buNone/>
            </a:pPr>
            <a:r>
              <a:rPr lang="tr-TR" sz="2400" dirty="0"/>
              <a:t>(Mükerrer)</a:t>
            </a:r>
          </a:p>
          <a:p>
            <a:r>
              <a:rPr lang="tr-TR" sz="2400" dirty="0"/>
              <a:t> Yayımlandığı Düstur : Tertip : 5 Cilt : 22 Sayfa: 3</a:t>
            </a:r>
          </a:p>
          <a:p>
            <a:endParaRPr lang="tr-TR" dirty="0"/>
          </a:p>
        </p:txBody>
      </p:sp>
      <mc:AlternateContent xmlns:mc="http://schemas.openxmlformats.org/markup-compatibility/2006" xmlns:p14="http://schemas.microsoft.com/office/powerpoint/2010/main">
        <mc:Choice Requires="p14">
          <p:contentPart p14:bwMode="auto" r:id="rId2">
            <p14:nvContentPartPr>
              <p14:cNvPr id="6" name="Mürekkep 5">
                <a:extLst>
                  <a:ext uri="{FF2B5EF4-FFF2-40B4-BE49-F238E27FC236}">
                    <a16:creationId xmlns:a16="http://schemas.microsoft.com/office/drawing/2014/main" id="{13113005-0E4E-43F2-99C7-6C94039554D4}"/>
                  </a:ext>
                </a:extLst>
              </p14:cNvPr>
              <p14:cNvContentPartPr/>
              <p14:nvPr/>
            </p14:nvContentPartPr>
            <p14:xfrm>
              <a:off x="7513461" y="1987002"/>
              <a:ext cx="691920" cy="122040"/>
            </p14:xfrm>
          </p:contentPart>
        </mc:Choice>
        <mc:Fallback xmlns="">
          <p:pic>
            <p:nvPicPr>
              <p:cNvPr id="6" name="Mürekkep 5">
                <a:extLst>
                  <a:ext uri="{FF2B5EF4-FFF2-40B4-BE49-F238E27FC236}">
                    <a16:creationId xmlns:a16="http://schemas.microsoft.com/office/drawing/2014/main" id="{13113005-0E4E-43F2-99C7-6C94039554D4}"/>
                  </a:ext>
                </a:extLst>
              </p:cNvPr>
              <p:cNvPicPr/>
              <p:nvPr/>
            </p:nvPicPr>
            <p:blipFill>
              <a:blip r:embed="rId3"/>
              <a:stretch>
                <a:fillRect/>
              </a:stretch>
            </p:blipFill>
            <p:spPr>
              <a:xfrm>
                <a:off x="7459821" y="1879362"/>
                <a:ext cx="799560" cy="337680"/>
              </a:xfrm>
              <a:prstGeom prst="rect">
                <a:avLst/>
              </a:prstGeom>
            </p:spPr>
          </p:pic>
        </mc:Fallback>
      </mc:AlternateContent>
      <p:sp>
        <p:nvSpPr>
          <p:cNvPr id="8" name="Metin kutusu 7">
            <a:extLst>
              <a:ext uri="{FF2B5EF4-FFF2-40B4-BE49-F238E27FC236}">
                <a16:creationId xmlns:a16="http://schemas.microsoft.com/office/drawing/2014/main" id="{164784C6-8B91-4CD5-B1DF-04A27A7A2C08}"/>
              </a:ext>
            </a:extLst>
          </p:cNvPr>
          <p:cNvSpPr txBox="1"/>
          <p:nvPr/>
        </p:nvSpPr>
        <p:spPr>
          <a:xfrm>
            <a:off x="2623931" y="6509992"/>
            <a:ext cx="8852452" cy="276999"/>
          </a:xfrm>
          <a:prstGeom prst="rect">
            <a:avLst/>
          </a:prstGeom>
          <a:noFill/>
        </p:spPr>
        <p:txBody>
          <a:bodyPr wrap="square" rtlCol="0">
            <a:spAutoFit/>
          </a:bodyPr>
          <a:lstStyle/>
          <a:p>
            <a:r>
              <a:rPr lang="tr-TR" sz="120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https://www.mevzuat.gov.tr/mevzuatmetin/1.5.2709.pdf</a:t>
            </a:r>
            <a:r>
              <a:rPr lang="tr-TR" sz="1200" dirty="0">
                <a:solidFill>
                  <a:schemeClr val="tx1">
                    <a:lumMod val="50000"/>
                    <a:lumOff val="50000"/>
                  </a:schemeClr>
                </a:solidFill>
              </a:rPr>
              <a:t> (Erişim tarihi: 21.04.2022) </a:t>
            </a:r>
          </a:p>
        </p:txBody>
      </p:sp>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40179225-BDAC-432B-8D25-EC9D54A8EE10}"/>
                  </a:ext>
                </a:extLst>
              </p14:cNvPr>
              <p14:cNvContentPartPr/>
              <p14:nvPr/>
            </p14:nvContentPartPr>
            <p14:xfrm>
              <a:off x="3776661" y="2052882"/>
              <a:ext cx="748800" cy="32760"/>
            </p14:xfrm>
          </p:contentPart>
        </mc:Choice>
        <mc:Fallback xmlns="">
          <p:pic>
            <p:nvPicPr>
              <p:cNvPr id="7" name="Mürekkep 6">
                <a:extLst>
                  <a:ext uri="{FF2B5EF4-FFF2-40B4-BE49-F238E27FC236}">
                    <a16:creationId xmlns:a16="http://schemas.microsoft.com/office/drawing/2014/main" id="{40179225-BDAC-432B-8D25-EC9D54A8EE10}"/>
                  </a:ext>
                </a:extLst>
              </p:cNvPr>
              <p:cNvPicPr/>
              <p:nvPr/>
            </p:nvPicPr>
            <p:blipFill>
              <a:blip r:embed="rId6"/>
              <a:stretch>
                <a:fillRect/>
              </a:stretch>
            </p:blipFill>
            <p:spPr>
              <a:xfrm>
                <a:off x="3722661" y="1944882"/>
                <a:ext cx="856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Mürekkep 8">
                <a:extLst>
                  <a:ext uri="{FF2B5EF4-FFF2-40B4-BE49-F238E27FC236}">
                    <a16:creationId xmlns:a16="http://schemas.microsoft.com/office/drawing/2014/main" id="{26ECB81A-D8BF-49A2-A3B3-57BFFF86AA05}"/>
                  </a:ext>
                </a:extLst>
              </p14:cNvPr>
              <p14:cNvContentPartPr/>
              <p14:nvPr/>
            </p14:nvContentPartPr>
            <p14:xfrm>
              <a:off x="3736341" y="1934082"/>
              <a:ext cx="844920" cy="16200"/>
            </p14:xfrm>
          </p:contentPart>
        </mc:Choice>
        <mc:Fallback xmlns="">
          <p:pic>
            <p:nvPicPr>
              <p:cNvPr id="9" name="Mürekkep 8">
                <a:extLst>
                  <a:ext uri="{FF2B5EF4-FFF2-40B4-BE49-F238E27FC236}">
                    <a16:creationId xmlns:a16="http://schemas.microsoft.com/office/drawing/2014/main" id="{26ECB81A-D8BF-49A2-A3B3-57BFFF86AA05}"/>
                  </a:ext>
                </a:extLst>
              </p:cNvPr>
              <p:cNvPicPr/>
              <p:nvPr/>
            </p:nvPicPr>
            <p:blipFill>
              <a:blip r:embed="rId8"/>
              <a:stretch>
                <a:fillRect/>
              </a:stretch>
            </p:blipFill>
            <p:spPr>
              <a:xfrm>
                <a:off x="3682701" y="1826082"/>
                <a:ext cx="952560" cy="231840"/>
              </a:xfrm>
              <a:prstGeom prst="rect">
                <a:avLst/>
              </a:prstGeom>
            </p:spPr>
          </p:pic>
        </mc:Fallback>
      </mc:AlternateContent>
      <p:pic>
        <p:nvPicPr>
          <p:cNvPr id="11" name="Resim 10" descr="metin içeren bir resim&#10;&#10;Açıklama otomatik olarak oluşturuldu">
            <a:extLst>
              <a:ext uri="{FF2B5EF4-FFF2-40B4-BE49-F238E27FC236}">
                <a16:creationId xmlns:a16="http://schemas.microsoft.com/office/drawing/2014/main" id="{27070AD9-0078-63FF-174D-D1EA0CD6A7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7368" y="1199239"/>
            <a:ext cx="3238124" cy="4627664"/>
          </a:xfrm>
          <a:prstGeom prst="rect">
            <a:avLst/>
          </a:prstGeom>
        </p:spPr>
      </p:pic>
      <p:sp>
        <p:nvSpPr>
          <p:cNvPr id="4" name="Slayt Numarası Yer Tutucusu 3">
            <a:extLst>
              <a:ext uri="{FF2B5EF4-FFF2-40B4-BE49-F238E27FC236}">
                <a16:creationId xmlns:a16="http://schemas.microsoft.com/office/drawing/2014/main" id="{2E83A959-5048-DA9D-8EDA-2BAB70B6C876}"/>
              </a:ext>
            </a:extLst>
          </p:cNvPr>
          <p:cNvSpPr>
            <a:spLocks noGrp="1"/>
          </p:cNvSpPr>
          <p:nvPr>
            <p:ph type="sldNum" sz="quarter" idx="12"/>
          </p:nvPr>
        </p:nvSpPr>
        <p:spPr/>
        <p:txBody>
          <a:bodyPr/>
          <a:lstStyle/>
          <a:p>
            <a:fld id="{BB7A8899-998F-4EED-95AC-72520FB84975}" type="slidenum">
              <a:rPr lang="tr-TR" smtClean="0"/>
              <a:t>6</a:t>
            </a:fld>
            <a:endParaRPr lang="tr-TR"/>
          </a:p>
        </p:txBody>
      </p:sp>
    </p:spTree>
    <p:extLst>
      <p:ext uri="{BB962C8B-B14F-4D97-AF65-F5344CB8AC3E}">
        <p14:creationId xmlns:p14="http://schemas.microsoft.com/office/powerpoint/2010/main" val="34493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0371" y="381000"/>
            <a:ext cx="11593285" cy="2806987"/>
          </a:xfrm>
          <a:prstGeom prst="rect">
            <a:avLst/>
          </a:prstGeom>
        </p:spPr>
        <p:txBody>
          <a:bodyPr wrap="square">
            <a:spAutoFit/>
          </a:bodyPr>
          <a:lstStyle/>
          <a:p>
            <a:pPr algn="just">
              <a:lnSpc>
                <a:spcPct val="150000"/>
              </a:lnSpc>
            </a:pPr>
            <a:r>
              <a:rPr lang="tr-TR" sz="2000" dirty="0">
                <a:latin typeface="Times New Roman" panose="02020603050405020304" pitchFamily="18" charset="0"/>
                <a:cs typeface="Times New Roman" panose="02020603050405020304" pitchFamily="18" charset="0"/>
              </a:rPr>
              <a:t>(Ek fıkra: 4/7/</a:t>
            </a:r>
            <a:r>
              <a:rPr lang="tr-TR" sz="2000" dirty="0">
                <a:highlight>
                  <a:srgbClr val="FFFF00"/>
                </a:highlight>
                <a:latin typeface="Times New Roman" panose="02020603050405020304" pitchFamily="18" charset="0"/>
                <a:cs typeface="Times New Roman" panose="02020603050405020304" pitchFamily="18" charset="0"/>
              </a:rPr>
              <a:t>2012</a:t>
            </a:r>
            <a:r>
              <a:rPr lang="tr-TR" sz="2000" dirty="0">
                <a:latin typeface="Times New Roman" panose="02020603050405020304" pitchFamily="18" charset="0"/>
                <a:cs typeface="Times New Roman" panose="02020603050405020304" pitchFamily="18" charset="0"/>
              </a:rPr>
              <a:t>-6354/12 </a:t>
            </a:r>
            <a:r>
              <a:rPr lang="tr-TR" sz="2000" dirty="0" err="1">
                <a:latin typeface="Times New Roman" panose="02020603050405020304" pitchFamily="18" charset="0"/>
                <a:cs typeface="Times New Roman" panose="02020603050405020304" pitchFamily="18" charset="0"/>
              </a:rPr>
              <a:t>md.</a:t>
            </a:r>
            <a:r>
              <a:rPr lang="tr-TR" sz="2000" dirty="0">
                <a:latin typeface="Times New Roman" panose="02020603050405020304" pitchFamily="18" charset="0"/>
                <a:cs typeface="Times New Roman" panose="02020603050405020304" pitchFamily="18" charset="0"/>
              </a:rPr>
              <a:t>) Aile hekimliği uzmanlık eğitimi veren kurumların; her bir araştırma görevlisi/asistan başına </a:t>
            </a:r>
            <a:r>
              <a:rPr lang="tr-TR" sz="2000" dirty="0">
                <a:highlight>
                  <a:srgbClr val="FFFF00"/>
                </a:highlight>
                <a:latin typeface="Times New Roman" panose="02020603050405020304" pitchFamily="18" charset="0"/>
                <a:cs typeface="Times New Roman" panose="02020603050405020304" pitchFamily="18" charset="0"/>
              </a:rPr>
              <a:t>azamî kayıtlı kişi sayısı 4000 kişiyi aşmamak </a:t>
            </a:r>
            <a:r>
              <a:rPr lang="tr-TR" sz="2000" dirty="0">
                <a:latin typeface="Times New Roman" panose="02020603050405020304" pitchFamily="18" charset="0"/>
                <a:cs typeface="Times New Roman" panose="02020603050405020304" pitchFamily="18" charset="0"/>
              </a:rPr>
              <a:t>ve </a:t>
            </a:r>
            <a:r>
              <a:rPr lang="tr-TR" sz="2000" dirty="0">
                <a:highlight>
                  <a:srgbClr val="FFFF00"/>
                </a:highlight>
                <a:latin typeface="Times New Roman" panose="02020603050405020304" pitchFamily="18" charset="0"/>
                <a:cs typeface="Times New Roman" panose="02020603050405020304" pitchFamily="18" charset="0"/>
              </a:rPr>
              <a:t>her kayıtlı kişi başına (görev yapacak araştırma görevlisi/asistan sayısı da esas alınmak suretiyle) aylık beş Türk Lirasından fazla olmamak üzere belirlenecek tutar</a:t>
            </a:r>
            <a:r>
              <a:rPr lang="tr-TR" sz="2000" dirty="0">
                <a:latin typeface="Times New Roman" panose="02020603050405020304" pitchFamily="18" charset="0"/>
                <a:cs typeface="Times New Roman" panose="02020603050405020304" pitchFamily="18" charset="0"/>
              </a:rPr>
              <a:t>, çalışılan aya ait sonuçların ilgili sağlık idaresine bildiriminden itibaren </a:t>
            </a:r>
            <a:r>
              <a:rPr lang="tr-TR" sz="2000" dirty="0" err="1">
                <a:latin typeface="Times New Roman" panose="02020603050405020304" pitchFamily="18" charset="0"/>
                <a:cs typeface="Times New Roman" panose="02020603050405020304" pitchFamily="18" charset="0"/>
              </a:rPr>
              <a:t>onbeş</a:t>
            </a:r>
            <a:r>
              <a:rPr lang="tr-TR" sz="2000" dirty="0">
                <a:latin typeface="Times New Roman" panose="02020603050405020304" pitchFamily="18" charset="0"/>
                <a:cs typeface="Times New Roman" panose="02020603050405020304" pitchFamily="18" charset="0"/>
              </a:rPr>
              <a:t> gün içinde ilgili döner sermaye mevzuatı hükümlerine tabi tutulmaksızın döner sermaye işletmelerinde bu amaçla açılacak olan hesaba yatırılır. Bu tutarı üç katına kadar artırmaya Cumhurbaşkanı yetkilidir.</a:t>
            </a:r>
          </a:p>
        </p:txBody>
      </p:sp>
      <p:sp>
        <p:nvSpPr>
          <p:cNvPr id="3" name="Slayt Numarası Yer Tutucusu 2">
            <a:extLst>
              <a:ext uri="{FF2B5EF4-FFF2-40B4-BE49-F238E27FC236}">
                <a16:creationId xmlns:a16="http://schemas.microsoft.com/office/drawing/2014/main" id="{3E1190F0-0595-0B98-4A7E-743DD5A07724}"/>
              </a:ext>
            </a:extLst>
          </p:cNvPr>
          <p:cNvSpPr>
            <a:spLocks noGrp="1"/>
          </p:cNvSpPr>
          <p:nvPr>
            <p:ph type="sldNum" sz="quarter" idx="12"/>
          </p:nvPr>
        </p:nvSpPr>
        <p:spPr/>
        <p:txBody>
          <a:bodyPr/>
          <a:lstStyle/>
          <a:p>
            <a:fld id="{BB7A8899-998F-4EED-95AC-72520FB84975}" type="slidenum">
              <a:rPr lang="tr-TR" smtClean="0"/>
              <a:t>60</a:t>
            </a:fld>
            <a:endParaRPr lang="tr-TR"/>
          </a:p>
        </p:txBody>
      </p:sp>
      <p:sp>
        <p:nvSpPr>
          <p:cNvPr id="4" name="Dikdörtgen 3">
            <a:extLst>
              <a:ext uri="{FF2B5EF4-FFF2-40B4-BE49-F238E27FC236}">
                <a16:creationId xmlns:a16="http://schemas.microsoft.com/office/drawing/2014/main" id="{3C5CEA9F-708D-92CA-770F-3EB5FC85A0B2}"/>
              </a:ext>
            </a:extLst>
          </p:cNvPr>
          <p:cNvSpPr/>
          <p:nvPr/>
        </p:nvSpPr>
        <p:spPr>
          <a:xfrm>
            <a:off x="250371" y="3550271"/>
            <a:ext cx="11506200" cy="2246769"/>
          </a:xfrm>
          <a:prstGeom prst="rect">
            <a:avLst/>
          </a:prstGeom>
        </p:spPr>
        <p:txBody>
          <a:bodyPr wrap="square">
            <a:spAutoFit/>
          </a:bodyPr>
          <a:lstStyle/>
          <a:p>
            <a:pPr algn="just"/>
            <a:r>
              <a:rPr lang="tr-TR" sz="2000" dirty="0">
                <a:highlight>
                  <a:srgbClr val="FFFF00"/>
                </a:highlight>
                <a:latin typeface="Times New Roman" pitchFamily="18" charset="0"/>
                <a:cs typeface="Times New Roman" pitchFamily="18" charset="0"/>
              </a:rPr>
              <a:t>Kayıtlı kişi başına belirlenen tutar</a:t>
            </a:r>
            <a:r>
              <a:rPr lang="tr-TR" sz="2000" dirty="0">
                <a:latin typeface="Times New Roman" pitchFamily="18" charset="0"/>
                <a:cs typeface="Times New Roman" pitchFamily="18" charset="0"/>
              </a:rPr>
              <a:t>, 657 sayılı Kanunun 4 üncü maddesinin (B) bendine göre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belirlenen </a:t>
            </a:r>
            <a:r>
              <a:rPr lang="tr-TR" sz="2000" dirty="0">
                <a:highlight>
                  <a:srgbClr val="FFFF00"/>
                </a:highlight>
                <a:latin typeface="Times New Roman" pitchFamily="18" charset="0"/>
                <a:cs typeface="Times New Roman" pitchFamily="18" charset="0"/>
              </a:rPr>
              <a:t>en yüksek brüt sözleşme ücretinin artışı oranında artırılabilir</a:t>
            </a:r>
            <a:r>
              <a:rPr lang="tr-TR" sz="2000" dirty="0">
                <a:latin typeface="Times New Roman" pitchFamily="18" charset="0"/>
                <a:cs typeface="Times New Roman" pitchFamily="18" charset="0"/>
              </a:rPr>
              <a:t>. Sağlık Bakanlığı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tarafından belirlenen standartlara göre, </a:t>
            </a:r>
            <a:r>
              <a:rPr lang="tr-TR" sz="2000" dirty="0">
                <a:highlight>
                  <a:srgbClr val="FFFF00"/>
                </a:highlight>
                <a:latin typeface="Times New Roman" pitchFamily="18" charset="0"/>
                <a:cs typeface="Times New Roman" pitchFamily="18" charset="0"/>
              </a:rPr>
              <a:t>koruyucu hekimlik hizmetlerinin eksik uygulanması </a:t>
            </a:r>
          </a:p>
          <a:p>
            <a:pPr algn="just"/>
            <a:endParaRPr lang="tr-TR" sz="2000" dirty="0">
              <a:highlight>
                <a:srgbClr val="FFFF00"/>
              </a:highlight>
              <a:latin typeface="Times New Roman" pitchFamily="18" charset="0"/>
              <a:cs typeface="Times New Roman" pitchFamily="18" charset="0"/>
            </a:endParaRPr>
          </a:p>
          <a:p>
            <a:pPr algn="just"/>
            <a:r>
              <a:rPr lang="tr-TR" sz="2000" dirty="0">
                <a:highlight>
                  <a:srgbClr val="FFFF00"/>
                </a:highlight>
                <a:latin typeface="Times New Roman" pitchFamily="18" charset="0"/>
                <a:cs typeface="Times New Roman" pitchFamily="18" charset="0"/>
              </a:rPr>
              <a:t>hâlinde ödeme tutarının % 20’sine kadar indirim yapılır</a:t>
            </a:r>
            <a:r>
              <a:rPr lang="tr-TR" sz="2000" dirty="0">
                <a:latin typeface="Times New Roman" pitchFamily="18" charset="0"/>
                <a:cs typeface="Times New Roman" pitchFamily="18" charset="0"/>
              </a:rPr>
              <a:t>. (1)</a:t>
            </a:r>
          </a:p>
        </p:txBody>
      </p:sp>
      <p:sp>
        <p:nvSpPr>
          <p:cNvPr id="5" name="Dikdörtgen 4">
            <a:extLst>
              <a:ext uri="{FF2B5EF4-FFF2-40B4-BE49-F238E27FC236}">
                <a16:creationId xmlns:a16="http://schemas.microsoft.com/office/drawing/2014/main" id="{A8DFF1E4-31FB-4205-8FB7-006083A9586A}"/>
              </a:ext>
            </a:extLst>
          </p:cNvPr>
          <p:cNvSpPr/>
          <p:nvPr/>
        </p:nvSpPr>
        <p:spPr>
          <a:xfrm>
            <a:off x="1359430" y="6159324"/>
            <a:ext cx="9633397" cy="523220"/>
          </a:xfrm>
          <a:prstGeom prst="rect">
            <a:avLst/>
          </a:prstGeom>
        </p:spPr>
        <p:txBody>
          <a:bodyPr wrap="square">
            <a:spAutoFit/>
          </a:bodyPr>
          <a:lstStyle/>
          <a:p>
            <a:r>
              <a:rPr lang="tr-TR" sz="1400" i="1" dirty="0">
                <a:latin typeface="inherit"/>
              </a:rPr>
              <a:t>(1) 2/7/2018 tarihli ve 700 sayılı KHK’nin 158 inci maddesiyle, bu fıkrada yer alan “Sağlık Bakanlığının talebi ve Maliye</a:t>
            </a:r>
          </a:p>
          <a:p>
            <a:r>
              <a:rPr lang="tr-TR" sz="1400" i="1" dirty="0">
                <a:latin typeface="inherit"/>
              </a:rPr>
              <a:t>Bakanlığının teklifi üzerine Bakanlar Kurulu” ibaresi “Cumhurbaşkanı” şeklinde değiştirilmiştir.</a:t>
            </a:r>
          </a:p>
        </p:txBody>
      </p:sp>
    </p:spTree>
    <p:extLst>
      <p:ext uri="{BB962C8B-B14F-4D97-AF65-F5344CB8AC3E}">
        <p14:creationId xmlns:p14="http://schemas.microsoft.com/office/powerpoint/2010/main" val="172578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7843" y="1099457"/>
            <a:ext cx="11876314" cy="4345870"/>
          </a:xfrm>
          <a:prstGeom prst="rect">
            <a:avLst/>
          </a:prstGeom>
          <a:noFill/>
        </p:spPr>
        <p:txBody>
          <a:bodyPr wrap="square" rtlCol="0">
            <a:spAutoFit/>
          </a:bodyPr>
          <a:lstStyle/>
          <a:p>
            <a:pPr algn="just"/>
            <a:r>
              <a:rPr lang="tr-TR" sz="2000" b="1" dirty="0"/>
              <a:t>Ek fıkra:15/11/</a:t>
            </a:r>
            <a:r>
              <a:rPr lang="tr-TR" sz="2000" b="1" dirty="0">
                <a:highlight>
                  <a:srgbClr val="FFFF00"/>
                </a:highlight>
              </a:rPr>
              <a:t>2018</a:t>
            </a:r>
            <a:r>
              <a:rPr lang="tr-TR" sz="2000" b="1" dirty="0"/>
              <a:t>-7151/26 </a:t>
            </a:r>
            <a:r>
              <a:rPr lang="tr-TR" sz="2000" b="1" dirty="0" err="1"/>
              <a:t>md.</a:t>
            </a:r>
            <a:endParaRPr lang="tr-TR" sz="2000" b="1" dirty="0"/>
          </a:p>
          <a:p>
            <a:pPr algn="just"/>
            <a:endParaRPr lang="tr-TR" sz="2000" b="1" dirty="0"/>
          </a:p>
          <a:p>
            <a:pPr algn="just">
              <a:lnSpc>
                <a:spcPct val="150000"/>
              </a:lnSpc>
            </a:pPr>
            <a:r>
              <a:rPr lang="tr-TR" sz="2000" dirty="0">
                <a:latin typeface="Times New Roman" pitchFamily="18" charset="0"/>
                <a:cs typeface="Times New Roman" pitchFamily="18" charset="0"/>
              </a:rPr>
              <a:t>Aile hekimleri ve aile sağlığı çalışanlarının </a:t>
            </a:r>
            <a:r>
              <a:rPr lang="tr-TR" sz="2000" dirty="0">
                <a:highlight>
                  <a:srgbClr val="FFFF00"/>
                </a:highlight>
                <a:latin typeface="Times New Roman" pitchFamily="18" charset="0"/>
                <a:cs typeface="Times New Roman" pitchFamily="18" charset="0"/>
              </a:rPr>
              <a:t>yıllık izinleri</a:t>
            </a:r>
            <a:r>
              <a:rPr lang="tr-TR" sz="2000" dirty="0">
                <a:latin typeface="Times New Roman" pitchFamily="18" charset="0"/>
                <a:cs typeface="Times New Roman" pitchFamily="18" charset="0"/>
              </a:rPr>
              <a:t>, yıl içinde çalışılan süre ile orantılı olmak ve ait olduğu sözleşme döneminde kullanılmak üzere </a:t>
            </a:r>
            <a:r>
              <a:rPr lang="tr-TR" sz="2000" dirty="0">
                <a:highlight>
                  <a:srgbClr val="FFFF00"/>
                </a:highlight>
                <a:latin typeface="Times New Roman" pitchFamily="18" charset="0"/>
                <a:cs typeface="Times New Roman" pitchFamily="18" charset="0"/>
              </a:rPr>
              <a:t>otuz gündür.</a:t>
            </a:r>
            <a:r>
              <a:rPr lang="tr-TR" sz="2000" dirty="0">
                <a:latin typeface="Times New Roman" pitchFamily="18" charset="0"/>
                <a:cs typeface="Times New Roman" pitchFamily="18" charset="0"/>
              </a:rPr>
              <a:t> Ayrıca beş gün kongre ve seminer izni ile yıllık izin bitiminden sonra mazeretleri nedeniyle beş gün idari izin verilebilir. Evlenme, ölüm, doğum ve emzirme hâllerinde, 657 sayılı Kanunun 4/B maddesi kapsamındaki sözleşmeli personele ilişkin izin süreleri uygulanır. Hastalık durumunda, bir malî yılda en çok on günlük dönemler halinde toplam kırk güne kadar hekimin uygun görmesiyle hastalık izni verilebilir. Bir defada on günü aşan hastalık izni ancak sağlık kurulu raporu ile verilebilir. Sözleşmeli aile hekimi iken aile hekimliği uzmanlık eğitimi almakta olanlar, bu eğitimleri kapsamındaki hastane rotasyonu süresince izinli sayılır.(2)</a:t>
            </a:r>
          </a:p>
        </p:txBody>
      </p:sp>
      <p:sp>
        <p:nvSpPr>
          <p:cNvPr id="4" name="Slayt Numarası Yer Tutucusu 3">
            <a:extLst>
              <a:ext uri="{FF2B5EF4-FFF2-40B4-BE49-F238E27FC236}">
                <a16:creationId xmlns:a16="http://schemas.microsoft.com/office/drawing/2014/main" id="{1963D2DA-DBDA-8D88-9D5E-F02B7C036E27}"/>
              </a:ext>
            </a:extLst>
          </p:cNvPr>
          <p:cNvSpPr>
            <a:spLocks noGrp="1"/>
          </p:cNvSpPr>
          <p:nvPr>
            <p:ph type="sldNum" sz="quarter" idx="12"/>
          </p:nvPr>
        </p:nvSpPr>
        <p:spPr/>
        <p:txBody>
          <a:bodyPr/>
          <a:lstStyle/>
          <a:p>
            <a:fld id="{BB7A8899-998F-4EED-95AC-72520FB84975}" type="slidenum">
              <a:rPr lang="tr-TR" smtClean="0"/>
              <a:t>61</a:t>
            </a:fld>
            <a:endParaRPr lang="tr-TR"/>
          </a:p>
        </p:txBody>
      </p:sp>
    </p:spTree>
    <p:extLst>
      <p:ext uri="{BB962C8B-B14F-4D97-AF65-F5344CB8AC3E}">
        <p14:creationId xmlns:p14="http://schemas.microsoft.com/office/powerpoint/2010/main" val="2023145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66058" y="1491343"/>
            <a:ext cx="9584588" cy="3780843"/>
          </a:xfrm>
          <a:prstGeom prst="rect">
            <a:avLst/>
          </a:prstGeom>
        </p:spPr>
        <p:txBody>
          <a:bodyPr wrap="square">
            <a:spAutoFit/>
          </a:bodyPr>
          <a:lstStyle/>
          <a:p>
            <a:pPr algn="just"/>
            <a:r>
              <a:rPr lang="tr-TR" sz="2800" b="1" i="1" dirty="0">
                <a:highlight>
                  <a:srgbClr val="FFFF00"/>
                </a:highlight>
              </a:rPr>
              <a:t>Kamuya ait taşınmazların kullanımı</a:t>
            </a:r>
          </a:p>
          <a:p>
            <a:pPr algn="just"/>
            <a:endParaRPr lang="tr-TR" sz="2400" b="1" i="1" dirty="0"/>
          </a:p>
          <a:p>
            <a:pPr algn="just"/>
            <a:r>
              <a:rPr lang="tr-TR" sz="2400" b="1" dirty="0"/>
              <a:t>Madde 4</a:t>
            </a:r>
          </a:p>
          <a:p>
            <a:pPr algn="just"/>
            <a:endParaRPr lang="tr-TR" sz="2400" b="1" dirty="0"/>
          </a:p>
          <a:p>
            <a:pPr algn="just">
              <a:lnSpc>
                <a:spcPct val="150000"/>
              </a:lnSpc>
            </a:pPr>
            <a:r>
              <a:rPr lang="tr-TR" sz="2400" dirty="0">
                <a:highlight>
                  <a:srgbClr val="FFFF00"/>
                </a:highlight>
                <a:latin typeface="Times New Roman" panose="02020603050405020304" pitchFamily="18" charset="0"/>
                <a:cs typeface="Times New Roman" panose="02020603050405020304" pitchFamily="18" charset="0"/>
              </a:rPr>
              <a:t>Hazine, belediye veya il özel idaresine ait taşınmazlardan aile sağlığı merkezi olarak kullanılması uygun görülenler</a:t>
            </a:r>
            <a:r>
              <a:rPr lang="tr-TR" sz="2400" dirty="0">
                <a:latin typeface="Times New Roman" panose="02020603050405020304" pitchFamily="18" charset="0"/>
                <a:cs typeface="Times New Roman" panose="02020603050405020304" pitchFamily="18" charset="0"/>
              </a:rPr>
              <a:t>, Maliye Bakanlığı, belediye veya il özel idarelerince bu amaçla kullanılmak üzere </a:t>
            </a:r>
            <a:r>
              <a:rPr lang="tr-TR" sz="2400" dirty="0">
                <a:highlight>
                  <a:srgbClr val="FFFF00"/>
                </a:highlight>
                <a:latin typeface="Times New Roman" panose="02020603050405020304" pitchFamily="18" charset="0"/>
                <a:cs typeface="Times New Roman" panose="02020603050405020304" pitchFamily="18" charset="0"/>
              </a:rPr>
              <a:t>doğrudan aile hekimine kiraya verilebilir.</a:t>
            </a:r>
            <a:endParaRPr lang="tr-TR" sz="2400" b="1" i="1" dirty="0">
              <a:highlight>
                <a:srgbClr val="FFFF00"/>
              </a:highlight>
              <a:latin typeface="Times New Roman" panose="02020603050405020304" pitchFamily="18" charset="0"/>
              <a:cs typeface="Times New Roman" pitchFamily="18" charset="0"/>
            </a:endParaRPr>
          </a:p>
        </p:txBody>
      </p:sp>
      <p:sp>
        <p:nvSpPr>
          <p:cNvPr id="3" name="Slayt Numarası Yer Tutucusu 2">
            <a:extLst>
              <a:ext uri="{FF2B5EF4-FFF2-40B4-BE49-F238E27FC236}">
                <a16:creationId xmlns:a16="http://schemas.microsoft.com/office/drawing/2014/main" id="{529F6357-52CF-FCB4-E11F-1CFE61C173B1}"/>
              </a:ext>
            </a:extLst>
          </p:cNvPr>
          <p:cNvSpPr>
            <a:spLocks noGrp="1"/>
          </p:cNvSpPr>
          <p:nvPr>
            <p:ph type="sldNum" sz="quarter" idx="12"/>
          </p:nvPr>
        </p:nvSpPr>
        <p:spPr/>
        <p:txBody>
          <a:bodyPr/>
          <a:lstStyle/>
          <a:p>
            <a:fld id="{BB7A8899-998F-4EED-95AC-72520FB84975}" type="slidenum">
              <a:rPr lang="tr-TR" smtClean="0"/>
              <a:t>62</a:t>
            </a:fld>
            <a:endParaRPr lang="tr-TR"/>
          </a:p>
        </p:txBody>
      </p:sp>
    </p:spTree>
    <p:extLst>
      <p:ext uri="{BB962C8B-B14F-4D97-AF65-F5344CB8AC3E}">
        <p14:creationId xmlns:p14="http://schemas.microsoft.com/office/powerpoint/2010/main" val="452773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8809" y="1055987"/>
            <a:ext cx="10451705" cy="4827284"/>
          </a:xfrm>
          <a:prstGeom prst="rect">
            <a:avLst/>
          </a:prstGeom>
        </p:spPr>
        <p:txBody>
          <a:bodyPr wrap="square">
            <a:spAutoFit/>
          </a:bodyPr>
          <a:lstStyle/>
          <a:p>
            <a:pPr algn="just"/>
            <a:r>
              <a:rPr lang="tr-TR" sz="2400" b="1" dirty="0"/>
              <a:t>Madde 5</a:t>
            </a:r>
          </a:p>
          <a:p>
            <a:pPr algn="just"/>
            <a:endParaRPr lang="tr-TR" sz="2400" b="1" dirty="0"/>
          </a:p>
          <a:p>
            <a:pPr algn="just"/>
            <a:r>
              <a:rPr lang="tr-TR" sz="2400" b="1" dirty="0"/>
              <a:t>Değişik fıkra:15/11/</a:t>
            </a:r>
            <a:r>
              <a:rPr lang="tr-TR" sz="2400" b="1" dirty="0">
                <a:highlight>
                  <a:srgbClr val="FFFF00"/>
                </a:highlight>
              </a:rPr>
              <a:t>2018</a:t>
            </a:r>
            <a:r>
              <a:rPr lang="tr-TR" sz="2400" b="1" dirty="0"/>
              <a:t>-7151/27 </a:t>
            </a:r>
            <a:r>
              <a:rPr lang="tr-TR" sz="2400" b="1" dirty="0" err="1"/>
              <a:t>md.</a:t>
            </a:r>
            <a:endParaRPr lang="tr-TR" sz="2400" b="1" dirty="0"/>
          </a:p>
          <a:p>
            <a:pPr algn="just"/>
            <a:endParaRPr lang="tr-TR" sz="2400" b="1" dirty="0"/>
          </a:p>
          <a:p>
            <a:pPr algn="just">
              <a:lnSpc>
                <a:spcPct val="150000"/>
              </a:lnSpc>
            </a:pPr>
            <a:r>
              <a:rPr lang="tr-TR" sz="2400" dirty="0">
                <a:latin typeface="Times New Roman" panose="02020603050405020304" pitchFamily="18" charset="0"/>
                <a:cs typeface="Times New Roman" panose="02020603050405020304" pitchFamily="18" charset="0"/>
              </a:rPr>
              <a:t>Aile hekimliği uygulaması kapsamında </a:t>
            </a:r>
            <a:r>
              <a:rPr lang="tr-TR" sz="2400" dirty="0">
                <a:highlight>
                  <a:srgbClr val="FFFF00"/>
                </a:highlight>
                <a:latin typeface="Times New Roman" panose="02020603050405020304" pitchFamily="18" charset="0"/>
                <a:cs typeface="Times New Roman" panose="02020603050405020304" pitchFamily="18" charset="0"/>
              </a:rPr>
              <a:t>kişilerin aile hekimine kaydı yapılır</a:t>
            </a:r>
            <a:r>
              <a:rPr lang="tr-TR" sz="2400" dirty="0">
                <a:latin typeface="Times New Roman" panose="02020603050405020304" pitchFamily="18" charset="0"/>
                <a:cs typeface="Times New Roman" panose="02020603050405020304" pitchFamily="18" charset="0"/>
              </a:rPr>
              <a:t>. Sağlık Bakanlığınca belirlenen süre sonunda </a:t>
            </a:r>
            <a:r>
              <a:rPr lang="tr-TR" sz="2400" dirty="0">
                <a:highlight>
                  <a:srgbClr val="FFFF00"/>
                </a:highlight>
                <a:latin typeface="Times New Roman" panose="02020603050405020304" pitchFamily="18" charset="0"/>
                <a:cs typeface="Times New Roman" panose="02020603050405020304" pitchFamily="18" charset="0"/>
              </a:rPr>
              <a:t>kişiler aile hekimlerini değiştirebilirler</a:t>
            </a:r>
            <a:r>
              <a:rPr lang="tr-TR" sz="2400" dirty="0">
                <a:latin typeface="Times New Roman" panose="02020603050405020304" pitchFamily="18" charset="0"/>
                <a:cs typeface="Times New Roman" panose="02020603050405020304" pitchFamily="18" charset="0"/>
              </a:rPr>
              <a:t> veya sağlık hizmet planlamasına uygun olarak </a:t>
            </a:r>
            <a:r>
              <a:rPr lang="tr-TR" sz="2400" dirty="0">
                <a:highlight>
                  <a:srgbClr val="FFFF00"/>
                </a:highlight>
                <a:latin typeface="Times New Roman" panose="02020603050405020304" pitchFamily="18" charset="0"/>
                <a:cs typeface="Times New Roman" panose="02020603050405020304" pitchFamily="18" charset="0"/>
              </a:rPr>
              <a:t>Sağlık Bakanlığı kişilerin aile hekimini değiştirebilir.</a:t>
            </a:r>
            <a:r>
              <a:rPr lang="tr-TR" sz="2400" dirty="0">
                <a:latin typeface="Times New Roman" panose="02020603050405020304" pitchFamily="18" charset="0"/>
                <a:cs typeface="Times New Roman" panose="02020603050405020304" pitchFamily="18" charset="0"/>
              </a:rPr>
              <a:t> Her bir aile hekimi için </a:t>
            </a:r>
            <a:r>
              <a:rPr lang="tr-TR" sz="2400" dirty="0">
                <a:highlight>
                  <a:srgbClr val="FFFF00"/>
                </a:highlight>
                <a:latin typeface="Times New Roman" panose="02020603050405020304" pitchFamily="18" charset="0"/>
                <a:cs typeface="Times New Roman" panose="02020603050405020304" pitchFamily="18" charset="0"/>
              </a:rPr>
              <a:t>kayıtlı kişi sayısı</a:t>
            </a:r>
            <a:r>
              <a:rPr lang="tr-TR" sz="2400" dirty="0">
                <a:latin typeface="Times New Roman" panose="02020603050405020304" pitchFamily="18" charset="0"/>
                <a:cs typeface="Times New Roman" panose="02020603050405020304" pitchFamily="18" charset="0"/>
              </a:rPr>
              <a:t>; coğrafi şartlar, sağlık hizmet planlaması gibi kriterler esas alınarak Hazine ve Maliye Bakanlığının görüşü alınarak </a:t>
            </a:r>
            <a:r>
              <a:rPr lang="tr-TR" sz="2400" dirty="0">
                <a:highlight>
                  <a:srgbClr val="FFFF00"/>
                </a:highlight>
                <a:latin typeface="Times New Roman" panose="02020603050405020304" pitchFamily="18" charset="0"/>
                <a:cs typeface="Times New Roman" panose="02020603050405020304" pitchFamily="18" charset="0"/>
              </a:rPr>
              <a:t>Sağlık Bakanlığınca belirlenir.</a:t>
            </a:r>
          </a:p>
        </p:txBody>
      </p:sp>
      <p:sp>
        <p:nvSpPr>
          <p:cNvPr id="3" name="Metin kutusu 2">
            <a:extLst>
              <a:ext uri="{FF2B5EF4-FFF2-40B4-BE49-F238E27FC236}">
                <a16:creationId xmlns:a16="http://schemas.microsoft.com/office/drawing/2014/main" id="{7A76F84F-796F-4DE1-BC0F-AB97E7B741AA}"/>
              </a:ext>
            </a:extLst>
          </p:cNvPr>
          <p:cNvSpPr txBox="1"/>
          <p:nvPr/>
        </p:nvSpPr>
        <p:spPr>
          <a:xfrm>
            <a:off x="738809" y="190736"/>
            <a:ext cx="3193774" cy="523220"/>
          </a:xfrm>
          <a:prstGeom prst="rect">
            <a:avLst/>
          </a:prstGeom>
          <a:noFill/>
        </p:spPr>
        <p:txBody>
          <a:bodyPr wrap="square" rtlCol="0">
            <a:spAutoFit/>
          </a:bodyPr>
          <a:lstStyle/>
          <a:p>
            <a:r>
              <a:rPr lang="tr-TR" sz="2800" b="1" i="1" dirty="0"/>
              <a:t>Hizmetin esasları</a:t>
            </a:r>
          </a:p>
        </p:txBody>
      </p:sp>
      <p:sp>
        <p:nvSpPr>
          <p:cNvPr id="4" name="Slayt Numarası Yer Tutucusu 3">
            <a:extLst>
              <a:ext uri="{FF2B5EF4-FFF2-40B4-BE49-F238E27FC236}">
                <a16:creationId xmlns:a16="http://schemas.microsoft.com/office/drawing/2014/main" id="{C4CF6545-7151-799B-5948-9A39447913D1}"/>
              </a:ext>
            </a:extLst>
          </p:cNvPr>
          <p:cNvSpPr>
            <a:spLocks noGrp="1"/>
          </p:cNvSpPr>
          <p:nvPr>
            <p:ph type="sldNum" sz="quarter" idx="12"/>
          </p:nvPr>
        </p:nvSpPr>
        <p:spPr/>
        <p:txBody>
          <a:bodyPr/>
          <a:lstStyle/>
          <a:p>
            <a:fld id="{BB7A8899-998F-4EED-95AC-72520FB84975}" type="slidenum">
              <a:rPr lang="tr-TR" smtClean="0"/>
              <a:t>63</a:t>
            </a:fld>
            <a:endParaRPr lang="tr-TR"/>
          </a:p>
        </p:txBody>
      </p:sp>
    </p:spTree>
    <p:extLst>
      <p:ext uri="{BB962C8B-B14F-4D97-AF65-F5344CB8AC3E}">
        <p14:creationId xmlns:p14="http://schemas.microsoft.com/office/powerpoint/2010/main" val="16960052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1514" y="740229"/>
            <a:ext cx="11908971" cy="5011949"/>
          </a:xfrm>
          <a:prstGeom prst="rect">
            <a:avLst/>
          </a:prstGeom>
        </p:spPr>
        <p:txBody>
          <a:bodyPr wrap="square">
            <a:spAutoFit/>
          </a:bodyPr>
          <a:lstStyle/>
          <a:p>
            <a:pPr algn="just">
              <a:lnSpc>
                <a:spcPct val="150000"/>
              </a:lnSpc>
            </a:pPr>
            <a:r>
              <a:rPr lang="tr-TR" sz="2400" dirty="0">
                <a:highlight>
                  <a:srgbClr val="FFFF00"/>
                </a:highlight>
                <a:latin typeface="Times New Roman" panose="02020603050405020304" pitchFamily="18" charset="0"/>
                <a:cs typeface="Times New Roman" panose="02020603050405020304" pitchFamily="18" charset="0"/>
              </a:rPr>
              <a:t>Aile hekimliği hizmetleri ücretsizdir; </a:t>
            </a:r>
            <a:r>
              <a:rPr lang="tr-TR" sz="2400" dirty="0">
                <a:latin typeface="Times New Roman" panose="02020603050405020304" pitchFamily="18" charset="0"/>
                <a:cs typeface="Times New Roman" panose="02020603050405020304" pitchFamily="18" charset="0"/>
              </a:rPr>
              <a:t>acil haller hariç, haftada kırk saatten az olmamak kaydı ile Bakanlıkça belirlenen kıstaslar çerçevesinde ilgili aile hekiminin talebi ve o yerin sağlık idaresince onaylanan çalışma saatleri içinde yerine getirilir. (Ek cümle: 10/9/2014-6552/117 </a:t>
            </a:r>
            <a:r>
              <a:rPr lang="tr-TR" sz="2400" dirty="0" err="1">
                <a:latin typeface="Times New Roman" panose="02020603050405020304" pitchFamily="18" charset="0"/>
                <a:cs typeface="Times New Roman" panose="02020603050405020304" pitchFamily="18" charset="0"/>
              </a:rPr>
              <a:t>md.</a:t>
            </a:r>
            <a:r>
              <a:rPr lang="tr-TR" sz="2400" dirty="0">
                <a:latin typeface="Times New Roman" panose="02020603050405020304" pitchFamily="18" charset="0"/>
                <a:cs typeface="Times New Roman" panose="02020603050405020304" pitchFamily="18" charset="0"/>
              </a:rPr>
              <a:t>) Türkiye Halk Sağlığı Kurumunca belirlenen aile sağlığı merkezlerinde çalışma saatleri dışında, aile hekimleri ve aile sağlığı çalışanları ile gerektiğinde Sağlık Bakanlığı ve bağlı kuruluşları personeline </a:t>
            </a:r>
            <a:r>
              <a:rPr lang="tr-TR" sz="2400" dirty="0">
                <a:highlight>
                  <a:srgbClr val="FFFF00"/>
                </a:highlight>
                <a:latin typeface="Times New Roman" panose="02020603050405020304" pitchFamily="18" charset="0"/>
                <a:cs typeface="Times New Roman" panose="02020603050405020304" pitchFamily="18" charset="0"/>
              </a:rPr>
              <a:t>nöbet görevi verilebilir</a:t>
            </a:r>
            <a:r>
              <a:rPr lang="tr-TR" sz="2400" dirty="0">
                <a:latin typeface="Times New Roman" panose="02020603050405020304" pitchFamily="18" charset="0"/>
                <a:cs typeface="Times New Roman" panose="02020603050405020304" pitchFamily="18" charset="0"/>
              </a:rPr>
              <a:t>. Aile hekimliği uygulamasına geçilen yerlerde </a:t>
            </a:r>
            <a:r>
              <a:rPr lang="tr-TR" sz="2400" dirty="0">
                <a:highlight>
                  <a:srgbClr val="FFFF00"/>
                </a:highlight>
                <a:latin typeface="Times New Roman" panose="02020603050405020304" pitchFamily="18" charset="0"/>
                <a:cs typeface="Times New Roman" panose="02020603050405020304" pitchFamily="18" charset="0"/>
              </a:rPr>
              <a:t>acil haller ve mücbir sebepler dışında</a:t>
            </a:r>
            <a:r>
              <a:rPr lang="tr-TR" sz="2400" dirty="0">
                <a:latin typeface="Times New Roman" panose="02020603050405020304" pitchFamily="18" charset="0"/>
                <a:cs typeface="Times New Roman" panose="02020603050405020304" pitchFamily="18" charset="0"/>
              </a:rPr>
              <a:t>, kişi hangi sosyal güvenlik kuruluşuna tâbi olursa olsun, </a:t>
            </a:r>
            <a:r>
              <a:rPr lang="tr-TR" sz="2400" dirty="0">
                <a:highlight>
                  <a:srgbClr val="FFFF00"/>
                </a:highlight>
                <a:latin typeface="Times New Roman" panose="02020603050405020304" pitchFamily="18" charset="0"/>
                <a:cs typeface="Times New Roman" panose="02020603050405020304" pitchFamily="18" charset="0"/>
              </a:rPr>
              <a:t>aile hekiminin sevki olmaksızın sağlık kurum ve kuruluşlarına müracaat edenlerden katkı payı alınır. </a:t>
            </a:r>
          </a:p>
        </p:txBody>
      </p:sp>
      <p:sp>
        <p:nvSpPr>
          <p:cNvPr id="3" name="Slayt Numarası Yer Tutucusu 2">
            <a:extLst>
              <a:ext uri="{FF2B5EF4-FFF2-40B4-BE49-F238E27FC236}">
                <a16:creationId xmlns:a16="http://schemas.microsoft.com/office/drawing/2014/main" id="{D088D3DB-A517-92CA-E607-51F7BC4C79D3}"/>
              </a:ext>
            </a:extLst>
          </p:cNvPr>
          <p:cNvSpPr>
            <a:spLocks noGrp="1"/>
          </p:cNvSpPr>
          <p:nvPr>
            <p:ph type="sldNum" sz="quarter" idx="12"/>
          </p:nvPr>
        </p:nvSpPr>
        <p:spPr/>
        <p:txBody>
          <a:bodyPr/>
          <a:lstStyle/>
          <a:p>
            <a:fld id="{BB7A8899-998F-4EED-95AC-72520FB84975}" type="slidenum">
              <a:rPr lang="tr-TR" smtClean="0"/>
              <a:t>64</a:t>
            </a:fld>
            <a:endParaRPr lang="tr-TR"/>
          </a:p>
        </p:txBody>
      </p:sp>
    </p:spTree>
    <p:extLst>
      <p:ext uri="{BB962C8B-B14F-4D97-AF65-F5344CB8AC3E}">
        <p14:creationId xmlns:p14="http://schemas.microsoft.com/office/powerpoint/2010/main" val="2324828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D9B924F-8B1A-4D1A-A7CE-D5CBF758AAB5}"/>
              </a:ext>
            </a:extLst>
          </p:cNvPr>
          <p:cNvSpPr txBox="1"/>
          <p:nvPr/>
        </p:nvSpPr>
        <p:spPr>
          <a:xfrm>
            <a:off x="141514" y="1477023"/>
            <a:ext cx="11908971" cy="3903954"/>
          </a:xfrm>
          <a:prstGeom prst="rect">
            <a:avLst/>
          </a:prstGeom>
          <a:noFill/>
        </p:spPr>
        <p:txBody>
          <a:bodyPr wrap="square" rtlCol="0">
            <a:spAutoFit/>
          </a:bodyPr>
          <a:lstStyle/>
          <a:p>
            <a:pPr algn="just">
              <a:lnSpc>
                <a:spcPct val="150000"/>
              </a:lnSpc>
            </a:pPr>
            <a:r>
              <a:rPr lang="tr-TR" sz="2400" dirty="0">
                <a:latin typeface="Times New Roman" panose="02020603050405020304" pitchFamily="18" charset="0"/>
                <a:cs typeface="Times New Roman" panose="02020603050405020304" pitchFamily="18" charset="0"/>
              </a:rPr>
              <a:t>Alınacak katkı payı tutarı Sağlık, Maliye ve Çalışma ve Sosyal Güvenlik bakanlıklarınca müştereken belirlenir. Aile hekimliği uygulamasına geçilen yerlerde, diğer kanunların aile hekimliği hizmetleri kapsamındaki hizmetlerin sunumu ile sevk ve müracaata ilişkin hükümleri uygulanmaz. (Ek cümle:11/10/</a:t>
            </a:r>
            <a:r>
              <a:rPr lang="tr-TR" sz="2400" dirty="0">
                <a:highlight>
                  <a:srgbClr val="FFFF00"/>
                </a:highlight>
                <a:latin typeface="Times New Roman" panose="02020603050405020304" pitchFamily="18" charset="0"/>
                <a:cs typeface="Times New Roman" panose="02020603050405020304" pitchFamily="18" charset="0"/>
              </a:rPr>
              <a:t>2011</a:t>
            </a:r>
            <a:r>
              <a:rPr lang="tr-TR" sz="2400" dirty="0">
                <a:latin typeface="Times New Roman" panose="02020603050405020304" pitchFamily="18" charset="0"/>
                <a:cs typeface="Times New Roman" panose="02020603050405020304" pitchFamily="18" charset="0"/>
              </a:rPr>
              <a:t>-KHK-663/58 </a:t>
            </a:r>
            <a:r>
              <a:rPr lang="tr-TR" sz="2400" dirty="0" err="1">
                <a:latin typeface="Times New Roman" panose="02020603050405020304" pitchFamily="18" charset="0"/>
                <a:cs typeface="Times New Roman" panose="02020603050405020304" pitchFamily="18" charset="0"/>
              </a:rPr>
              <a:t>md.</a:t>
            </a:r>
            <a:r>
              <a:rPr lang="tr-TR" sz="2400" dirty="0">
                <a:latin typeface="Times New Roman" panose="02020603050405020304" pitchFamily="18" charset="0"/>
                <a:cs typeface="Times New Roman" panose="02020603050405020304" pitchFamily="18" charset="0"/>
              </a:rPr>
              <a:t>) </a:t>
            </a:r>
            <a:r>
              <a:rPr lang="tr-TR" sz="2400" dirty="0">
                <a:highlight>
                  <a:srgbClr val="FFFF00"/>
                </a:highlight>
                <a:latin typeface="Times New Roman" panose="02020603050405020304" pitchFamily="18" charset="0"/>
                <a:cs typeface="Times New Roman" panose="02020603050405020304" pitchFamily="18" charset="0"/>
              </a:rPr>
              <a:t>Aile hekimliği hizmetleri dışında kalan birinci basamak sağlık hizmetleri toplum sağlığı merkezleri tarafından verilir ve bu merkezlerin organizasyonu, kadroları, görevleri ile çalışma </a:t>
            </a:r>
            <a:r>
              <a:rPr lang="tr-TR" sz="2400" dirty="0" err="1">
                <a:highlight>
                  <a:srgbClr val="FFFF00"/>
                </a:highlight>
                <a:latin typeface="Times New Roman" panose="02020603050405020304" pitchFamily="18" charset="0"/>
                <a:cs typeface="Times New Roman" panose="02020603050405020304" pitchFamily="18" charset="0"/>
              </a:rPr>
              <a:t>usûl</a:t>
            </a:r>
            <a:r>
              <a:rPr lang="tr-TR" sz="2400" dirty="0">
                <a:highlight>
                  <a:srgbClr val="FFFF00"/>
                </a:highlight>
                <a:latin typeface="Times New Roman" panose="02020603050405020304" pitchFamily="18" charset="0"/>
                <a:cs typeface="Times New Roman" panose="02020603050405020304" pitchFamily="18" charset="0"/>
              </a:rPr>
              <a:t> ve esasları Türkiye Halk Sağlığı Kurumunca belirlenir.</a:t>
            </a:r>
            <a:r>
              <a:rPr lang="tr-TR" sz="2400" dirty="0">
                <a:latin typeface="Times New Roman" panose="02020603050405020304" pitchFamily="18" charset="0"/>
                <a:cs typeface="Times New Roman" panose="02020603050405020304" pitchFamily="18" charset="0"/>
              </a:rPr>
              <a:t> Yabancılar hakkında ilgili mevzuat hükümleri uygulanır(1)(2)</a:t>
            </a:r>
          </a:p>
        </p:txBody>
      </p:sp>
      <p:sp>
        <p:nvSpPr>
          <p:cNvPr id="4" name="Slayt Numarası Yer Tutucusu 3">
            <a:extLst>
              <a:ext uri="{FF2B5EF4-FFF2-40B4-BE49-F238E27FC236}">
                <a16:creationId xmlns:a16="http://schemas.microsoft.com/office/drawing/2014/main" id="{E2507E53-2D16-599F-080C-ECCF83034926}"/>
              </a:ext>
            </a:extLst>
          </p:cNvPr>
          <p:cNvSpPr>
            <a:spLocks noGrp="1"/>
          </p:cNvSpPr>
          <p:nvPr>
            <p:ph type="sldNum" sz="quarter" idx="12"/>
          </p:nvPr>
        </p:nvSpPr>
        <p:spPr/>
        <p:txBody>
          <a:bodyPr/>
          <a:lstStyle/>
          <a:p>
            <a:fld id="{BB7A8899-998F-4EED-95AC-72520FB84975}" type="slidenum">
              <a:rPr lang="tr-TR" smtClean="0"/>
              <a:t>65</a:t>
            </a:fld>
            <a:endParaRPr lang="tr-TR"/>
          </a:p>
        </p:txBody>
      </p:sp>
    </p:spTree>
    <p:extLst>
      <p:ext uri="{BB962C8B-B14F-4D97-AF65-F5344CB8AC3E}">
        <p14:creationId xmlns:p14="http://schemas.microsoft.com/office/powerpoint/2010/main" val="2245370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6200" y="1227969"/>
            <a:ext cx="12039600" cy="3903954"/>
          </a:xfrm>
          <a:prstGeom prst="rect">
            <a:avLst/>
          </a:prstGeom>
        </p:spPr>
        <p:txBody>
          <a:bodyPr wrap="square">
            <a:spAutoFit/>
          </a:bodyPr>
          <a:lstStyle/>
          <a:p>
            <a:pPr algn="just">
              <a:lnSpc>
                <a:spcPct val="150000"/>
              </a:lnSpc>
            </a:pPr>
            <a:r>
              <a:rPr lang="tr-TR" sz="2400" dirty="0">
                <a:latin typeface="Times New Roman" pitchFamily="18" charset="0"/>
                <a:cs typeface="Times New Roman" pitchFamily="18" charset="0"/>
              </a:rPr>
              <a:t>Aile hekimlerinin şahsî kayıtları ilgili il ve ilçe sağlık idare birimlerinde tutulur. Aile hekimlerinin kullandığı basılı veya elektronik ortamda tutulan kayıtlar, kişilerin sağlık dosyaları ile raporlar, sevk belgesi ve reçete gibi belgeler resmî kayıt ve evrak niteliğindedir. </a:t>
            </a:r>
            <a:r>
              <a:rPr lang="tr-TR" sz="2400" dirty="0">
                <a:highlight>
                  <a:srgbClr val="FFFF00"/>
                </a:highlight>
                <a:latin typeface="Times New Roman" pitchFamily="18" charset="0"/>
                <a:cs typeface="Times New Roman" pitchFamily="18" charset="0"/>
              </a:rPr>
              <a:t>Bu kayıt ve belgeler, hekimin ayrılması veya kişinin hekim değiştirmesi halinde eksiksiz olarak devredilir. </a:t>
            </a:r>
            <a:r>
              <a:rPr lang="tr-TR" sz="2400" dirty="0">
                <a:latin typeface="Times New Roman" pitchFamily="18" charset="0"/>
                <a:cs typeface="Times New Roman" pitchFamily="18" charset="0"/>
              </a:rPr>
              <a:t>İlgili mevzuatta birinci basamak sağlık kuruluşları ve resmî tabiplerce düzenlenmesi öngörülen </a:t>
            </a:r>
            <a:r>
              <a:rPr lang="tr-TR" sz="2400" dirty="0">
                <a:highlight>
                  <a:srgbClr val="FFFF00"/>
                </a:highlight>
                <a:latin typeface="Times New Roman" pitchFamily="18" charset="0"/>
                <a:cs typeface="Times New Roman" pitchFamily="18" charset="0"/>
              </a:rPr>
              <a:t>her türlü rapor, sevk evrakı, reçete ve sair belgeler</a:t>
            </a:r>
            <a:r>
              <a:rPr lang="tr-TR" sz="2400" dirty="0">
                <a:latin typeface="Times New Roman" pitchFamily="18" charset="0"/>
                <a:cs typeface="Times New Roman" pitchFamily="18" charset="0"/>
              </a:rPr>
              <a:t>, aile hekimliği uygulamasına geçilen yerlerde </a:t>
            </a:r>
            <a:r>
              <a:rPr lang="tr-TR" sz="2400" dirty="0">
                <a:highlight>
                  <a:srgbClr val="FFFF00"/>
                </a:highlight>
                <a:latin typeface="Times New Roman" pitchFamily="18" charset="0"/>
                <a:cs typeface="Times New Roman" pitchFamily="18" charset="0"/>
              </a:rPr>
              <a:t>aile hekimleri tarafından düzenlenir</a:t>
            </a:r>
            <a:r>
              <a:rPr lang="tr-TR" sz="2400" dirty="0">
                <a:latin typeface="Times New Roman" pitchFamily="18" charset="0"/>
                <a:cs typeface="Times New Roman" pitchFamily="18" charset="0"/>
              </a:rPr>
              <a:t>.</a:t>
            </a:r>
          </a:p>
        </p:txBody>
      </p:sp>
      <p:sp>
        <p:nvSpPr>
          <p:cNvPr id="3" name="Slayt Numarası Yer Tutucusu 2">
            <a:extLst>
              <a:ext uri="{FF2B5EF4-FFF2-40B4-BE49-F238E27FC236}">
                <a16:creationId xmlns:a16="http://schemas.microsoft.com/office/drawing/2014/main" id="{957F9E7F-BCEF-9079-9FEA-E3E3C2D4D53B}"/>
              </a:ext>
            </a:extLst>
          </p:cNvPr>
          <p:cNvSpPr>
            <a:spLocks noGrp="1"/>
          </p:cNvSpPr>
          <p:nvPr>
            <p:ph type="sldNum" sz="quarter" idx="12"/>
          </p:nvPr>
        </p:nvSpPr>
        <p:spPr/>
        <p:txBody>
          <a:bodyPr/>
          <a:lstStyle/>
          <a:p>
            <a:fld id="{BB7A8899-998F-4EED-95AC-72520FB84975}" type="slidenum">
              <a:rPr lang="tr-TR" smtClean="0"/>
              <a:t>66</a:t>
            </a:fld>
            <a:endParaRPr lang="tr-TR"/>
          </a:p>
        </p:txBody>
      </p:sp>
    </p:spTree>
    <p:extLst>
      <p:ext uri="{BB962C8B-B14F-4D97-AF65-F5344CB8AC3E}">
        <p14:creationId xmlns:p14="http://schemas.microsoft.com/office/powerpoint/2010/main" val="3974772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17FCE77-9D00-4653-91F6-84BA281A8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840" y="634313"/>
            <a:ext cx="8096442" cy="2267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Mürekkep 5">
                <a:extLst>
                  <a:ext uri="{FF2B5EF4-FFF2-40B4-BE49-F238E27FC236}">
                    <a16:creationId xmlns:a16="http://schemas.microsoft.com/office/drawing/2014/main" id="{C569B104-0C2E-4EDF-A5B7-F1E1A9981AA2}"/>
                  </a:ext>
                </a:extLst>
              </p14:cNvPr>
              <p14:cNvContentPartPr/>
              <p14:nvPr/>
            </p14:nvContentPartPr>
            <p14:xfrm>
              <a:off x="6374061" y="2330802"/>
              <a:ext cx="408960" cy="15120"/>
            </p14:xfrm>
          </p:contentPart>
        </mc:Choice>
        <mc:Fallback xmlns="">
          <p:pic>
            <p:nvPicPr>
              <p:cNvPr id="6" name="Mürekkep 5">
                <a:extLst>
                  <a:ext uri="{FF2B5EF4-FFF2-40B4-BE49-F238E27FC236}">
                    <a16:creationId xmlns:a16="http://schemas.microsoft.com/office/drawing/2014/main" id="{C569B104-0C2E-4EDF-A5B7-F1E1A9981AA2}"/>
                  </a:ext>
                </a:extLst>
              </p:cNvPr>
              <p:cNvPicPr/>
              <p:nvPr/>
            </p:nvPicPr>
            <p:blipFill>
              <a:blip r:embed="rId4"/>
              <a:stretch>
                <a:fillRect/>
              </a:stretch>
            </p:blipFill>
            <p:spPr>
              <a:xfrm>
                <a:off x="6320421" y="2223162"/>
                <a:ext cx="516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Mürekkep 6">
                <a:extLst>
                  <a:ext uri="{FF2B5EF4-FFF2-40B4-BE49-F238E27FC236}">
                    <a16:creationId xmlns:a16="http://schemas.microsoft.com/office/drawing/2014/main" id="{E66B3FD9-0166-4FC1-B894-FEB427AF0D09}"/>
                  </a:ext>
                </a:extLst>
              </p14:cNvPr>
              <p14:cNvContentPartPr/>
              <p14:nvPr/>
            </p14:nvContentPartPr>
            <p14:xfrm>
              <a:off x="7248501" y="2343402"/>
              <a:ext cx="542160" cy="16200"/>
            </p14:xfrm>
          </p:contentPart>
        </mc:Choice>
        <mc:Fallback xmlns="">
          <p:pic>
            <p:nvPicPr>
              <p:cNvPr id="7" name="Mürekkep 6">
                <a:extLst>
                  <a:ext uri="{FF2B5EF4-FFF2-40B4-BE49-F238E27FC236}">
                    <a16:creationId xmlns:a16="http://schemas.microsoft.com/office/drawing/2014/main" id="{E66B3FD9-0166-4FC1-B894-FEB427AF0D09}"/>
                  </a:ext>
                </a:extLst>
              </p:cNvPr>
              <p:cNvPicPr/>
              <p:nvPr/>
            </p:nvPicPr>
            <p:blipFill>
              <a:blip r:embed="rId6"/>
              <a:stretch>
                <a:fillRect/>
              </a:stretch>
            </p:blipFill>
            <p:spPr>
              <a:xfrm>
                <a:off x="7194861" y="2235762"/>
                <a:ext cx="649800" cy="231840"/>
              </a:xfrm>
              <a:prstGeom prst="rect">
                <a:avLst/>
              </a:prstGeom>
            </p:spPr>
          </p:pic>
        </mc:Fallback>
      </mc:AlternateContent>
      <p:sp>
        <p:nvSpPr>
          <p:cNvPr id="8" name="Eksi İşareti 7">
            <a:extLst>
              <a:ext uri="{FF2B5EF4-FFF2-40B4-BE49-F238E27FC236}">
                <a16:creationId xmlns:a16="http://schemas.microsoft.com/office/drawing/2014/main" id="{C3870D92-E017-455D-9B9F-EF9163D7E55D}"/>
              </a:ext>
            </a:extLst>
          </p:cNvPr>
          <p:cNvSpPr/>
          <p:nvPr/>
        </p:nvSpPr>
        <p:spPr>
          <a:xfrm>
            <a:off x="5618922" y="2186609"/>
            <a:ext cx="255767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F2AB32A5-8904-45E0-9CD0-59C5EFBD3FFD}"/>
              </a:ext>
            </a:extLst>
          </p:cNvPr>
          <p:cNvSpPr txBox="1"/>
          <p:nvPr/>
        </p:nvSpPr>
        <p:spPr>
          <a:xfrm>
            <a:off x="1694661" y="3955777"/>
            <a:ext cx="8880574" cy="1631216"/>
          </a:xfrm>
          <a:prstGeom prst="rect">
            <a:avLst/>
          </a:prstGeom>
          <a:noFill/>
        </p:spPr>
        <p:txBody>
          <a:bodyPr wrap="square">
            <a:spAutoFit/>
          </a:bodyPr>
          <a:lstStyle/>
          <a:p>
            <a:pPr algn="l"/>
            <a:r>
              <a:rPr lang="tr-TR" sz="2000" b="1" i="0" u="none" strike="noStrike" baseline="0" dirty="0">
                <a:latin typeface="TimesNewRomanPS-BoldMT"/>
              </a:rPr>
              <a:t>Madde 1 – </a:t>
            </a:r>
            <a:r>
              <a:rPr lang="tr-TR" sz="2000" b="0" i="0" u="none" strike="noStrike" baseline="0" dirty="0">
                <a:latin typeface="TimesNewRomanPSMT"/>
              </a:rPr>
              <a:t>Tabip ve diş tabiplerinin, deontoloji bakımından riayetle mükellef oldukları kaide ve esaslar bu Nizamnamede gösterilmiştir.</a:t>
            </a:r>
          </a:p>
          <a:p>
            <a:pPr algn="l"/>
            <a:r>
              <a:rPr lang="tr-TR" sz="2000" b="0" i="0" u="none" strike="noStrike" baseline="0" dirty="0">
                <a:latin typeface="TimesNewRomanPSMT"/>
              </a:rPr>
              <a:t>6023 sayılı Türk Tabipleri Birliği Kanununun 7’nci maddesi mucibince tabip odalarına kayıtlı bulunan </a:t>
            </a:r>
            <a:r>
              <a:rPr lang="tr-TR" sz="2000" dirty="0">
                <a:latin typeface="TimesNewRomanPSMT"/>
              </a:rPr>
              <a:t>t</a:t>
            </a:r>
            <a:r>
              <a:rPr lang="tr-TR" sz="2000" b="0" i="0" u="none" strike="noStrike" baseline="0" dirty="0">
                <a:latin typeface="TimesNewRomanPSMT"/>
              </a:rPr>
              <a:t>abip ve diş tabipleri, bu Nizamname hükümlerine tabidirler.</a:t>
            </a:r>
            <a:endParaRPr lang="tr-TR" sz="2000" dirty="0"/>
          </a:p>
        </p:txBody>
      </p:sp>
      <p:sp>
        <p:nvSpPr>
          <p:cNvPr id="2" name="Slayt Numarası Yer Tutucusu 1">
            <a:extLst>
              <a:ext uri="{FF2B5EF4-FFF2-40B4-BE49-F238E27FC236}">
                <a16:creationId xmlns:a16="http://schemas.microsoft.com/office/drawing/2014/main" id="{EBBE57F0-C477-3F53-55DA-A5E45A9C3015}"/>
              </a:ext>
            </a:extLst>
          </p:cNvPr>
          <p:cNvSpPr>
            <a:spLocks noGrp="1"/>
          </p:cNvSpPr>
          <p:nvPr>
            <p:ph type="sldNum" sz="quarter" idx="12"/>
          </p:nvPr>
        </p:nvSpPr>
        <p:spPr/>
        <p:txBody>
          <a:bodyPr/>
          <a:lstStyle/>
          <a:p>
            <a:fld id="{BB7A8899-998F-4EED-95AC-72520FB84975}" type="slidenum">
              <a:rPr lang="tr-TR" smtClean="0"/>
              <a:t>67</a:t>
            </a:fld>
            <a:endParaRPr lang="tr-TR"/>
          </a:p>
        </p:txBody>
      </p:sp>
    </p:spTree>
    <p:extLst>
      <p:ext uri="{BB962C8B-B14F-4D97-AF65-F5344CB8AC3E}">
        <p14:creationId xmlns:p14="http://schemas.microsoft.com/office/powerpoint/2010/main" val="347933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6F6F858-57F9-4AAF-A1D5-AF754382D5BD}"/>
              </a:ext>
            </a:extLst>
          </p:cNvPr>
          <p:cNvSpPr txBox="1"/>
          <p:nvPr/>
        </p:nvSpPr>
        <p:spPr>
          <a:xfrm>
            <a:off x="1510747" y="595798"/>
            <a:ext cx="9727096" cy="1631216"/>
          </a:xfrm>
          <a:prstGeom prst="rect">
            <a:avLst/>
          </a:prstGeom>
          <a:noFill/>
        </p:spPr>
        <p:txBody>
          <a:bodyPr wrap="square" rtlCol="0">
            <a:spAutoFit/>
          </a:bodyPr>
          <a:lstStyle/>
          <a:p>
            <a:r>
              <a:rPr lang="tr-TR" sz="2000" dirty="0"/>
              <a:t>          4 kısımdan oluşmaktadır ;</a:t>
            </a:r>
          </a:p>
          <a:p>
            <a:r>
              <a:rPr lang="tr-TR" sz="2000" dirty="0"/>
              <a:t>1.kısım: Umumi kaide ve esaslar</a:t>
            </a:r>
          </a:p>
          <a:p>
            <a:r>
              <a:rPr lang="tr-TR" sz="2000" dirty="0"/>
              <a:t>2.kısım: </a:t>
            </a:r>
            <a:r>
              <a:rPr lang="tr-TR" sz="2000" b="0" u="none" strike="noStrike" baseline="0" dirty="0"/>
              <a:t>Meslektaşların hastaları ile münasebetleri</a:t>
            </a:r>
          </a:p>
          <a:p>
            <a:pPr algn="l"/>
            <a:r>
              <a:rPr lang="tr-TR" sz="2000" dirty="0"/>
              <a:t>3.Kısım: </a:t>
            </a:r>
            <a:r>
              <a:rPr lang="tr-TR" sz="2000" b="0" u="none" strike="noStrike" baseline="0" dirty="0"/>
              <a:t>Meslektaşların birbiri ile ve </a:t>
            </a:r>
            <a:r>
              <a:rPr lang="tr-TR" sz="2000" b="0" u="none" strike="noStrike" baseline="0" dirty="0" err="1"/>
              <a:t>paramedikal</a:t>
            </a:r>
            <a:r>
              <a:rPr lang="tr-TR" sz="2000" b="0" u="none" strike="noStrike" baseline="0" dirty="0"/>
              <a:t> meslek mensup ile münasebetleri</a:t>
            </a:r>
          </a:p>
          <a:p>
            <a:pPr algn="l"/>
            <a:r>
              <a:rPr lang="tr-TR" sz="2000" dirty="0"/>
              <a:t>4.kısım: </a:t>
            </a:r>
            <a:r>
              <a:rPr lang="tr-TR" sz="2000" b="0" u="none" strike="noStrike" baseline="0" dirty="0"/>
              <a:t>Çeşitli hükümler</a:t>
            </a:r>
            <a:endParaRPr lang="tr-TR" sz="2000" dirty="0"/>
          </a:p>
        </p:txBody>
      </p:sp>
      <p:sp>
        <p:nvSpPr>
          <p:cNvPr id="4" name="Metin kutusu 3">
            <a:extLst>
              <a:ext uri="{FF2B5EF4-FFF2-40B4-BE49-F238E27FC236}">
                <a16:creationId xmlns:a16="http://schemas.microsoft.com/office/drawing/2014/main" id="{DBA7FAC4-284D-4C70-A405-A55CB66B9822}"/>
              </a:ext>
            </a:extLst>
          </p:cNvPr>
          <p:cNvSpPr txBox="1"/>
          <p:nvPr/>
        </p:nvSpPr>
        <p:spPr>
          <a:xfrm>
            <a:off x="1325216" y="2784327"/>
            <a:ext cx="9263269" cy="3477875"/>
          </a:xfrm>
          <a:prstGeom prst="rect">
            <a:avLst/>
          </a:prstGeom>
          <a:noFill/>
        </p:spPr>
        <p:txBody>
          <a:bodyPr wrap="square">
            <a:spAutoFit/>
          </a:bodyPr>
          <a:lstStyle/>
          <a:p>
            <a:pPr algn="just"/>
            <a:r>
              <a:rPr lang="tr-TR" sz="2000" b="1" i="0" u="none" strike="noStrike" baseline="0" dirty="0"/>
              <a:t>                                                        BİRİNCİ KISIM</a:t>
            </a:r>
          </a:p>
          <a:p>
            <a:pPr algn="just"/>
            <a:r>
              <a:rPr lang="tr-TR" sz="2000" b="1" dirty="0"/>
              <a:t>                                               Umumi kaide ve esaslar</a:t>
            </a:r>
          </a:p>
          <a:p>
            <a:pPr algn="just"/>
            <a:r>
              <a:rPr lang="tr-TR" sz="2000" b="1" i="0" u="none" strike="noStrike" baseline="0" dirty="0"/>
              <a:t>Madde 2 – </a:t>
            </a:r>
            <a:r>
              <a:rPr lang="tr-TR" sz="2000" b="0" i="0" u="none" strike="noStrike" baseline="0" dirty="0"/>
              <a:t>Tabip ve diş tabibinin başta gelen vazifesi, insan sağlığına, hayatına ve şahsiyetine ihtimam ve hürmet göstermektir.</a:t>
            </a:r>
          </a:p>
          <a:p>
            <a:pPr algn="just"/>
            <a:r>
              <a:rPr lang="tr-TR" sz="2000" b="0" i="0" u="none" strike="noStrike" baseline="0" dirty="0">
                <a:highlight>
                  <a:srgbClr val="FFFF00"/>
                </a:highlight>
              </a:rPr>
              <a:t>Tabip ve diş tabibi; hastanın cinsiyeti, ırkı, milliyeti, dini ve mezhebi, ahlaki düşünceleri, karakter ve şahsiyeti, içtimai seviyesi, mevkii ve siyasi kanaati ne olursa olsun, muayene ve tedavi hususunda azami dikkat ve ihtimamı göstermekle mükelleftir.</a:t>
            </a:r>
          </a:p>
          <a:p>
            <a:pPr algn="just"/>
            <a:endParaRPr lang="tr-TR" sz="2000" b="0" i="0" u="none" strike="noStrike" baseline="0" dirty="0"/>
          </a:p>
          <a:p>
            <a:pPr algn="just"/>
            <a:r>
              <a:rPr lang="tr-TR" sz="2000" b="1" i="0" u="none" strike="noStrike" baseline="0" dirty="0"/>
              <a:t>Madde 3 – </a:t>
            </a:r>
            <a:r>
              <a:rPr lang="tr-TR" sz="2000" b="0" i="0" u="none" strike="noStrike" baseline="0" dirty="0">
                <a:highlight>
                  <a:srgbClr val="FFFF00"/>
                </a:highlight>
              </a:rPr>
              <a:t>Tabip, vazifesi ve ihtisası ne olursa olsun, gerekli bakımın sağlanamadığı acil vakalarda, mücbir sebep olmadıkça ilk yardımda bulunur.</a:t>
            </a:r>
          </a:p>
          <a:p>
            <a:pPr algn="just"/>
            <a:r>
              <a:rPr lang="tr-TR" sz="2000" b="0" i="0" u="none" strike="noStrike" baseline="0" dirty="0"/>
              <a:t>Diş tabibi de, kendi sahasında aynı mükellefiyete tabidir.</a:t>
            </a:r>
            <a:endParaRPr lang="tr-TR" sz="2000" dirty="0"/>
          </a:p>
        </p:txBody>
      </p:sp>
      <p:sp>
        <p:nvSpPr>
          <p:cNvPr id="3" name="Slayt Numarası Yer Tutucusu 2">
            <a:extLst>
              <a:ext uri="{FF2B5EF4-FFF2-40B4-BE49-F238E27FC236}">
                <a16:creationId xmlns:a16="http://schemas.microsoft.com/office/drawing/2014/main" id="{C41D6587-768C-7FB8-FC0B-77E18F814C81}"/>
              </a:ext>
            </a:extLst>
          </p:cNvPr>
          <p:cNvSpPr>
            <a:spLocks noGrp="1"/>
          </p:cNvSpPr>
          <p:nvPr>
            <p:ph type="sldNum" sz="quarter" idx="12"/>
          </p:nvPr>
        </p:nvSpPr>
        <p:spPr/>
        <p:txBody>
          <a:bodyPr/>
          <a:lstStyle/>
          <a:p>
            <a:fld id="{BB7A8899-998F-4EED-95AC-72520FB84975}" type="slidenum">
              <a:rPr lang="tr-TR" smtClean="0"/>
              <a:t>68</a:t>
            </a:fld>
            <a:endParaRPr lang="tr-TR"/>
          </a:p>
        </p:txBody>
      </p:sp>
    </p:spTree>
    <p:extLst>
      <p:ext uri="{BB962C8B-B14F-4D97-AF65-F5344CB8AC3E}">
        <p14:creationId xmlns:p14="http://schemas.microsoft.com/office/powerpoint/2010/main" val="35908733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9ED3DFF-A8B9-4242-886E-51864A987F7F}"/>
              </a:ext>
            </a:extLst>
          </p:cNvPr>
          <p:cNvSpPr txBox="1"/>
          <p:nvPr/>
        </p:nvSpPr>
        <p:spPr>
          <a:xfrm>
            <a:off x="3119021" y="1150846"/>
            <a:ext cx="6096000" cy="954107"/>
          </a:xfrm>
          <a:prstGeom prst="rect">
            <a:avLst/>
          </a:prstGeom>
          <a:noFill/>
        </p:spPr>
        <p:txBody>
          <a:bodyPr wrap="square">
            <a:spAutoFit/>
          </a:bodyPr>
          <a:lstStyle/>
          <a:p>
            <a:pPr algn="ctr"/>
            <a:r>
              <a:rPr lang="tr-TR" sz="2800" b="1" i="0" dirty="0">
                <a:solidFill>
                  <a:srgbClr val="000000"/>
                </a:solidFill>
                <a:effectLst/>
                <a:latin typeface="Times New Roman" panose="02020603050405020304" pitchFamily="18" charset="0"/>
              </a:rPr>
              <a:t>AİLE HEKİMLİĞİ UYGULAMA YÖNETMELİĞİ</a:t>
            </a:r>
            <a:endParaRPr lang="tr-TR" sz="2800" dirty="0"/>
          </a:p>
        </p:txBody>
      </p:sp>
      <p:sp>
        <p:nvSpPr>
          <p:cNvPr id="7" name="Metin kutusu 6">
            <a:extLst>
              <a:ext uri="{FF2B5EF4-FFF2-40B4-BE49-F238E27FC236}">
                <a16:creationId xmlns:a16="http://schemas.microsoft.com/office/drawing/2014/main" id="{4C49F5DA-03D8-4B67-B0EC-4BD9D75617C1}"/>
              </a:ext>
            </a:extLst>
          </p:cNvPr>
          <p:cNvSpPr txBox="1"/>
          <p:nvPr/>
        </p:nvSpPr>
        <p:spPr>
          <a:xfrm>
            <a:off x="1299099" y="3429000"/>
            <a:ext cx="6096000" cy="1323439"/>
          </a:xfrm>
          <a:prstGeom prst="rect">
            <a:avLst/>
          </a:prstGeom>
          <a:noFill/>
        </p:spPr>
        <p:txBody>
          <a:bodyPr wrap="square">
            <a:spAutoFit/>
          </a:bodyPr>
          <a:lstStyle/>
          <a:p>
            <a:pPr algn="l"/>
            <a:r>
              <a:rPr lang="tr-TR" sz="2000" b="1" i="1" dirty="0">
                <a:solidFill>
                  <a:srgbClr val="212529"/>
                </a:solidFill>
                <a:effectLst/>
                <a:latin typeface="-apple-system"/>
              </a:rPr>
              <a:t>Resmî Gazete Tarihi: 25.01.</a:t>
            </a:r>
            <a:r>
              <a:rPr lang="tr-TR" sz="2000" b="1" i="1" dirty="0">
                <a:solidFill>
                  <a:srgbClr val="212529"/>
                </a:solidFill>
                <a:effectLst/>
                <a:highlight>
                  <a:srgbClr val="FFFF00"/>
                </a:highlight>
                <a:latin typeface="-apple-system"/>
              </a:rPr>
              <a:t>2013</a:t>
            </a:r>
            <a:r>
              <a:rPr lang="tr-TR" sz="2000" b="1" i="1" dirty="0">
                <a:solidFill>
                  <a:srgbClr val="212529"/>
                </a:solidFill>
                <a:effectLst/>
                <a:latin typeface="-apple-system"/>
              </a:rPr>
              <a:t> </a:t>
            </a:r>
          </a:p>
          <a:p>
            <a:pPr algn="l"/>
            <a:r>
              <a:rPr lang="tr-TR" sz="2000" b="1" i="1" dirty="0">
                <a:solidFill>
                  <a:srgbClr val="212529"/>
                </a:solidFill>
                <a:effectLst/>
                <a:latin typeface="-apple-system"/>
              </a:rPr>
              <a:t>Resmî Gazete Sayısı: </a:t>
            </a:r>
            <a:r>
              <a:rPr lang="tr-TR" sz="2000" b="1" i="1" dirty="0">
                <a:solidFill>
                  <a:srgbClr val="212529"/>
                </a:solidFill>
                <a:effectLst/>
                <a:highlight>
                  <a:srgbClr val="FFFF00"/>
                </a:highlight>
                <a:latin typeface="-apple-system"/>
              </a:rPr>
              <a:t>28539</a:t>
            </a:r>
          </a:p>
          <a:p>
            <a:br>
              <a:rPr lang="tr-TR" sz="2000" b="1" dirty="0"/>
            </a:br>
            <a:endParaRPr lang="tr-TR" sz="2000" b="1" dirty="0"/>
          </a:p>
        </p:txBody>
      </p:sp>
      <p:sp>
        <p:nvSpPr>
          <p:cNvPr id="6" name="Metin kutusu 5">
            <a:extLst>
              <a:ext uri="{FF2B5EF4-FFF2-40B4-BE49-F238E27FC236}">
                <a16:creationId xmlns:a16="http://schemas.microsoft.com/office/drawing/2014/main" id="{62039AF7-A2AD-403F-9300-2CBFA451709A}"/>
              </a:ext>
            </a:extLst>
          </p:cNvPr>
          <p:cNvSpPr txBox="1"/>
          <p:nvPr/>
        </p:nvSpPr>
        <p:spPr>
          <a:xfrm>
            <a:off x="2217873" y="6474051"/>
            <a:ext cx="8560904" cy="276999"/>
          </a:xfrm>
          <a:prstGeom prst="rect">
            <a:avLst/>
          </a:prstGeom>
          <a:noFill/>
        </p:spPr>
        <p:txBody>
          <a:bodyPr wrap="square">
            <a:spAutoFit/>
          </a:bodyPr>
          <a:lstStyle/>
          <a:p>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https://www.mevzuat.gov.tr/mevzuat?MevzuatNo=17051&amp;MevzuatTur=7&amp;MevzuatTertip=5</a:t>
            </a:r>
            <a:r>
              <a:rPr lang="tr-TR" sz="1200" dirty="0">
                <a:solidFill>
                  <a:schemeClr val="tx1">
                    <a:lumMod val="50000"/>
                    <a:lumOff val="50000"/>
                  </a:schemeClr>
                </a:solidFill>
              </a:rPr>
              <a:t> (Erişim tarihi: 22.10.2023)</a:t>
            </a:r>
          </a:p>
        </p:txBody>
      </p:sp>
      <p:sp>
        <p:nvSpPr>
          <p:cNvPr id="2" name="Slayt Numarası Yer Tutucusu 1">
            <a:extLst>
              <a:ext uri="{FF2B5EF4-FFF2-40B4-BE49-F238E27FC236}">
                <a16:creationId xmlns:a16="http://schemas.microsoft.com/office/drawing/2014/main" id="{7C5FCD88-E3D5-6D08-0CE2-14D3DAA16BD3}"/>
              </a:ext>
            </a:extLst>
          </p:cNvPr>
          <p:cNvSpPr>
            <a:spLocks noGrp="1"/>
          </p:cNvSpPr>
          <p:nvPr>
            <p:ph type="sldNum" sz="quarter" idx="12"/>
          </p:nvPr>
        </p:nvSpPr>
        <p:spPr/>
        <p:txBody>
          <a:bodyPr/>
          <a:lstStyle/>
          <a:p>
            <a:fld id="{BB7A8899-998F-4EED-95AC-72520FB84975}" type="slidenum">
              <a:rPr lang="tr-TR" smtClean="0"/>
              <a:t>69</a:t>
            </a:fld>
            <a:endParaRPr lang="tr-TR" dirty="0"/>
          </a:p>
        </p:txBody>
      </p:sp>
    </p:spTree>
    <p:extLst>
      <p:ext uri="{BB962C8B-B14F-4D97-AF65-F5344CB8AC3E}">
        <p14:creationId xmlns:p14="http://schemas.microsoft.com/office/powerpoint/2010/main" val="254144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2D4A63-D29F-40BB-9CFC-5489DF17A2E7}"/>
              </a:ext>
            </a:extLst>
          </p:cNvPr>
          <p:cNvSpPr>
            <a:spLocks noGrp="1"/>
          </p:cNvSpPr>
          <p:nvPr>
            <p:ph idx="1"/>
          </p:nvPr>
        </p:nvSpPr>
        <p:spPr>
          <a:xfrm>
            <a:off x="334178" y="520547"/>
            <a:ext cx="11523643" cy="5816905"/>
          </a:xfrm>
        </p:spPr>
        <p:txBody>
          <a:bodyPr>
            <a:normAutofit/>
          </a:bodyPr>
          <a:lstStyle/>
          <a:p>
            <a:pPr algn="just"/>
            <a:r>
              <a:rPr lang="tr-TR" sz="2400" b="1" dirty="0"/>
              <a:t>VIII. Sağlık, çevre ve konut </a:t>
            </a:r>
          </a:p>
          <a:p>
            <a:pPr algn="just"/>
            <a:endParaRPr lang="tr-TR" sz="2400" b="1" dirty="0"/>
          </a:p>
          <a:p>
            <a:pPr algn="just"/>
            <a:r>
              <a:rPr lang="tr-TR" sz="2400" b="1" dirty="0"/>
              <a:t>A. Sağlık hizmetleri ve çevrenin korunması</a:t>
            </a:r>
          </a:p>
          <a:p>
            <a:pPr algn="just"/>
            <a:endParaRPr lang="tr-TR" sz="2400" b="1" dirty="0"/>
          </a:p>
          <a:p>
            <a:pPr algn="just"/>
            <a:r>
              <a:rPr lang="tr-TR" sz="2400" b="1" dirty="0"/>
              <a:t> Madde 56 </a:t>
            </a:r>
            <a:r>
              <a:rPr lang="tr-TR" sz="2400" dirty="0"/>
              <a:t>– </a:t>
            </a:r>
            <a:r>
              <a:rPr lang="tr-TR" sz="2400" dirty="0">
                <a:highlight>
                  <a:srgbClr val="FFFF00"/>
                </a:highlight>
              </a:rPr>
              <a:t>Herkes, sağlıklı ve dengeli bir çevrede yaşama hakkına sahiptir. </a:t>
            </a:r>
            <a:r>
              <a:rPr lang="tr-TR" sz="2400" dirty="0"/>
              <a:t>Çevreyi geliştirmek, </a:t>
            </a:r>
            <a:r>
              <a:rPr lang="tr-TR" sz="2400" dirty="0">
                <a:highlight>
                  <a:srgbClr val="FFFF00"/>
                </a:highlight>
              </a:rPr>
              <a:t>çevre sağlığını korumak </a:t>
            </a:r>
            <a:r>
              <a:rPr lang="tr-TR" sz="2400" dirty="0"/>
              <a:t>ve </a:t>
            </a:r>
            <a:r>
              <a:rPr lang="tr-TR" sz="2400" dirty="0">
                <a:highlight>
                  <a:srgbClr val="FFFF00"/>
                </a:highlight>
              </a:rPr>
              <a:t>çevre kirlenmesini önlemek Devletin ve vatandaşların ödevidir. </a:t>
            </a:r>
          </a:p>
          <a:p>
            <a:pPr algn="just"/>
            <a:r>
              <a:rPr lang="tr-TR" sz="2400" dirty="0"/>
              <a:t>Devlet, herkesin hayatını, </a:t>
            </a:r>
            <a:r>
              <a:rPr lang="tr-TR" sz="2400" dirty="0">
                <a:highlight>
                  <a:srgbClr val="FFFF00"/>
                </a:highlight>
              </a:rPr>
              <a:t>beden ve ruh sağlığı içinde sürdürmesini sağlamak</a:t>
            </a:r>
            <a:r>
              <a:rPr lang="tr-TR" sz="2400" dirty="0"/>
              <a:t>; insan ve madde gücünde tasarruf ve verimi artırarak, işbirliğini gerçekleştirmek amacıyla sağlık kuruluşlarını tek elden planlayıp hizmet vermesini düzenler. Devlet, bu görevini kamu ve özel kesimlerdeki sağlık ve sosyal kurumlarından yararlanarak, onları denetleyerek yerine getirir. </a:t>
            </a:r>
          </a:p>
          <a:p>
            <a:pPr algn="just"/>
            <a:r>
              <a:rPr lang="tr-TR" sz="2400" dirty="0"/>
              <a:t>Sağlık hizmetlerinin yaygın bir şekilde yerine getirilmesi için kanunla genel sağlık sigortası kurulabilir. </a:t>
            </a:r>
          </a:p>
        </p:txBody>
      </p:sp>
      <p:sp>
        <p:nvSpPr>
          <p:cNvPr id="2" name="Slayt Numarası Yer Tutucusu 1">
            <a:extLst>
              <a:ext uri="{FF2B5EF4-FFF2-40B4-BE49-F238E27FC236}">
                <a16:creationId xmlns:a16="http://schemas.microsoft.com/office/drawing/2014/main" id="{37168A97-1F24-2651-A88D-03249A0FA52F}"/>
              </a:ext>
            </a:extLst>
          </p:cNvPr>
          <p:cNvSpPr>
            <a:spLocks noGrp="1"/>
          </p:cNvSpPr>
          <p:nvPr>
            <p:ph type="sldNum" sz="quarter" idx="12"/>
          </p:nvPr>
        </p:nvSpPr>
        <p:spPr/>
        <p:txBody>
          <a:bodyPr/>
          <a:lstStyle/>
          <a:p>
            <a:fld id="{BB7A8899-998F-4EED-95AC-72520FB84975}" type="slidenum">
              <a:rPr lang="tr-TR" smtClean="0"/>
              <a:t>7</a:t>
            </a:fld>
            <a:endParaRPr lang="tr-TR"/>
          </a:p>
        </p:txBody>
      </p:sp>
    </p:spTree>
    <p:extLst>
      <p:ext uri="{BB962C8B-B14F-4D97-AF65-F5344CB8AC3E}">
        <p14:creationId xmlns:p14="http://schemas.microsoft.com/office/powerpoint/2010/main" val="3686491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1E3CE5E-06E1-4753-ABCB-9EBA17E72C5D}"/>
              </a:ext>
            </a:extLst>
          </p:cNvPr>
          <p:cNvSpPr txBox="1"/>
          <p:nvPr/>
        </p:nvSpPr>
        <p:spPr>
          <a:xfrm>
            <a:off x="2584174" y="-39756"/>
            <a:ext cx="6096000" cy="878895"/>
          </a:xfrm>
          <a:prstGeom prst="rect">
            <a:avLst/>
          </a:prstGeom>
          <a:noFill/>
        </p:spPr>
        <p:txBody>
          <a:bodyPr wrap="square">
            <a:spAutoFit/>
          </a:bodyPr>
          <a:lstStyle/>
          <a:p>
            <a:pPr algn="ctr">
              <a:lnSpc>
                <a:spcPct val="150000"/>
              </a:lnSpc>
              <a:spcAft>
                <a:spcPts val="0"/>
              </a:spcAft>
            </a:pPr>
            <a:r>
              <a:rPr lang="tr-TR" sz="1800" b="1" i="0" dirty="0">
                <a:solidFill>
                  <a:srgbClr val="000000"/>
                </a:solidFill>
                <a:effectLst/>
                <a:latin typeface="inherit"/>
              </a:rPr>
              <a:t>BİRİNCİ BÖLÜM</a:t>
            </a:r>
            <a:endParaRPr lang="tr-TR" b="0" i="0" dirty="0">
              <a:solidFill>
                <a:srgbClr val="000000"/>
              </a:solidFill>
              <a:effectLst/>
              <a:latin typeface="Times New Roman" panose="02020603050405020304" pitchFamily="18" charset="0"/>
            </a:endParaRPr>
          </a:p>
          <a:p>
            <a:pPr algn="ctr">
              <a:lnSpc>
                <a:spcPct val="150000"/>
              </a:lnSpc>
              <a:spcAft>
                <a:spcPts val="0"/>
              </a:spcAft>
            </a:pPr>
            <a:r>
              <a:rPr lang="tr-TR" sz="1800" b="1" i="0" dirty="0">
                <a:solidFill>
                  <a:srgbClr val="000000"/>
                </a:solidFill>
                <a:effectLst/>
                <a:latin typeface="inherit"/>
              </a:rPr>
              <a:t>Amaç, Kapsam, Dayanak ve Tanımlar</a:t>
            </a:r>
            <a:endParaRPr lang="tr-TR" b="0" i="0" dirty="0">
              <a:solidFill>
                <a:srgbClr val="000000"/>
              </a:solidFill>
              <a:effectLst/>
              <a:latin typeface="Times New Roman" panose="02020603050405020304" pitchFamily="18" charset="0"/>
            </a:endParaRPr>
          </a:p>
        </p:txBody>
      </p:sp>
      <p:sp>
        <p:nvSpPr>
          <p:cNvPr id="5" name="Metin kutusu 4">
            <a:extLst>
              <a:ext uri="{FF2B5EF4-FFF2-40B4-BE49-F238E27FC236}">
                <a16:creationId xmlns:a16="http://schemas.microsoft.com/office/drawing/2014/main" id="{A1855F39-839A-4A8D-813B-017BF94EAFBF}"/>
              </a:ext>
            </a:extLst>
          </p:cNvPr>
          <p:cNvSpPr txBox="1"/>
          <p:nvPr/>
        </p:nvSpPr>
        <p:spPr>
          <a:xfrm>
            <a:off x="437322" y="734619"/>
            <a:ext cx="10840278" cy="5588068"/>
          </a:xfrm>
          <a:prstGeom prst="rect">
            <a:avLst/>
          </a:prstGeom>
          <a:noFill/>
        </p:spPr>
        <p:txBody>
          <a:bodyPr wrap="square">
            <a:spAutoFit/>
          </a:bodyPr>
          <a:lstStyle/>
          <a:p>
            <a:pPr algn="just">
              <a:lnSpc>
                <a:spcPct val="150000"/>
              </a:lnSpc>
              <a:spcAft>
                <a:spcPts val="0"/>
              </a:spcAft>
            </a:pPr>
            <a:r>
              <a:rPr lang="tr-TR" sz="1600" b="1" i="0" dirty="0">
                <a:solidFill>
                  <a:srgbClr val="000000"/>
                </a:solidFill>
                <a:effectLst/>
                <a:latin typeface="inherit"/>
              </a:rPr>
              <a:t>Amaç ve kapsam</a:t>
            </a:r>
            <a:endParaRPr lang="tr-TR" sz="1600" b="0" i="0" dirty="0">
              <a:solidFill>
                <a:srgbClr val="000000"/>
              </a:solidFill>
              <a:effectLst/>
              <a:latin typeface="Times New Roman" panose="02020603050405020304" pitchFamily="18" charset="0"/>
            </a:endParaRPr>
          </a:p>
          <a:p>
            <a:pPr algn="just">
              <a:lnSpc>
                <a:spcPct val="150000"/>
              </a:lnSpc>
              <a:spcAft>
                <a:spcPts val="0"/>
              </a:spcAft>
            </a:pPr>
            <a:r>
              <a:rPr lang="tr-TR" sz="1600" b="1" i="0" dirty="0">
                <a:solidFill>
                  <a:srgbClr val="000000"/>
                </a:solidFill>
                <a:effectLst/>
                <a:latin typeface="inherit"/>
              </a:rPr>
              <a:t>MADDE 1 –</a:t>
            </a:r>
            <a:r>
              <a:rPr lang="tr-TR" sz="1600" b="0" i="0" dirty="0">
                <a:solidFill>
                  <a:srgbClr val="000000"/>
                </a:solidFill>
                <a:effectLst/>
                <a:latin typeface="Times New Roman" panose="02020603050405020304" pitchFamily="18" charset="0"/>
              </a:rPr>
              <a:t> (1) </a:t>
            </a:r>
            <a:r>
              <a:rPr lang="tr-TR" sz="1600" b="0" i="0" dirty="0">
                <a:solidFill>
                  <a:srgbClr val="FF0000"/>
                </a:solidFill>
                <a:effectLst/>
                <a:latin typeface="Times New Roman" panose="02020603050405020304" pitchFamily="18" charset="0"/>
              </a:rPr>
              <a:t>Bu Yönetmeliğin amacı;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a) Birinci basamak sağlık hizmetlerini güçlendirmek ve verilen sağlık hizmetinin kalitesini artırmak için görev yapan aile      hekimi ve aile sağlığı elemanlarının çalışma usul ve esaslarını,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b) Çalışılan yer, kurum ve statülerine göre öncelik sıralamasını,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c) Aile hekimliği uygulamasına geçişe ve nakillere ilişkin puanlama sistemini ve sayılarını,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ç) Aile sağlığı merkezi olarak kullanılacak yerlerde aranacak fiziki ve teknik şartları,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d) Eğitim aile sağlığı merkezinde veya biriminde görev yapan asistan/araştırma görevlisi, eğitici ve aile sağlığı elemanlarının  çalışma usul ve esaslarını,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e) Eğitim aile sağlığı merkezi olarak kullanılacak yerlerde aranacak fiziki ve teknik şartları,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f) Meslek ilkelerini, iş tanımlarını, performans ve hizmet kalite standartlarını,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g) Hasta sevk evrakı, reçete, rapor ve diğer kullanılacak belgelerin şeklini ve içeriğini,</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ğ) Diğer kurum ve kuruluşlarla işbirliğini,</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h) Kayıtların tutulmasını,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ı) Çalışma ve denetime ilişkin sair usul ve esasları, belirlemektir.</a:t>
            </a:r>
          </a:p>
        </p:txBody>
      </p:sp>
      <p:sp>
        <p:nvSpPr>
          <p:cNvPr id="2" name="Slayt Numarası Yer Tutucusu 1">
            <a:extLst>
              <a:ext uri="{FF2B5EF4-FFF2-40B4-BE49-F238E27FC236}">
                <a16:creationId xmlns:a16="http://schemas.microsoft.com/office/drawing/2014/main" id="{88A15888-D653-4A0E-8FC5-E429E23462EC}"/>
              </a:ext>
            </a:extLst>
          </p:cNvPr>
          <p:cNvSpPr>
            <a:spLocks noGrp="1"/>
          </p:cNvSpPr>
          <p:nvPr>
            <p:ph type="sldNum" sz="quarter" idx="12"/>
          </p:nvPr>
        </p:nvSpPr>
        <p:spPr/>
        <p:txBody>
          <a:bodyPr/>
          <a:lstStyle/>
          <a:p>
            <a:fld id="{BB7A8899-998F-4EED-95AC-72520FB84975}" type="slidenum">
              <a:rPr lang="tr-TR" smtClean="0"/>
              <a:t>70</a:t>
            </a:fld>
            <a:endParaRPr lang="tr-TR"/>
          </a:p>
        </p:txBody>
      </p:sp>
    </p:spTree>
    <p:extLst>
      <p:ext uri="{BB962C8B-B14F-4D97-AF65-F5344CB8AC3E}">
        <p14:creationId xmlns:p14="http://schemas.microsoft.com/office/powerpoint/2010/main" val="701162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0B3BB1B-F358-453A-8208-F912A49D46D9}"/>
              </a:ext>
            </a:extLst>
          </p:cNvPr>
          <p:cNvSpPr txBox="1"/>
          <p:nvPr/>
        </p:nvSpPr>
        <p:spPr>
          <a:xfrm>
            <a:off x="838200" y="575576"/>
            <a:ext cx="10031896" cy="5859553"/>
          </a:xfrm>
          <a:prstGeom prst="rect">
            <a:avLst/>
          </a:prstGeom>
          <a:noFill/>
        </p:spPr>
        <p:txBody>
          <a:bodyPr wrap="square">
            <a:spAutoFit/>
          </a:bodyPr>
          <a:lstStyle/>
          <a:p>
            <a:pPr algn="just">
              <a:lnSpc>
                <a:spcPct val="150000"/>
              </a:lnSpc>
              <a:spcAft>
                <a:spcPts val="0"/>
              </a:spcAft>
            </a:pPr>
            <a:r>
              <a:rPr lang="tr-TR" b="1" i="0" dirty="0">
                <a:solidFill>
                  <a:srgbClr val="000000"/>
                </a:solidFill>
                <a:effectLst/>
                <a:latin typeface="inherit"/>
              </a:rPr>
              <a:t>Dayanak</a:t>
            </a:r>
            <a:endParaRPr lang="tr-TR" b="0" i="0" dirty="0">
              <a:solidFill>
                <a:srgbClr val="000000"/>
              </a:solidFill>
              <a:effectLst/>
              <a:latin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b="1" i="0" dirty="0">
                <a:solidFill>
                  <a:srgbClr val="000000"/>
                </a:solidFill>
                <a:effectLst/>
                <a:latin typeface="inherit"/>
              </a:rPr>
              <a:t>MADDE 2 –</a:t>
            </a:r>
            <a:r>
              <a:rPr lang="tr-TR" b="0" i="0" dirty="0">
                <a:solidFill>
                  <a:srgbClr val="000000"/>
                </a:solidFill>
                <a:effectLst/>
                <a:latin typeface="Times New Roman" panose="02020603050405020304" pitchFamily="18" charset="0"/>
              </a:rPr>
              <a:t> (1) Bu Yönetmelik 24/11/</a:t>
            </a:r>
            <a:r>
              <a:rPr lang="tr-TR" b="0" i="0" dirty="0">
                <a:solidFill>
                  <a:srgbClr val="FF0000"/>
                </a:solidFill>
                <a:effectLst/>
                <a:latin typeface="Times New Roman" panose="02020603050405020304" pitchFamily="18" charset="0"/>
              </a:rPr>
              <a:t>2004 </a:t>
            </a:r>
            <a:r>
              <a:rPr lang="tr-TR" b="0" i="0" dirty="0">
                <a:solidFill>
                  <a:srgbClr val="000000"/>
                </a:solidFill>
                <a:effectLst/>
                <a:latin typeface="Times New Roman" panose="02020603050405020304" pitchFamily="18" charset="0"/>
              </a:rPr>
              <a:t>tarihli ve </a:t>
            </a:r>
            <a:r>
              <a:rPr lang="tr-TR" b="0" i="0" dirty="0">
                <a:solidFill>
                  <a:srgbClr val="FF0000"/>
                </a:solidFill>
                <a:effectLst/>
                <a:latin typeface="Times New Roman" panose="02020603050405020304" pitchFamily="18" charset="0"/>
              </a:rPr>
              <a:t>5258 sayılı Aile Hekimliği Kanununun 8 inci maddesine </a:t>
            </a:r>
            <a:r>
              <a:rPr lang="tr-TR" b="0" i="0" dirty="0">
                <a:solidFill>
                  <a:srgbClr val="000000"/>
                </a:solidFill>
                <a:effectLst/>
                <a:latin typeface="Times New Roman" panose="02020603050405020304" pitchFamily="18" charset="0"/>
              </a:rPr>
              <a:t>dayanılarak hazırlanmıştır.</a:t>
            </a:r>
          </a:p>
          <a:p>
            <a:pPr algn="just">
              <a:lnSpc>
                <a:spcPct val="150000"/>
              </a:lnSpc>
              <a:spcAft>
                <a:spcPts val="0"/>
              </a:spcAft>
            </a:pPr>
            <a:r>
              <a:rPr lang="tr-TR" b="1" i="0" dirty="0">
                <a:solidFill>
                  <a:srgbClr val="000000"/>
                </a:solidFill>
                <a:effectLst/>
                <a:latin typeface="inherit"/>
              </a:rPr>
              <a:t>Tanımlar</a:t>
            </a:r>
            <a:endParaRPr lang="tr-TR" b="0" i="0" dirty="0">
              <a:solidFill>
                <a:srgbClr val="000000"/>
              </a:solidFill>
              <a:effectLst/>
              <a:latin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tr-TR" b="1" i="0" dirty="0">
                <a:solidFill>
                  <a:srgbClr val="000000"/>
                </a:solidFill>
                <a:effectLst/>
                <a:latin typeface="inherit"/>
              </a:rPr>
              <a:t>MADDE 3 –</a:t>
            </a:r>
            <a:r>
              <a:rPr lang="tr-TR" b="0" i="0" dirty="0">
                <a:solidFill>
                  <a:srgbClr val="000000"/>
                </a:solidFill>
                <a:effectLst/>
                <a:latin typeface="Times New Roman" panose="02020603050405020304" pitchFamily="18" charset="0"/>
              </a:rPr>
              <a:t> (1) Bu Yönetmelikte geçen;</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a) Aile hekimi: Kişiye yönelik koruyucu sağlık hizmetleri ile birinci basamak teşhis, tedavi ve </a:t>
            </a:r>
            <a:r>
              <a:rPr lang="tr-TR" b="0" i="0" dirty="0" err="1">
                <a:solidFill>
                  <a:srgbClr val="000000"/>
                </a:solidFill>
                <a:effectLst/>
                <a:latin typeface="Times New Roman" panose="02020603050405020304" pitchFamily="18" charset="0"/>
              </a:rPr>
              <a:t>rehabilite</a:t>
            </a:r>
            <a:r>
              <a:rPr lang="tr-TR" b="0" i="0" dirty="0">
                <a:solidFill>
                  <a:srgbClr val="000000"/>
                </a:solidFill>
                <a:effectLst/>
                <a:latin typeface="Times New Roman" panose="02020603050405020304" pitchFamily="18" charset="0"/>
              </a:rPr>
              <a:t> edici sağlık hizmetlerini yaş, cinsiyet ve hastalık ayrımı yapmaksızın, her kişiye kapsamlı ve devamlı olarak belirli bir mekânda vermekle yükümlü, gerektiği ölçüde gezici sağlık hizmeti veren ve tam gün esasına göre çalışan aile hekimliği uzmanı veya Kurumun öngördüğü eğitimleri alan uzman tabip veya tabipleri,</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b) Aile hekimliği birimi: Bir aile hekimi ile en az bir aile sağlığı elemanından oluşan yapıyı,</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c) Aile sağlığı elemanı: Aile hekimi ile birlikte hizmet veren, sözleşmeli olarak çalıştırılan veya Türkiye Halk Sağlığı Kurumu veya eğitim kurumunca görevlendirilen hemşire, ebe, sağlık memuru (toplum sağlığı) ve acil tıp teknisyenini,</a:t>
            </a:r>
          </a:p>
        </p:txBody>
      </p:sp>
      <p:sp>
        <p:nvSpPr>
          <p:cNvPr id="2" name="Slayt Numarası Yer Tutucusu 1">
            <a:extLst>
              <a:ext uri="{FF2B5EF4-FFF2-40B4-BE49-F238E27FC236}">
                <a16:creationId xmlns:a16="http://schemas.microsoft.com/office/drawing/2014/main" id="{79CAB0DF-E1FF-B34F-EF5C-68B461A33444}"/>
              </a:ext>
            </a:extLst>
          </p:cNvPr>
          <p:cNvSpPr>
            <a:spLocks noGrp="1"/>
          </p:cNvSpPr>
          <p:nvPr>
            <p:ph type="sldNum" sz="quarter" idx="12"/>
          </p:nvPr>
        </p:nvSpPr>
        <p:spPr/>
        <p:txBody>
          <a:bodyPr/>
          <a:lstStyle/>
          <a:p>
            <a:fld id="{BB7A8899-998F-4EED-95AC-72520FB84975}" type="slidenum">
              <a:rPr lang="tr-TR" smtClean="0"/>
              <a:t>71</a:t>
            </a:fld>
            <a:endParaRPr lang="tr-TR"/>
          </a:p>
        </p:txBody>
      </p:sp>
    </p:spTree>
    <p:extLst>
      <p:ext uri="{BB962C8B-B14F-4D97-AF65-F5344CB8AC3E}">
        <p14:creationId xmlns:p14="http://schemas.microsoft.com/office/powerpoint/2010/main" val="21708245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6503A3F-D250-419D-AC9A-707449C2440E}"/>
              </a:ext>
            </a:extLst>
          </p:cNvPr>
          <p:cNvSpPr txBox="1"/>
          <p:nvPr/>
        </p:nvSpPr>
        <p:spPr>
          <a:xfrm>
            <a:off x="975514" y="1017449"/>
            <a:ext cx="9342782" cy="5115311"/>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tr-TR" sz="2000" b="0" i="0" dirty="0">
                <a:solidFill>
                  <a:srgbClr val="000000"/>
                </a:solidFill>
                <a:effectLst/>
                <a:latin typeface="Times New Roman" panose="02020603050405020304" pitchFamily="18" charset="0"/>
              </a:rPr>
              <a:t>ç) Aile sağlığı merkezi: Bir veya birden fazla aile hekimi ile aile sağlığı elemanlarınca aile hekimliği hizmetinin verildiği sağlık kuruluşunu,</a:t>
            </a:r>
          </a:p>
          <a:p>
            <a:pPr marL="285750" indent="-285750" algn="just">
              <a:lnSpc>
                <a:spcPct val="150000"/>
              </a:lnSpc>
              <a:spcAft>
                <a:spcPts val="0"/>
              </a:spcAft>
              <a:buFont typeface="Arial" panose="020B0604020202020204" pitchFamily="34" charset="0"/>
              <a:buChar char="•"/>
            </a:pPr>
            <a:r>
              <a:rPr lang="tr-TR" sz="2000" b="0" i="0" dirty="0">
                <a:solidFill>
                  <a:srgbClr val="000000"/>
                </a:solidFill>
                <a:effectLst/>
                <a:latin typeface="Times New Roman" panose="02020603050405020304" pitchFamily="18" charset="0"/>
              </a:rPr>
              <a:t>d) Asistan: Tıpta uzmanlık mevzuatına göre aile hekimliği uzmanlık eğitimi veren üniversite ya da Türkiye Kamu Hastaneleri Kurumu eğitim ve araştırma hastanelerinde aile hekimliği uzmanlık eğitimi alan ve eğitim sorumlusunun gözetim ve koordinasyonunda, eğitim aile sağlığı merkezlerinde veya biriminde aile hekimliği hizmeti veren asistan/araştırma görevlisini,</a:t>
            </a:r>
          </a:p>
          <a:p>
            <a:pPr marL="285750" indent="-285750" algn="just">
              <a:lnSpc>
                <a:spcPct val="150000"/>
              </a:lnSpc>
              <a:spcAft>
                <a:spcPts val="0"/>
              </a:spcAft>
              <a:buFont typeface="Arial" panose="020B0604020202020204" pitchFamily="34" charset="0"/>
              <a:buChar char="•"/>
            </a:pPr>
            <a:r>
              <a:rPr lang="tr-TR" sz="2000" b="0" i="0" dirty="0">
                <a:solidFill>
                  <a:srgbClr val="000000"/>
                </a:solidFill>
                <a:effectLst/>
                <a:latin typeface="Times New Roman" panose="02020603050405020304" pitchFamily="18" charset="0"/>
              </a:rPr>
              <a:t>e) Bakanlık: Sağlık Bakanlığını,</a:t>
            </a:r>
          </a:p>
          <a:p>
            <a:pPr marL="285750" indent="-285750" algn="just">
              <a:lnSpc>
                <a:spcPct val="150000"/>
              </a:lnSpc>
              <a:spcAft>
                <a:spcPts val="0"/>
              </a:spcAft>
              <a:buFont typeface="Arial" panose="020B0604020202020204" pitchFamily="34" charset="0"/>
              <a:buChar char="•"/>
            </a:pPr>
            <a:r>
              <a:rPr lang="tr-TR" sz="2000" b="0" i="0" dirty="0">
                <a:solidFill>
                  <a:srgbClr val="000000"/>
                </a:solidFill>
                <a:effectLst/>
                <a:latin typeface="Times New Roman" panose="02020603050405020304" pitchFamily="18" charset="0"/>
              </a:rPr>
              <a:t>f) Birinci basamak sağlık hizmetleri: Sağlığın teşviki, koruyucu sağlık hizmetleri ile ilk kademedeki teşhis, tedavi ve rehabilitasyon hizmetlerinin bir arada verildiği, bireylerin hizmete kolayca ulaşabildikleri, etkin ve yaygın sağlık hizmeti sunumunu,</a:t>
            </a:r>
          </a:p>
        </p:txBody>
      </p:sp>
      <p:sp>
        <p:nvSpPr>
          <p:cNvPr id="2" name="Slayt Numarası Yer Tutucusu 1">
            <a:extLst>
              <a:ext uri="{FF2B5EF4-FFF2-40B4-BE49-F238E27FC236}">
                <a16:creationId xmlns:a16="http://schemas.microsoft.com/office/drawing/2014/main" id="{37FD36BE-9623-74DC-609C-B79C507B0E42}"/>
              </a:ext>
            </a:extLst>
          </p:cNvPr>
          <p:cNvSpPr>
            <a:spLocks noGrp="1"/>
          </p:cNvSpPr>
          <p:nvPr>
            <p:ph type="sldNum" sz="quarter" idx="12"/>
          </p:nvPr>
        </p:nvSpPr>
        <p:spPr/>
        <p:txBody>
          <a:bodyPr/>
          <a:lstStyle/>
          <a:p>
            <a:fld id="{BB7A8899-998F-4EED-95AC-72520FB84975}" type="slidenum">
              <a:rPr lang="tr-TR" smtClean="0"/>
              <a:t>72</a:t>
            </a:fld>
            <a:endParaRPr lang="tr-TR"/>
          </a:p>
        </p:txBody>
      </p:sp>
    </p:spTree>
    <p:extLst>
      <p:ext uri="{BB962C8B-B14F-4D97-AF65-F5344CB8AC3E}">
        <p14:creationId xmlns:p14="http://schemas.microsoft.com/office/powerpoint/2010/main" val="1054118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876B721-A591-4A42-A42B-F67228C45C3E}"/>
              </a:ext>
            </a:extLst>
          </p:cNvPr>
          <p:cNvSpPr txBox="1"/>
          <p:nvPr/>
        </p:nvSpPr>
        <p:spPr>
          <a:xfrm>
            <a:off x="503583" y="755374"/>
            <a:ext cx="10575235" cy="4613058"/>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g) </a:t>
            </a:r>
            <a:r>
              <a:rPr lang="tr-TR" b="1" i="0" dirty="0">
                <a:solidFill>
                  <a:srgbClr val="000000"/>
                </a:solidFill>
                <a:effectLst/>
                <a:latin typeface="inherit"/>
              </a:rPr>
              <a:t>(Değişik:RG-11/3/2015-29292) </a:t>
            </a:r>
            <a:r>
              <a:rPr lang="tr-TR" b="0" i="0" dirty="0">
                <a:solidFill>
                  <a:srgbClr val="000000"/>
                </a:solidFill>
                <a:effectLst/>
                <a:latin typeface="Times New Roman" panose="02020603050405020304" pitchFamily="18" charset="0"/>
              </a:rPr>
              <a:t>Eğitici: Eğitim aile sağlığı merkezinde veya biriminde, tıpta uzmanlık mevzuatında belirlenen sorumluluğu çerçevesinde, asistanlarca sunulan aile hekimliği hizmetlerini ve bu personelin eğitimlerini koordine eden, öğretim üyesi, eğitim görevlisi ve başasistan gibi tıpta uzmanlık mevzuatına göre eğitim vermeye yetkili kişileri,</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ğ) </a:t>
            </a:r>
            <a:r>
              <a:rPr lang="tr-TR" b="1" i="0" dirty="0">
                <a:solidFill>
                  <a:srgbClr val="000000"/>
                </a:solidFill>
                <a:effectLst/>
                <a:latin typeface="inherit"/>
              </a:rPr>
              <a:t>(Değişik:RG-11/3/2015-29292) </a:t>
            </a:r>
            <a:r>
              <a:rPr lang="tr-TR" b="0" i="0" dirty="0">
                <a:solidFill>
                  <a:srgbClr val="000000"/>
                </a:solidFill>
                <a:effectLst/>
                <a:latin typeface="Times New Roman" panose="02020603050405020304" pitchFamily="18" charset="0"/>
              </a:rPr>
              <a:t>Eğitim aile hekimliği birimi: Eğiticinin gözetim ve koordinasyonunda, aile hekimliği hizmeti veren bir asistan ile en az bir aile sağlığı elemanından oluşan yapıyı,</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h) </a:t>
            </a:r>
            <a:r>
              <a:rPr lang="tr-TR" b="1" i="0" dirty="0">
                <a:solidFill>
                  <a:srgbClr val="000000"/>
                </a:solidFill>
                <a:effectLst/>
                <a:latin typeface="inherit"/>
              </a:rPr>
              <a:t>(Değişik:RG-11/3/2015-29292) </a:t>
            </a:r>
            <a:r>
              <a:rPr lang="tr-TR" b="0" i="0" dirty="0">
                <a:solidFill>
                  <a:srgbClr val="000000"/>
                </a:solidFill>
                <a:effectLst/>
                <a:latin typeface="Times New Roman" panose="02020603050405020304" pitchFamily="18" charset="0"/>
              </a:rPr>
              <a:t>Eğitim aile sağlığı merkezi: Eğiticinin gözetim ve koordinasyonunda, bir veya birden fazla asistan ile aile sağlığı elemanlarınca aile hekimliği hizmetinin verildiği ve tamamı eğitim aile hekimliği birimlerinden oluşan sağlık kuruluşunu,</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ı) Eğitim Kurumu: Tıpta uzmanlık mevzuatına göre aile hekimliği uzmanlık eğitimi veren üniversite ya da Türkiye Kamu Hastaneleri Kurumu eğitim ve araştırma hastanelerini,</a:t>
            </a:r>
          </a:p>
        </p:txBody>
      </p:sp>
      <p:sp>
        <p:nvSpPr>
          <p:cNvPr id="2" name="Slayt Numarası Yer Tutucusu 1">
            <a:extLst>
              <a:ext uri="{FF2B5EF4-FFF2-40B4-BE49-F238E27FC236}">
                <a16:creationId xmlns:a16="http://schemas.microsoft.com/office/drawing/2014/main" id="{A5CDA6C9-58C7-1DB3-D1DC-80970CB86746}"/>
              </a:ext>
            </a:extLst>
          </p:cNvPr>
          <p:cNvSpPr>
            <a:spLocks noGrp="1"/>
          </p:cNvSpPr>
          <p:nvPr>
            <p:ph type="sldNum" sz="quarter" idx="12"/>
          </p:nvPr>
        </p:nvSpPr>
        <p:spPr/>
        <p:txBody>
          <a:bodyPr/>
          <a:lstStyle/>
          <a:p>
            <a:fld id="{BB7A8899-998F-4EED-95AC-72520FB84975}" type="slidenum">
              <a:rPr lang="tr-TR" smtClean="0"/>
              <a:t>73</a:t>
            </a:fld>
            <a:endParaRPr lang="tr-TR"/>
          </a:p>
        </p:txBody>
      </p:sp>
    </p:spTree>
    <p:extLst>
      <p:ext uri="{BB962C8B-B14F-4D97-AF65-F5344CB8AC3E}">
        <p14:creationId xmlns:p14="http://schemas.microsoft.com/office/powerpoint/2010/main" val="4164571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CF6C75A-6BEA-4DF2-BCF6-1BAFF10CB2AE}"/>
              </a:ext>
            </a:extLst>
          </p:cNvPr>
          <p:cNvSpPr txBox="1"/>
          <p:nvPr/>
        </p:nvSpPr>
        <p:spPr>
          <a:xfrm>
            <a:off x="198396" y="474342"/>
            <a:ext cx="11383617" cy="5218736"/>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i) </a:t>
            </a:r>
            <a:r>
              <a:rPr lang="tr-TR" sz="1600" b="0" i="0" dirty="0">
                <a:solidFill>
                  <a:srgbClr val="FF0000"/>
                </a:solidFill>
                <a:effectLst/>
                <a:latin typeface="Times New Roman" panose="02020603050405020304" pitchFamily="18" charset="0"/>
              </a:rPr>
              <a:t>Entegre sağlık hizmeti</a:t>
            </a:r>
            <a:r>
              <a:rPr lang="tr-TR" sz="1600" b="0" i="0" dirty="0">
                <a:solidFill>
                  <a:srgbClr val="000000"/>
                </a:solidFill>
                <a:effectLst/>
                <a:latin typeface="Times New Roman" panose="02020603050405020304" pitchFamily="18" charset="0"/>
              </a:rPr>
              <a:t>: Kurumca belirlenecek yerlerde, bünyesinde koruyucu sağlık hizmetleri, acil sağlık hizmetleri, muayene, tedavi ve rehabilitasyon hizmetleri, doğum, ana çocuk sağlığı hizmetleri, ayakta ve/veya yatarak tıbbî ve cerrahî müdahale ile çevre sağlığı, adlî tabiplik ve ağız/diş sağlığı hizmetleri gibi hizmetlerin de verildiği, </a:t>
            </a:r>
            <a:r>
              <a:rPr lang="tr-TR" sz="1600" b="0" i="0" dirty="0">
                <a:solidFill>
                  <a:srgbClr val="FF0000"/>
                </a:solidFill>
                <a:effectLst/>
                <a:latin typeface="Times New Roman" panose="02020603050405020304" pitchFamily="18" charset="0"/>
              </a:rPr>
              <a:t>birinci basamak sağlık hizmetlerini </a:t>
            </a:r>
            <a:r>
              <a:rPr lang="tr-TR" sz="1600" b="0" i="0" dirty="0">
                <a:solidFill>
                  <a:srgbClr val="000000"/>
                </a:solidFill>
                <a:effectLst/>
                <a:latin typeface="Times New Roman" panose="02020603050405020304" pitchFamily="18" charset="0"/>
              </a:rPr>
              <a:t>yoğunlukla yürütmek üzere tasarlanmış sağlık hizmetini,</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j) Geçici aile hekimi: Aile hekiminin yıllık izin, hastalık izni ve diğer nedenlerle görev başında bulunamadığı sürede yerine bakan veya boş aile hekimliği pozisyonuna yerleştirme yapılıncaya kadar bu pozisyona görevlendirilen aile hekimini,</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k) Geçici aile sağlığı elemanı: Aile sağlığı elemanının yıllık izin, hastalık izni ve diğer nedenlerle görev başında bulunamadığı sürede yerine bakan veya boş aile sağlığı elemanı pozisyonuna yerleştirme yapılıncaya kadar bu pozisyona görevlendirilen aile sağlığı elemanını,</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l) Gezici sağlık hizmeti: Aile hekimi ve/veya aile sağlığı elemanının, müdürlükçe tespit edilen uzak mahalle, belde, köy, mezra gibi yerleşim birimlerine, Türkiye Halk Sağlığı Kurumunca belirlenen usul ve esaslara göre giderek mahallinde vereceği sağlık hizmetini,</a:t>
            </a:r>
          </a:p>
          <a:p>
            <a:pPr marL="285750" indent="-285750" algn="just">
              <a:lnSpc>
                <a:spcPct val="150000"/>
              </a:lnSpc>
              <a:spcAft>
                <a:spcPts val="0"/>
              </a:spcAft>
              <a:buFont typeface="Arial" panose="020B0604020202020204" pitchFamily="34" charset="0"/>
              <a:buChar char="•"/>
            </a:pPr>
            <a:r>
              <a:rPr lang="tr-TR" sz="1600" b="0" i="0" dirty="0">
                <a:solidFill>
                  <a:srgbClr val="000000"/>
                </a:solidFill>
                <a:effectLst/>
                <a:latin typeface="Times New Roman" panose="02020603050405020304" pitchFamily="18" charset="0"/>
              </a:rPr>
              <a:t>m) </a:t>
            </a:r>
            <a:r>
              <a:rPr lang="tr-TR" sz="1600" b="1" i="0" dirty="0">
                <a:solidFill>
                  <a:srgbClr val="000000"/>
                </a:solidFill>
                <a:effectLst/>
                <a:latin typeface="inherit"/>
              </a:rPr>
              <a:t>(Değişik:RG-11/3/2015-29292) </a:t>
            </a:r>
            <a:r>
              <a:rPr lang="tr-TR" sz="1600" b="0" i="0" dirty="0">
                <a:solidFill>
                  <a:srgbClr val="000000"/>
                </a:solidFill>
                <a:effectLst/>
                <a:latin typeface="Times New Roman" panose="02020603050405020304" pitchFamily="18" charset="0"/>
              </a:rPr>
              <a:t>Hizmet bölgesi, hizmet grubu ve hizmet puanı: 26/3/2013 tarihli ve 28599 sayılı Resmî </a:t>
            </a:r>
            <a:r>
              <a:rPr lang="tr-TR" sz="1600" b="0" i="0" dirty="0" err="1">
                <a:solidFill>
                  <a:srgbClr val="000000"/>
                </a:solidFill>
                <a:effectLst/>
                <a:latin typeface="Times New Roman" panose="02020603050405020304" pitchFamily="18" charset="0"/>
              </a:rPr>
              <a:t>Gazete’de</a:t>
            </a:r>
            <a:r>
              <a:rPr lang="tr-TR" sz="1600" b="0" i="0" dirty="0">
                <a:solidFill>
                  <a:srgbClr val="000000"/>
                </a:solidFill>
                <a:effectLst/>
                <a:latin typeface="Times New Roman" panose="02020603050405020304" pitchFamily="18" charset="0"/>
              </a:rPr>
              <a:t> yayımlanan Sağlık Bakanlığı ve Bağlı Kuruluşları Atama ve Yer Değiştirme Yönetmeliğinin ilgili maddelerinde açıklanan bölge, grup ve puanlarını,</a:t>
            </a:r>
          </a:p>
        </p:txBody>
      </p:sp>
      <p:sp>
        <p:nvSpPr>
          <p:cNvPr id="2" name="Slayt Numarası Yer Tutucusu 1">
            <a:extLst>
              <a:ext uri="{FF2B5EF4-FFF2-40B4-BE49-F238E27FC236}">
                <a16:creationId xmlns:a16="http://schemas.microsoft.com/office/drawing/2014/main" id="{A746443F-395E-D22A-D411-E9D5258C0B98}"/>
              </a:ext>
            </a:extLst>
          </p:cNvPr>
          <p:cNvSpPr>
            <a:spLocks noGrp="1"/>
          </p:cNvSpPr>
          <p:nvPr>
            <p:ph type="sldNum" sz="quarter" idx="12"/>
          </p:nvPr>
        </p:nvSpPr>
        <p:spPr/>
        <p:txBody>
          <a:bodyPr/>
          <a:lstStyle/>
          <a:p>
            <a:fld id="{BB7A8899-998F-4EED-95AC-72520FB84975}" type="slidenum">
              <a:rPr lang="tr-TR" smtClean="0"/>
              <a:t>74</a:t>
            </a:fld>
            <a:endParaRPr lang="tr-TR"/>
          </a:p>
        </p:txBody>
      </p:sp>
    </p:spTree>
    <p:extLst>
      <p:ext uri="{BB962C8B-B14F-4D97-AF65-F5344CB8AC3E}">
        <p14:creationId xmlns:p14="http://schemas.microsoft.com/office/powerpoint/2010/main" val="2623630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2F21C70-4962-4F9C-9EBE-F4AEB5D2658B}"/>
              </a:ext>
            </a:extLst>
          </p:cNvPr>
          <p:cNvSpPr txBox="1"/>
          <p:nvPr/>
        </p:nvSpPr>
        <p:spPr>
          <a:xfrm>
            <a:off x="795131" y="675861"/>
            <a:ext cx="10164417" cy="5770811"/>
          </a:xfrm>
          <a:prstGeom prst="rect">
            <a:avLst/>
          </a:prstGeom>
          <a:noFill/>
        </p:spPr>
        <p:txBody>
          <a:bodyPr wrap="square">
            <a:spAutoFit/>
          </a:bodyPr>
          <a:lstStyle/>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n) Kanun: 5258 sayılı Aile Hekimliği Kanununu,</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o) Kurum: Türkiye Halk Sağlığı Kurumunu,</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ö) Müdürlük: Halk sağlığı müdürlüğünü,</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p) </a:t>
            </a:r>
            <a:r>
              <a:rPr lang="tr-TR" b="1" i="0" dirty="0">
                <a:solidFill>
                  <a:srgbClr val="000000"/>
                </a:solidFill>
                <a:effectLst/>
                <a:latin typeface="inherit"/>
              </a:rPr>
              <a:t>(Değişik:RG-11/3/2015-29292) </a:t>
            </a:r>
            <a:r>
              <a:rPr lang="tr-TR" b="0" i="0" dirty="0">
                <a:solidFill>
                  <a:srgbClr val="000000"/>
                </a:solidFill>
                <a:effectLst/>
                <a:highlight>
                  <a:srgbClr val="FFFF00"/>
                </a:highlight>
                <a:latin typeface="Times New Roman" panose="02020603050405020304" pitchFamily="18" charset="0"/>
              </a:rPr>
              <a:t>Toplum sağlığı merkezi: Bölgesinde yaşayan toplumun sağlığını korumak ve geliştirmek maksadıyla sağlıkla ilgili risk ve sorunları belirleyen, bunlarla ilgili düzeltici ve önleyici faaliyetleri gerçekleştiren; birinci basamak koruyucu, iyileştirici ve </a:t>
            </a:r>
            <a:r>
              <a:rPr lang="tr-TR" b="0" i="0" dirty="0" err="1">
                <a:solidFill>
                  <a:srgbClr val="000000"/>
                </a:solidFill>
                <a:effectLst/>
                <a:highlight>
                  <a:srgbClr val="FFFF00"/>
                </a:highlight>
                <a:latin typeface="Times New Roman" panose="02020603050405020304" pitchFamily="18" charset="0"/>
              </a:rPr>
              <a:t>rehabilite</a:t>
            </a:r>
            <a:r>
              <a:rPr lang="tr-TR" b="0" i="0" dirty="0">
                <a:solidFill>
                  <a:srgbClr val="000000"/>
                </a:solidFill>
                <a:effectLst/>
                <a:highlight>
                  <a:srgbClr val="FFFF00"/>
                </a:highlight>
                <a:latin typeface="Times New Roman" panose="02020603050405020304" pitchFamily="18" charset="0"/>
              </a:rPr>
              <a:t> edici sağlık hizmetlerini koordine eden ve bu hizmetlerin etkin ve verimli bir şekilde sunulmasını izleyen, değerlendiren, denetleyen ve destekleyen; bölgesinde bulunan sağlık kuruluşları ile diğer kurum ve kuruluşlar arasındaki koordinasyonu sağlayan sağlık kuruluşunu,</a:t>
            </a:r>
          </a:p>
          <a:p>
            <a:pPr marL="285750" indent="-285750" algn="just">
              <a:lnSpc>
                <a:spcPct val="150000"/>
              </a:lnSpc>
              <a:spcAft>
                <a:spcPts val="0"/>
              </a:spcAft>
              <a:buFont typeface="Arial" panose="020B0604020202020204" pitchFamily="34" charset="0"/>
              <a:buChar char="•"/>
            </a:pPr>
            <a:r>
              <a:rPr lang="tr-TR" b="0" i="0" dirty="0">
                <a:solidFill>
                  <a:srgbClr val="000000"/>
                </a:solidFill>
                <a:effectLst/>
                <a:latin typeface="Times New Roman" panose="02020603050405020304" pitchFamily="18" charset="0"/>
              </a:rPr>
              <a:t>r) Yerinde sağlık hizmeti: Aile hekimi ve/veya aile sağlığı elemanının, müdürlükçe tespit edilen cezaevi, çocuk ıslahevi, huzurevi, korunmaya muhtaç çocukların barındığı çocuk yuvaları ve yetiştirme yurtları gibi toplu yaşam alanlarına Kurumca belirlenen usul ve esaslara göre giderek, yerinde vereceği sağlık hizmetini, ifade eder.</a:t>
            </a:r>
          </a:p>
          <a:p>
            <a:pPr marL="285750" indent="-285750">
              <a:buFont typeface="Arial" panose="020B0604020202020204" pitchFamily="34" charset="0"/>
              <a:buChar char="•"/>
            </a:pPr>
            <a:endParaRPr lang="tr-TR" dirty="0"/>
          </a:p>
        </p:txBody>
      </p:sp>
      <p:sp>
        <p:nvSpPr>
          <p:cNvPr id="2" name="Slayt Numarası Yer Tutucusu 1">
            <a:extLst>
              <a:ext uri="{FF2B5EF4-FFF2-40B4-BE49-F238E27FC236}">
                <a16:creationId xmlns:a16="http://schemas.microsoft.com/office/drawing/2014/main" id="{28718FC8-55CC-E216-DBDC-F153E5C4D628}"/>
              </a:ext>
            </a:extLst>
          </p:cNvPr>
          <p:cNvSpPr>
            <a:spLocks noGrp="1"/>
          </p:cNvSpPr>
          <p:nvPr>
            <p:ph type="sldNum" sz="quarter" idx="12"/>
          </p:nvPr>
        </p:nvSpPr>
        <p:spPr/>
        <p:txBody>
          <a:bodyPr/>
          <a:lstStyle/>
          <a:p>
            <a:fld id="{BB7A8899-998F-4EED-95AC-72520FB84975}" type="slidenum">
              <a:rPr lang="tr-TR" smtClean="0"/>
              <a:t>75</a:t>
            </a:fld>
            <a:endParaRPr lang="tr-TR"/>
          </a:p>
        </p:txBody>
      </p:sp>
    </p:spTree>
    <p:extLst>
      <p:ext uri="{BB962C8B-B14F-4D97-AF65-F5344CB8AC3E}">
        <p14:creationId xmlns:p14="http://schemas.microsoft.com/office/powerpoint/2010/main" val="4249391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E3A7AC0-A4EE-4807-9BD2-81B2355F2AE6}"/>
              </a:ext>
            </a:extLst>
          </p:cNvPr>
          <p:cNvSpPr txBox="1"/>
          <p:nvPr/>
        </p:nvSpPr>
        <p:spPr>
          <a:xfrm>
            <a:off x="2693634" y="327123"/>
            <a:ext cx="6094520" cy="646331"/>
          </a:xfrm>
          <a:prstGeom prst="rect">
            <a:avLst/>
          </a:prstGeom>
          <a:noFill/>
        </p:spPr>
        <p:txBody>
          <a:bodyPr wrap="square">
            <a:spAutoFit/>
          </a:bodyPr>
          <a:lstStyle/>
          <a:p>
            <a:pPr algn="ctr"/>
            <a:r>
              <a:rPr lang="tr-TR" sz="1800" b="1" i="0" u="none" strike="noStrike" baseline="0" dirty="0">
                <a:latin typeface="TimesNewRomanBold"/>
              </a:rPr>
              <a:t>İKİNCİ BÖLÜM</a:t>
            </a:r>
          </a:p>
          <a:p>
            <a:pPr algn="ctr"/>
            <a:r>
              <a:rPr lang="tr-TR" sz="1800" b="1" i="0" u="none" strike="noStrike" baseline="0" dirty="0">
                <a:latin typeface="TimesNewRomanBold"/>
              </a:rPr>
              <a:t>Çalışma Usul ve Esasları</a:t>
            </a:r>
            <a:endParaRPr lang="tr-TR" dirty="0"/>
          </a:p>
        </p:txBody>
      </p:sp>
      <p:sp>
        <p:nvSpPr>
          <p:cNvPr id="6" name="Metin kutusu 5">
            <a:extLst>
              <a:ext uri="{FF2B5EF4-FFF2-40B4-BE49-F238E27FC236}">
                <a16:creationId xmlns:a16="http://schemas.microsoft.com/office/drawing/2014/main" id="{BC2219C5-4B96-4366-BFC9-07054516D022}"/>
              </a:ext>
            </a:extLst>
          </p:cNvPr>
          <p:cNvSpPr txBox="1"/>
          <p:nvPr/>
        </p:nvSpPr>
        <p:spPr>
          <a:xfrm>
            <a:off x="627355" y="973454"/>
            <a:ext cx="10937289" cy="5632311"/>
          </a:xfrm>
          <a:prstGeom prst="rect">
            <a:avLst/>
          </a:prstGeom>
          <a:noFill/>
        </p:spPr>
        <p:txBody>
          <a:bodyPr wrap="square">
            <a:spAutoFit/>
          </a:bodyPr>
          <a:lstStyle/>
          <a:p>
            <a:pPr algn="l"/>
            <a:r>
              <a:rPr lang="tr-TR" b="1" i="0" u="none" strike="noStrike" baseline="0" dirty="0">
                <a:latin typeface="TimesNewRomanBold"/>
              </a:rPr>
              <a:t>Aile hekiminin görev, yetki ve sorumlulukları</a:t>
            </a:r>
          </a:p>
          <a:p>
            <a:pPr marL="285750" indent="-285750" algn="l">
              <a:buFont typeface="Arial" panose="020B0604020202020204" pitchFamily="34" charset="0"/>
              <a:buChar char="•"/>
            </a:pPr>
            <a:r>
              <a:rPr lang="tr-TR" b="1" i="0" u="none" strike="noStrike" baseline="0" dirty="0">
                <a:latin typeface="TimesNewRomanBold"/>
              </a:rPr>
              <a:t>MADDE 4 – </a:t>
            </a:r>
            <a:r>
              <a:rPr lang="tr-TR" b="0" i="0" u="none" strike="noStrike" baseline="0" dirty="0">
                <a:highlight>
                  <a:srgbClr val="FFFF00"/>
                </a:highlight>
                <a:latin typeface="TimesNewRomanRegular"/>
              </a:rPr>
              <a:t>(</a:t>
            </a:r>
            <a:r>
              <a:rPr lang="tr-TR" dirty="0">
                <a:highlight>
                  <a:srgbClr val="FFFF00"/>
                </a:highlight>
                <a:latin typeface="Times New Roman" panose="02020603050405020304" pitchFamily="18" charset="0"/>
              </a:rPr>
              <a:t>1) Aile hekimi, aile sağlığı merkezini yönetmek, birlikte çalıştığı ekibi denetlemek ve hizmet içi eğitimlerini sağlamak, Bakanlıkça ve Kurumca yürütülen özel sağlık programlarının gerektirdiği kişiye yönelik sağlık hizmetlerini yürütmekle yükümlüdür.</a:t>
            </a:r>
          </a:p>
          <a:p>
            <a:pPr marL="285750" indent="-285750" algn="l">
              <a:buFont typeface="Arial" panose="020B0604020202020204" pitchFamily="34" charset="0"/>
              <a:buChar char="•"/>
            </a:pPr>
            <a:r>
              <a:rPr lang="tr-TR" dirty="0">
                <a:latin typeface="Times New Roman" panose="02020603050405020304" pitchFamily="18" charset="0"/>
              </a:rPr>
              <a:t>(2) Aile hekimi, kendisine kayıtlı kişileri bir bütün olarak ele alıp kişiye yönelik koruyucu, tedavi ve </a:t>
            </a:r>
            <a:r>
              <a:rPr lang="tr-TR" dirty="0" err="1">
                <a:latin typeface="Times New Roman" panose="02020603050405020304" pitchFamily="18" charset="0"/>
              </a:rPr>
              <a:t>rehabilite</a:t>
            </a:r>
            <a:r>
              <a:rPr lang="tr-TR" dirty="0">
                <a:latin typeface="Times New Roman" panose="02020603050405020304" pitchFamily="18" charset="0"/>
              </a:rPr>
              <a:t> edici sağlık hizmetlerini bir ekip anlayışı içinde sunar.</a:t>
            </a:r>
          </a:p>
          <a:p>
            <a:pPr marL="285750" indent="-285750" algn="l">
              <a:buFont typeface="Arial" panose="020B0604020202020204" pitchFamily="34" charset="0"/>
              <a:buChar char="•"/>
            </a:pPr>
            <a:r>
              <a:rPr lang="tr-TR" dirty="0">
                <a:latin typeface="Times New Roman" panose="02020603050405020304" pitchFamily="18" charset="0"/>
              </a:rPr>
              <a:t>(3) Aile hekiminin Kurumca belirlenen usul ve esaslar çerçevesinde görev, yetki ve sorumlulukları aşağıda belirtilmiştir.</a:t>
            </a:r>
          </a:p>
          <a:p>
            <a:pPr marL="285750" indent="-285750" algn="l">
              <a:buFont typeface="Arial" panose="020B0604020202020204" pitchFamily="34" charset="0"/>
              <a:buChar char="•"/>
            </a:pPr>
            <a:r>
              <a:rPr lang="tr-TR" dirty="0">
                <a:latin typeface="Times New Roman" panose="02020603050405020304" pitchFamily="18" charset="0"/>
              </a:rPr>
              <a:t>a) Çalıştığı bölgenin sağlık hizmetinin planlamasında bölgesindeki toplum sağlığı merkezi ile işbirliği yapmak.</a:t>
            </a:r>
          </a:p>
          <a:p>
            <a:pPr marL="285750" indent="-285750" algn="l">
              <a:buFont typeface="Arial" panose="020B0604020202020204" pitchFamily="34" charset="0"/>
              <a:buChar char="•"/>
            </a:pPr>
            <a:r>
              <a:rPr lang="tr-TR" dirty="0">
                <a:latin typeface="Times New Roman" panose="02020603050405020304" pitchFamily="18" charset="0"/>
              </a:rPr>
              <a:t>b) Hekimlik uygulaması sırasında karşılaştığı toplum ve çevre sağlığını ilgilendiren durumları bölgesinde bulunduğu toplum sağlığı merkezine bildirmek.</a:t>
            </a:r>
          </a:p>
          <a:p>
            <a:pPr marL="285750" indent="-285750" algn="l">
              <a:buFont typeface="Arial" panose="020B0604020202020204" pitchFamily="34" charset="0"/>
              <a:buChar char="•"/>
            </a:pPr>
            <a:r>
              <a:rPr lang="tr-TR" dirty="0">
                <a:latin typeface="Times New Roman" panose="02020603050405020304" pitchFamily="18" charset="0"/>
              </a:rPr>
              <a:t>c) Kendisine kayıtlı kişilerin ilk değerlendirmesini yapmak için altı ay içinde ev ziyaretinde bulunmak veya kişiler ile iletişime geçmek.</a:t>
            </a:r>
          </a:p>
          <a:p>
            <a:pPr marL="285750" indent="-285750" algn="l">
              <a:buFont typeface="Arial" panose="020B0604020202020204" pitchFamily="34" charset="0"/>
              <a:buChar char="•"/>
            </a:pPr>
            <a:r>
              <a:rPr lang="tr-TR" b="0" i="0" u="none" strike="noStrike" baseline="0" dirty="0">
                <a:latin typeface="TimesNewRomanRegular"/>
              </a:rPr>
              <a:t>ç) Kişiye yönelik koruyucu sağlık hizmetleri ile birinci basamak teşhis, tedavi, rehabilitasyon ve danışmanlık hizmetlerini vermek.</a:t>
            </a:r>
          </a:p>
          <a:p>
            <a:pPr marL="285750" indent="-285750" algn="l">
              <a:buFont typeface="Arial" panose="020B0604020202020204" pitchFamily="34" charset="0"/>
              <a:buChar char="•"/>
            </a:pPr>
            <a:r>
              <a:rPr lang="tr-TR" b="0" i="0" u="none" strike="noStrike" baseline="0" dirty="0">
                <a:latin typeface="TimesNewRomanRegular"/>
              </a:rPr>
              <a:t>d) Sağlıkla ilgili olarak kayıtlı kişilere rehberlik yapmak, sağlığı geliştirici ve koruyucu hizmetler ile ana çocuk sağlığı ve üreme sağlığı hizmetlerini vermek.</a:t>
            </a:r>
          </a:p>
          <a:p>
            <a:pPr marL="285750" indent="-285750" algn="l">
              <a:buFont typeface="Arial" panose="020B0604020202020204" pitchFamily="34" charset="0"/>
              <a:buChar char="•"/>
            </a:pPr>
            <a:r>
              <a:rPr lang="tr-TR" b="0" i="0" u="none" strike="noStrike" baseline="0" dirty="0">
                <a:latin typeface="TimesNewRomanRegular"/>
              </a:rPr>
              <a:t>e) Periyodik sağlık muayenesi yapmak.</a:t>
            </a:r>
          </a:p>
          <a:p>
            <a:pPr marL="285750" indent="-285750" algn="l">
              <a:buFont typeface="Arial" panose="020B0604020202020204" pitchFamily="34" charset="0"/>
              <a:buChar char="•"/>
            </a:pPr>
            <a:r>
              <a:rPr lang="tr-TR" b="0" i="0" u="none" strike="noStrike" baseline="0" dirty="0">
                <a:latin typeface="TimesNewRomanRegular"/>
              </a:rPr>
              <a:t>f) Kayıtlı kişilerin yaş, cinsiyet ve hastalık gruplarına yönelik izlem ve taramaları (kanser, kronik hastalıklar, gebe, lohusa, </a:t>
            </a:r>
            <a:r>
              <a:rPr lang="tr-TR" b="0" i="0" u="none" strike="noStrike" baseline="0" dirty="0" err="1">
                <a:latin typeface="TimesNewRomanRegular"/>
              </a:rPr>
              <a:t>yenidoğan</a:t>
            </a:r>
            <a:r>
              <a:rPr lang="tr-TR" b="0" i="0" u="none" strike="noStrike" baseline="0" dirty="0">
                <a:latin typeface="TimesNewRomanRegular"/>
              </a:rPr>
              <a:t>, bebek, çocuk sağlığı, </a:t>
            </a:r>
            <a:r>
              <a:rPr lang="tr-TR" b="0" i="0" u="none" strike="noStrike" baseline="0" dirty="0" err="1">
                <a:latin typeface="TimesNewRomanRegular"/>
              </a:rPr>
              <a:t>adölesan</a:t>
            </a:r>
            <a:r>
              <a:rPr lang="tr-TR" b="0" i="0" u="none" strike="noStrike" baseline="0" dirty="0">
                <a:latin typeface="TimesNewRomanRegular"/>
              </a:rPr>
              <a:t> (ergen), erişkin, yaşlı sağlığı ve benzeri) yapmak.</a:t>
            </a:r>
            <a:endParaRPr lang="tr-TR" dirty="0">
              <a:latin typeface="Times New Roman" panose="02020603050405020304" pitchFamily="18" charset="0"/>
            </a:endParaRPr>
          </a:p>
        </p:txBody>
      </p:sp>
      <p:sp>
        <p:nvSpPr>
          <p:cNvPr id="2" name="Slayt Numarası Yer Tutucusu 1">
            <a:extLst>
              <a:ext uri="{FF2B5EF4-FFF2-40B4-BE49-F238E27FC236}">
                <a16:creationId xmlns:a16="http://schemas.microsoft.com/office/drawing/2014/main" id="{7EB80EC1-7EB6-306C-5EC7-BE0C621D8FF9}"/>
              </a:ext>
            </a:extLst>
          </p:cNvPr>
          <p:cNvSpPr>
            <a:spLocks noGrp="1"/>
          </p:cNvSpPr>
          <p:nvPr>
            <p:ph type="sldNum" sz="quarter" idx="12"/>
          </p:nvPr>
        </p:nvSpPr>
        <p:spPr/>
        <p:txBody>
          <a:bodyPr/>
          <a:lstStyle/>
          <a:p>
            <a:fld id="{BB7A8899-998F-4EED-95AC-72520FB84975}" type="slidenum">
              <a:rPr lang="tr-TR" smtClean="0"/>
              <a:t>76</a:t>
            </a:fld>
            <a:endParaRPr lang="tr-TR"/>
          </a:p>
        </p:txBody>
      </p:sp>
    </p:spTree>
    <p:extLst>
      <p:ext uri="{BB962C8B-B14F-4D97-AF65-F5344CB8AC3E}">
        <p14:creationId xmlns:p14="http://schemas.microsoft.com/office/powerpoint/2010/main" val="1792816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F8FA5C1-08DA-4D02-AFCA-51A411AE7289}"/>
              </a:ext>
            </a:extLst>
          </p:cNvPr>
          <p:cNvSpPr txBox="1"/>
          <p:nvPr/>
        </p:nvSpPr>
        <p:spPr>
          <a:xfrm>
            <a:off x="281126" y="1018267"/>
            <a:ext cx="11629747" cy="5016758"/>
          </a:xfrm>
          <a:prstGeom prst="rect">
            <a:avLst/>
          </a:prstGeom>
          <a:noFill/>
        </p:spPr>
        <p:txBody>
          <a:bodyPr wrap="square" rtlCol="0">
            <a:spAutoFit/>
          </a:bodyPr>
          <a:lstStyle/>
          <a:p>
            <a:pPr marL="285750" indent="-285750" algn="l">
              <a:buFont typeface="Arial" panose="020B0604020202020204" pitchFamily="34" charset="0"/>
              <a:buChar char="•"/>
            </a:pPr>
            <a:r>
              <a:rPr lang="tr-TR" sz="2000" b="0" i="0" u="none" strike="noStrike" baseline="0" dirty="0">
                <a:latin typeface="TimesNewRomanRegular"/>
              </a:rPr>
              <a:t>g) Evde takibi zorunlu olan engelli, yaşlı, yatalak ve benzeri durumdaki kendisine kayıtlı kişilere evde veya gezici/yerinde sağlık hizmetlerinin yürütülmesi sırasında kişiye yönelik koruyucu sağlık hizmetleri ile birinci basamak teşhis, tedavi, rehabilitasyon ve danışmanlık hizmetlerini vermek.</a:t>
            </a:r>
          </a:p>
          <a:p>
            <a:pPr marL="285750" indent="-285750" algn="l">
              <a:buFont typeface="Arial" panose="020B0604020202020204" pitchFamily="34" charset="0"/>
              <a:buChar char="•"/>
            </a:pPr>
            <a:r>
              <a:rPr lang="tr-TR" sz="2000" b="0" i="0" u="none" strike="noStrike" baseline="0" dirty="0">
                <a:latin typeface="TimesNewRomanRegular"/>
              </a:rPr>
              <a:t>ğ) Aile sağlığı merkezi şartlarında teşhis veya tedavisi yapılamayan hastaları sevk etmek, sevk edilen hastaların geri bildirimi yapılan muayene, tetkik, teşhis, tedavi ve yatış bilgilerini değerlendirmek, ikinci ve üçüncü basamak tedavi ve rehabilitasyon hizmetleri ile evde sağlık hizmetlerinin koordinasyonunu sağlamak.</a:t>
            </a:r>
          </a:p>
          <a:p>
            <a:pPr marL="285750" indent="-285750" algn="l">
              <a:buFont typeface="Arial" panose="020B0604020202020204" pitchFamily="34" charset="0"/>
              <a:buChar char="•"/>
            </a:pPr>
            <a:r>
              <a:rPr lang="tr-TR" sz="2000" b="0" i="0" u="none" strike="noStrike" baseline="0" dirty="0">
                <a:latin typeface="TimesNewRomanRegular"/>
              </a:rPr>
              <a:t>h) Tetkik hizmetlerinin verilmesini sağlamak ya da bu hizmetleri vermek.</a:t>
            </a:r>
          </a:p>
          <a:p>
            <a:pPr marL="285750" indent="-285750" algn="l">
              <a:buFont typeface="Arial" panose="020B0604020202020204" pitchFamily="34" charset="0"/>
              <a:buChar char="•"/>
            </a:pPr>
            <a:r>
              <a:rPr lang="tr-TR" sz="2000" b="0" i="0" u="none" strike="noStrike" baseline="0" dirty="0">
                <a:latin typeface="TimesNewRomanRegular"/>
              </a:rPr>
              <a:t>ı) Verdiği hizmetlerle ilgili olarak sağlık kayıtlarını tutmak ve gerekli bildirimleri yapmak.</a:t>
            </a:r>
          </a:p>
          <a:p>
            <a:pPr marL="285750" indent="-285750" algn="l">
              <a:buFont typeface="Arial" panose="020B0604020202020204" pitchFamily="34" charset="0"/>
              <a:buChar char="•"/>
            </a:pPr>
            <a:r>
              <a:rPr lang="tr-TR" sz="2000" b="0" i="0" u="none" strike="noStrike" baseline="0" dirty="0">
                <a:latin typeface="TimesNewRomanRegular"/>
              </a:rPr>
              <a:t>i) Kendisine kayıtlı kişileri yılda en az bir defa değerlendirerek sağlık kayıtlarını güncellemek.</a:t>
            </a:r>
          </a:p>
          <a:p>
            <a:pPr marL="285750" indent="-285750" algn="l">
              <a:buFont typeface="Arial" panose="020B0604020202020204" pitchFamily="34" charset="0"/>
              <a:buChar char="•"/>
            </a:pPr>
            <a:r>
              <a:rPr lang="tr-TR" sz="2000" b="0" i="0" u="none" strike="noStrike" baseline="0" dirty="0">
                <a:latin typeface="TimesNewRomanRegular"/>
              </a:rPr>
              <a:t>j) Gerektiğinde hastayı gözlem altına alarak tetkik ve tedavisini yapmak.</a:t>
            </a:r>
          </a:p>
          <a:p>
            <a:pPr marL="285750" indent="-285750" algn="l">
              <a:buFont typeface="Arial" panose="020B0604020202020204" pitchFamily="34" charset="0"/>
              <a:buChar char="•"/>
            </a:pPr>
            <a:r>
              <a:rPr lang="tr-TR" sz="2000" b="0" i="0" u="none" strike="noStrike" baseline="0" dirty="0">
                <a:latin typeface="TimesNewRomanRegular"/>
              </a:rPr>
              <a:t>k) Entegre sağlık hizmetinin sunulduğu merkezlerde gerektiğinde hastayı gözlem amaçlı yatırarak tetkik ve tedavisini yapmak.</a:t>
            </a:r>
          </a:p>
          <a:p>
            <a:pPr marL="285750" indent="-285750" algn="l">
              <a:buFont typeface="Arial" panose="020B0604020202020204" pitchFamily="34" charset="0"/>
              <a:buChar char="•"/>
            </a:pPr>
            <a:r>
              <a:rPr lang="tr-TR" sz="2000" b="0" i="0" u="none" strike="noStrike" baseline="0" dirty="0">
                <a:latin typeface="TimesNewRomanRegular"/>
              </a:rPr>
              <a:t>l) İlgili mevzuatta birinci basamak sağlık kuruluşları ve resmî tabiplerce kişiye yönelik düzenlenmesi öngörülen her türlü sağlık raporu, sevk evrakı, reçete ve sair belgeleri düzenlemek.</a:t>
            </a:r>
          </a:p>
          <a:p>
            <a:pPr marL="285750" indent="-285750" algn="l">
              <a:buFont typeface="Arial" panose="020B0604020202020204" pitchFamily="34" charset="0"/>
              <a:buChar char="•"/>
            </a:pPr>
            <a:r>
              <a:rPr lang="tr-TR" sz="2000" b="0" i="0" u="none" strike="noStrike" baseline="0" dirty="0">
                <a:latin typeface="TimesNewRomanRegular"/>
              </a:rPr>
              <a:t>m) Kurumca belirlenen konularda hizmet içi eğitimlere katılmak.</a:t>
            </a:r>
          </a:p>
          <a:p>
            <a:pPr marL="285750" indent="-285750" algn="l">
              <a:buFont typeface="Arial" panose="020B0604020202020204" pitchFamily="34" charset="0"/>
              <a:buChar char="•"/>
            </a:pPr>
            <a:r>
              <a:rPr lang="tr-TR" sz="2000" b="0" i="0" u="none" strike="noStrike" baseline="0" dirty="0">
                <a:latin typeface="TimesNewRomanRegular"/>
              </a:rPr>
              <a:t>n) Kurumca ve ilgili mevzuat ile verilen diğer görevleri yapmak.</a:t>
            </a:r>
            <a:endParaRPr lang="tr-TR" sz="2000" dirty="0"/>
          </a:p>
        </p:txBody>
      </p:sp>
      <p:sp>
        <p:nvSpPr>
          <p:cNvPr id="2" name="Slayt Numarası Yer Tutucusu 1">
            <a:extLst>
              <a:ext uri="{FF2B5EF4-FFF2-40B4-BE49-F238E27FC236}">
                <a16:creationId xmlns:a16="http://schemas.microsoft.com/office/drawing/2014/main" id="{2D745422-C2A2-85BA-A9D2-BA4F97712F12}"/>
              </a:ext>
            </a:extLst>
          </p:cNvPr>
          <p:cNvSpPr>
            <a:spLocks noGrp="1"/>
          </p:cNvSpPr>
          <p:nvPr>
            <p:ph type="sldNum" sz="quarter" idx="12"/>
          </p:nvPr>
        </p:nvSpPr>
        <p:spPr/>
        <p:txBody>
          <a:bodyPr/>
          <a:lstStyle/>
          <a:p>
            <a:fld id="{BB7A8899-998F-4EED-95AC-72520FB84975}" type="slidenum">
              <a:rPr lang="tr-TR" smtClean="0"/>
              <a:t>77</a:t>
            </a:fld>
            <a:endParaRPr lang="tr-TR"/>
          </a:p>
        </p:txBody>
      </p:sp>
    </p:spTree>
    <p:extLst>
      <p:ext uri="{BB962C8B-B14F-4D97-AF65-F5344CB8AC3E}">
        <p14:creationId xmlns:p14="http://schemas.microsoft.com/office/powerpoint/2010/main" val="2669260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8E390D-D7B3-4009-AF11-E79B778088CE}"/>
              </a:ext>
            </a:extLst>
          </p:cNvPr>
          <p:cNvSpPr>
            <a:spLocks noGrp="1"/>
          </p:cNvSpPr>
          <p:nvPr>
            <p:ph type="ctrTitle"/>
          </p:nvPr>
        </p:nvSpPr>
        <p:spPr>
          <a:xfrm>
            <a:off x="870012" y="100108"/>
            <a:ext cx="9362983" cy="487722"/>
          </a:xfrm>
        </p:spPr>
        <p:txBody>
          <a:bodyPr/>
          <a:lstStyle/>
          <a:p>
            <a:r>
              <a:rPr lang="tr-TR" sz="1800" b="1" i="0" u="none" strike="noStrike" baseline="0" dirty="0">
                <a:latin typeface="TimesNewRomanBold"/>
              </a:rPr>
              <a:t>Aile sağlığı elemanının görev, yetki ve sorumlulukları</a:t>
            </a:r>
            <a:endParaRPr lang="tr-TR" dirty="0"/>
          </a:p>
        </p:txBody>
      </p:sp>
      <p:sp>
        <p:nvSpPr>
          <p:cNvPr id="3" name="Alt Başlık 2">
            <a:extLst>
              <a:ext uri="{FF2B5EF4-FFF2-40B4-BE49-F238E27FC236}">
                <a16:creationId xmlns:a16="http://schemas.microsoft.com/office/drawing/2014/main" id="{777EF487-F7F4-4449-A4CA-40EE12E94E3A}"/>
              </a:ext>
            </a:extLst>
          </p:cNvPr>
          <p:cNvSpPr>
            <a:spLocks noGrp="1"/>
          </p:cNvSpPr>
          <p:nvPr>
            <p:ph type="subTitle" idx="1"/>
          </p:nvPr>
        </p:nvSpPr>
        <p:spPr>
          <a:xfrm>
            <a:off x="195943" y="691134"/>
            <a:ext cx="11713027" cy="6030341"/>
          </a:xfrm>
        </p:spPr>
        <p:txBody>
          <a:bodyPr>
            <a:noAutofit/>
          </a:bodyPr>
          <a:lstStyle/>
          <a:p>
            <a:pPr marL="285750" indent="-285750" algn="l">
              <a:buFont typeface="Arial" panose="020B0604020202020204" pitchFamily="34" charset="0"/>
              <a:buChar char="•"/>
            </a:pPr>
            <a:r>
              <a:rPr lang="tr-TR" sz="1800" b="1" i="0" u="none" strike="noStrike" baseline="0" dirty="0">
                <a:latin typeface="TimesNewRomanBold"/>
              </a:rPr>
              <a:t>MADDE 5 – </a:t>
            </a:r>
            <a:r>
              <a:rPr lang="tr-TR" sz="1800" b="0" i="0" u="none" strike="noStrike" baseline="0" dirty="0">
                <a:highlight>
                  <a:srgbClr val="FFFF00"/>
                </a:highlight>
                <a:latin typeface="TimesNewRomanRegular"/>
              </a:rPr>
              <a:t>(1) Aile sağlığı elemanı, aile hekimi ile birlikte ekip anlayışı içinde kişiye yönelik koruyucu, tedavi ve </a:t>
            </a:r>
            <a:r>
              <a:rPr lang="tr-TR" sz="1800" b="0" i="0" u="none" strike="noStrike" baseline="0" dirty="0" err="1">
                <a:highlight>
                  <a:srgbClr val="FFFF00"/>
                </a:highlight>
                <a:latin typeface="TimesNewRomanRegular"/>
              </a:rPr>
              <a:t>rehabilite</a:t>
            </a:r>
            <a:r>
              <a:rPr lang="tr-TR" sz="1800" b="0" i="0" u="none" strike="noStrike" baseline="0" dirty="0">
                <a:highlight>
                  <a:srgbClr val="FFFF00"/>
                </a:highlight>
                <a:latin typeface="TimesNewRomanRegular"/>
              </a:rPr>
              <a:t> edici sağlık hizmetlerini sunmak ve görevinin gerektirdiği hizmetler ile ilgili sağlık kayıt ve istatistiklerini tutmakla yükümlüdür. 4 üncü maddede sayılan görevlerin yerine getirilmesinde aile hekimi ile birlikte çalışır.</a:t>
            </a:r>
          </a:p>
          <a:p>
            <a:pPr marL="285750" indent="-285750" algn="l">
              <a:buFont typeface="Arial" panose="020B0604020202020204" pitchFamily="34" charset="0"/>
              <a:buChar char="•"/>
            </a:pPr>
            <a:r>
              <a:rPr lang="tr-TR" sz="1800" b="0" i="0" u="none" strike="noStrike" baseline="0" dirty="0">
                <a:latin typeface="TimesNewRomanRegular"/>
              </a:rPr>
              <a:t>(2) Aile sağlığı elemanının Kurumca belirlenen usul ve esaslar çerçevesinde görev, yetki ve sorumlulukları aşağıda belirtilmiştir.</a:t>
            </a:r>
          </a:p>
          <a:p>
            <a:pPr marL="285750" indent="-285750" algn="l">
              <a:buFont typeface="Arial" panose="020B0604020202020204" pitchFamily="34" charset="0"/>
              <a:buChar char="•"/>
            </a:pPr>
            <a:r>
              <a:rPr lang="tr-TR" sz="1800" b="0" i="0" u="none" strike="noStrike" baseline="0" dirty="0">
                <a:latin typeface="TimesNewRomanRegular"/>
              </a:rPr>
              <a:t>a) Kişilerin hayati bulgularını ölçmek ve kaydetmek.</a:t>
            </a:r>
          </a:p>
          <a:p>
            <a:pPr marL="285750" indent="-285750" algn="l">
              <a:buFont typeface="Arial" panose="020B0604020202020204" pitchFamily="34" charset="0"/>
              <a:buChar char="•"/>
            </a:pPr>
            <a:r>
              <a:rPr lang="tr-TR" sz="1800" b="0" i="0" u="none" strike="noStrike" baseline="0" dirty="0">
                <a:latin typeface="TimesNewRomanRegular"/>
              </a:rPr>
              <a:t>b) Aile hekiminin gözetiminde, talimatı verilen ilaçları uygulamak.</a:t>
            </a:r>
          </a:p>
          <a:p>
            <a:pPr marL="285750" indent="-285750" algn="l">
              <a:buFont typeface="Arial" panose="020B0604020202020204" pitchFamily="34" charset="0"/>
              <a:buChar char="•"/>
            </a:pPr>
            <a:r>
              <a:rPr lang="tr-TR" sz="1800" b="0" i="0" u="none" strike="noStrike" baseline="0" dirty="0">
                <a:latin typeface="TimesNewRomanRegular"/>
              </a:rPr>
              <a:t>c) Yara bakım hizmetlerini yürütmek.</a:t>
            </a:r>
          </a:p>
          <a:p>
            <a:pPr marL="285750" indent="-285750" algn="l">
              <a:buFont typeface="Arial" panose="020B0604020202020204" pitchFamily="34" charset="0"/>
              <a:buChar char="•"/>
            </a:pPr>
            <a:r>
              <a:rPr lang="tr-TR" sz="1800" b="0" i="0" u="none" strike="noStrike" baseline="0" dirty="0">
                <a:latin typeface="TimesNewRomanRegular"/>
              </a:rPr>
              <a:t>ç) Tıbbi alet, malzeme ve cihazların hizmete hazır bulundurulmasını sağlamak.</a:t>
            </a:r>
          </a:p>
          <a:p>
            <a:pPr marL="285750" indent="-285750" algn="l">
              <a:buFont typeface="Arial" panose="020B0604020202020204" pitchFamily="34" charset="0"/>
              <a:buChar char="•"/>
            </a:pPr>
            <a:r>
              <a:rPr lang="tr-TR" sz="1800" b="0" i="0" u="none" strike="noStrike" baseline="0" dirty="0">
                <a:latin typeface="TimesNewRomanRegular"/>
              </a:rPr>
              <a:t>d) Poliklinik hizmetlerine yardımcı olmak, tıbbi sekreter bulunmadığı hallerde sevk edilen hastaların sevk edildiği kurumla koordinasyonunu sağlamak.</a:t>
            </a:r>
          </a:p>
          <a:p>
            <a:pPr marL="285750" indent="-285750" algn="l">
              <a:buFont typeface="Arial" panose="020B0604020202020204" pitchFamily="34" charset="0"/>
              <a:buChar char="•"/>
            </a:pPr>
            <a:r>
              <a:rPr lang="tr-TR" sz="1800" b="0" i="0" u="none" strike="noStrike" baseline="0" dirty="0">
                <a:latin typeface="TimesNewRomanRegular"/>
              </a:rPr>
              <a:t>e) Gereken tetkikler için numune almak, eğitimini aldığı basit laboratuvar tetkiklerini yapmak veya aldığı numunelerin ilgili laboratuvar tarafından teslim alınmasını sağlamak.</a:t>
            </a:r>
            <a:endParaRPr lang="tr-TR" sz="1800" dirty="0">
              <a:latin typeface="TimesNewRomanRegular"/>
            </a:endParaRPr>
          </a:p>
          <a:p>
            <a:pPr marL="285750" indent="-285750" algn="l">
              <a:buFont typeface="Arial" panose="020B0604020202020204" pitchFamily="34" charset="0"/>
              <a:buChar char="•"/>
            </a:pPr>
            <a:r>
              <a:rPr lang="tr-TR" sz="1800" b="0" i="0" u="none" strike="noStrike" baseline="0" dirty="0">
                <a:latin typeface="TimesNewRomanRegular"/>
              </a:rPr>
              <a:t>f) Gezici ve yerinde sağlık hizmetleri, sağlığı geliştirici ve koruyucu hizmetler ile ana çocuk sağlığı ve üreme sağlığı hizmetlerini vermek, evde sağlık hizmetlerinin verilmesinde aile hekimine yardımcı olmak.</a:t>
            </a:r>
          </a:p>
          <a:p>
            <a:pPr marL="285750" indent="-285750" algn="l">
              <a:buFont typeface="Arial" panose="020B0604020202020204" pitchFamily="34" charset="0"/>
              <a:buChar char="•"/>
            </a:pPr>
            <a:r>
              <a:rPr lang="tr-TR" sz="1800" b="0" i="0" u="none" strike="noStrike" baseline="0" dirty="0">
                <a:latin typeface="TimesNewRomanRegular"/>
              </a:rPr>
              <a:t>g) Kurumca belirlenen hizmet içi eğitimlere katılmak.</a:t>
            </a:r>
          </a:p>
          <a:p>
            <a:pPr marL="285750" indent="-285750" algn="l">
              <a:buFont typeface="Arial" panose="020B0604020202020204" pitchFamily="34" charset="0"/>
              <a:buChar char="•"/>
            </a:pPr>
            <a:r>
              <a:rPr lang="tr-TR" sz="1800" b="0" i="0" u="none" strike="noStrike" baseline="0" dirty="0">
                <a:latin typeface="TimesNewRomanRegular"/>
              </a:rPr>
              <a:t>ğ) Sağlık hizmetlerinin yürütülmesi ile ilgili olarak görev, yetki ve sorumlulukları kapsamında aile hekiminin verdiği diğer görevleri yerine getirmek.</a:t>
            </a:r>
          </a:p>
          <a:p>
            <a:pPr marL="285750" indent="-285750" algn="l">
              <a:buFont typeface="Arial" panose="020B0604020202020204" pitchFamily="34" charset="0"/>
              <a:buChar char="•"/>
            </a:pPr>
            <a:r>
              <a:rPr lang="tr-TR" sz="1800" b="0" i="0" u="none" strike="noStrike" baseline="0" dirty="0">
                <a:latin typeface="TimesNewRomanRegular"/>
              </a:rPr>
              <a:t>h) Kurumca ve ilgili mevzuat ile verilen diğer görevleri yapmak.</a:t>
            </a:r>
            <a:endParaRPr lang="tr-TR" sz="1800" dirty="0"/>
          </a:p>
          <a:p>
            <a:pPr marL="285750" indent="-285750" algn="l">
              <a:buFont typeface="Arial" panose="020B0604020202020204" pitchFamily="34" charset="0"/>
              <a:buChar char="•"/>
            </a:pPr>
            <a:endParaRPr lang="tr-TR" sz="2000" b="0" i="0" u="none" strike="noStrike" baseline="0" dirty="0">
              <a:latin typeface="TimesNewRomanRegular"/>
            </a:endParaRPr>
          </a:p>
        </p:txBody>
      </p:sp>
      <p:sp>
        <p:nvSpPr>
          <p:cNvPr id="4" name="Slayt Numarası Yer Tutucusu 3">
            <a:extLst>
              <a:ext uri="{FF2B5EF4-FFF2-40B4-BE49-F238E27FC236}">
                <a16:creationId xmlns:a16="http://schemas.microsoft.com/office/drawing/2014/main" id="{51F1AE0B-CE76-C917-CEB0-56E58B1943B7}"/>
              </a:ext>
            </a:extLst>
          </p:cNvPr>
          <p:cNvSpPr>
            <a:spLocks noGrp="1"/>
          </p:cNvSpPr>
          <p:nvPr>
            <p:ph type="sldNum" sz="quarter" idx="12"/>
          </p:nvPr>
        </p:nvSpPr>
        <p:spPr/>
        <p:txBody>
          <a:bodyPr/>
          <a:lstStyle/>
          <a:p>
            <a:fld id="{BB7A8899-998F-4EED-95AC-72520FB84975}" type="slidenum">
              <a:rPr lang="tr-TR" smtClean="0"/>
              <a:t>78</a:t>
            </a:fld>
            <a:endParaRPr lang="tr-TR"/>
          </a:p>
        </p:txBody>
      </p:sp>
    </p:spTree>
    <p:extLst>
      <p:ext uri="{BB962C8B-B14F-4D97-AF65-F5344CB8AC3E}">
        <p14:creationId xmlns:p14="http://schemas.microsoft.com/office/powerpoint/2010/main" val="3822317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2C19F3-2A6B-49E7-B216-4B2DCB426623}"/>
              </a:ext>
            </a:extLst>
          </p:cNvPr>
          <p:cNvSpPr>
            <a:spLocks noGrp="1"/>
          </p:cNvSpPr>
          <p:nvPr>
            <p:ph type="title"/>
          </p:nvPr>
        </p:nvSpPr>
        <p:spPr>
          <a:xfrm>
            <a:off x="625136" y="80399"/>
            <a:ext cx="10515600" cy="1325563"/>
          </a:xfrm>
        </p:spPr>
        <p:txBody>
          <a:bodyPr/>
          <a:lstStyle/>
          <a:p>
            <a:r>
              <a:rPr lang="tr-TR" sz="1800" b="1" i="0" u="none" strike="noStrike" baseline="0" dirty="0">
                <a:latin typeface="TimesNewRomanBold"/>
              </a:rPr>
              <a:t>Gezici ve yerinde sağlık hizmetlerinin yürütülmesi</a:t>
            </a:r>
            <a:endParaRPr lang="tr-TR" dirty="0"/>
          </a:p>
        </p:txBody>
      </p:sp>
      <p:sp>
        <p:nvSpPr>
          <p:cNvPr id="3" name="İçerik Yer Tutucusu 2">
            <a:extLst>
              <a:ext uri="{FF2B5EF4-FFF2-40B4-BE49-F238E27FC236}">
                <a16:creationId xmlns:a16="http://schemas.microsoft.com/office/drawing/2014/main" id="{0D59E626-B647-4F13-94ED-4CE8341DAE0B}"/>
              </a:ext>
            </a:extLst>
          </p:cNvPr>
          <p:cNvSpPr>
            <a:spLocks noGrp="1"/>
          </p:cNvSpPr>
          <p:nvPr>
            <p:ph idx="1"/>
          </p:nvPr>
        </p:nvSpPr>
        <p:spPr>
          <a:xfrm>
            <a:off x="445257" y="1946742"/>
            <a:ext cx="10515600" cy="2755887"/>
          </a:xfrm>
        </p:spPr>
        <p:txBody>
          <a:bodyPr>
            <a:noAutofit/>
          </a:bodyPr>
          <a:lstStyle/>
          <a:p>
            <a:pPr algn="l"/>
            <a:r>
              <a:rPr lang="tr-TR" sz="1800" b="1" i="0" u="none" strike="noStrike" baseline="0" dirty="0">
                <a:latin typeface="TimesNewRomanBold"/>
              </a:rPr>
              <a:t>MADDE 6 – </a:t>
            </a:r>
            <a:r>
              <a:rPr lang="tr-TR" sz="1800" b="0" i="0" u="none" strike="noStrike" baseline="0" dirty="0">
                <a:latin typeface="TimesNewRomanRegular"/>
              </a:rPr>
              <a:t>(1) Aile hekimliği pozisyonlarının planlanmasında; sağlık hizmetine ulaşımın zor olduğu belde, köy, mezra, uzak mahalleler ve benzeri yerleşim yerleri için </a:t>
            </a:r>
            <a:r>
              <a:rPr lang="tr-TR" sz="1800" b="0" i="0" u="none" strike="noStrike" baseline="0" dirty="0">
                <a:highlight>
                  <a:srgbClr val="FFFF00"/>
                </a:highlight>
                <a:latin typeface="TimesNewRomanRegular"/>
              </a:rPr>
              <a:t>gezici sağlık hizmeti</a:t>
            </a:r>
            <a:r>
              <a:rPr lang="tr-TR" sz="1800" b="0" i="0" u="none" strike="noStrike" baseline="0" dirty="0">
                <a:latin typeface="TimesNewRomanRegular"/>
              </a:rPr>
              <a:t>; cezaevi, çocuk ıslahevi, huzurevi, korunmaya muhtaç çocukların barındığı çocuk yuvaları ve yetiştirme yurtları gibi özellik arz eden toplu yaşama alanlarından oluşan yerler için ise </a:t>
            </a:r>
            <a:r>
              <a:rPr lang="tr-TR" sz="1800" b="0" i="0" u="none" strike="noStrike" baseline="0" dirty="0">
                <a:highlight>
                  <a:srgbClr val="FFFF00"/>
                </a:highlight>
                <a:latin typeface="TimesNewRomanRegular"/>
              </a:rPr>
              <a:t>yerinde sağlık hizmeti </a:t>
            </a:r>
            <a:r>
              <a:rPr lang="tr-TR" sz="1800" b="0" i="0" u="none" strike="noStrike" baseline="0" dirty="0">
                <a:latin typeface="TimesNewRomanRegular"/>
              </a:rPr>
              <a:t>bölgeleri müdürlükçe belirlenerek Kurumca onaylanır. Gezici sağlık hizmet bölgesi veya yerinde sağlık hizmet bölgesi olarak onaylanan yerlerle ilgili yapılmak istenen değişiklikler </a:t>
            </a:r>
            <a:r>
              <a:rPr lang="tr-TR" sz="1800" b="0" i="0" u="none" strike="noStrike" baseline="0" dirty="0">
                <a:highlight>
                  <a:srgbClr val="FFFF00"/>
                </a:highlight>
                <a:latin typeface="TimesNewRomanRegular"/>
              </a:rPr>
              <a:t>6 aylık dönemler halinde </a:t>
            </a:r>
            <a:r>
              <a:rPr lang="tr-TR" sz="1800" b="0" i="0" u="none" strike="noStrike" baseline="0" dirty="0">
                <a:latin typeface="TimesNewRomanRegular"/>
              </a:rPr>
              <a:t>ilgili aile hekimlerinin de görüşleri alınmak suretiyle </a:t>
            </a:r>
            <a:r>
              <a:rPr lang="tr-TR" sz="1800" b="0" i="0" u="none" strike="noStrike" baseline="0" dirty="0">
                <a:highlight>
                  <a:srgbClr val="FFFF00"/>
                </a:highlight>
                <a:latin typeface="TimesNewRomanRegular"/>
              </a:rPr>
              <a:t>müdürlükçe belirlenerek </a:t>
            </a:r>
            <a:r>
              <a:rPr lang="tr-TR" sz="1800" b="0" i="0" u="none" strike="noStrike" baseline="0" dirty="0">
                <a:latin typeface="TimesNewRomanRegular"/>
              </a:rPr>
              <a:t>Kurumun onayına sunulur. </a:t>
            </a:r>
            <a:r>
              <a:rPr lang="tr-TR" sz="1800" b="0" i="0" u="none" strike="noStrike" baseline="0" dirty="0">
                <a:highlight>
                  <a:srgbClr val="FFFF00"/>
                </a:highlight>
                <a:latin typeface="TimesNewRomanRegular"/>
              </a:rPr>
              <a:t>Aile hekimi tarafından talep edilen </a:t>
            </a:r>
            <a:r>
              <a:rPr lang="tr-TR" sz="1800" b="0" i="0" u="none" strike="noStrike" baseline="0" dirty="0">
                <a:latin typeface="TimesNewRomanRegular"/>
              </a:rPr>
              <a:t>gezici veya yerinde sağlık hizmet bölgesi değişiklikleri ise müdürlükçe uygun bulunması durumunda, </a:t>
            </a:r>
            <a:r>
              <a:rPr lang="tr-TR" sz="1800" b="0" i="0" u="none" strike="noStrike" baseline="0" dirty="0">
                <a:highlight>
                  <a:srgbClr val="FFFF00"/>
                </a:highlight>
                <a:latin typeface="TimesNewRomanRegular"/>
              </a:rPr>
              <a:t>6 aylık dönem kısıtlamasına tabi olmaksızın Kurum onayına sunulur</a:t>
            </a:r>
            <a:r>
              <a:rPr lang="tr-TR" sz="1800" b="0" i="0" u="none" strike="noStrike" baseline="0" dirty="0">
                <a:latin typeface="TimesNewRomanRegular"/>
              </a:rPr>
              <a:t>. Kurum onayına sunulan değişiklik tekliflerine ilişkin karar Kurum tarafından en geç 1 ay içerisinde alınır.</a:t>
            </a:r>
          </a:p>
          <a:p>
            <a:pPr algn="l"/>
            <a:endParaRPr lang="tr-TR" sz="1800" b="0" i="0" u="none" strike="noStrike" baseline="0" dirty="0">
              <a:latin typeface="TimesNewRomanRegular"/>
            </a:endParaRPr>
          </a:p>
          <a:p>
            <a:pPr marL="0" indent="0" algn="l">
              <a:buNone/>
            </a:pPr>
            <a:endParaRPr lang="tr-TR" sz="1600" dirty="0"/>
          </a:p>
        </p:txBody>
      </p:sp>
      <p:sp>
        <p:nvSpPr>
          <p:cNvPr id="4" name="Slayt Numarası Yer Tutucusu 3">
            <a:extLst>
              <a:ext uri="{FF2B5EF4-FFF2-40B4-BE49-F238E27FC236}">
                <a16:creationId xmlns:a16="http://schemas.microsoft.com/office/drawing/2014/main" id="{8ABD3D4E-F2D6-C8DC-3FB6-498392A3DD49}"/>
              </a:ext>
            </a:extLst>
          </p:cNvPr>
          <p:cNvSpPr>
            <a:spLocks noGrp="1"/>
          </p:cNvSpPr>
          <p:nvPr>
            <p:ph type="sldNum" sz="quarter" idx="12"/>
          </p:nvPr>
        </p:nvSpPr>
        <p:spPr/>
        <p:txBody>
          <a:bodyPr/>
          <a:lstStyle/>
          <a:p>
            <a:fld id="{BB7A8899-998F-4EED-95AC-72520FB84975}" type="slidenum">
              <a:rPr lang="tr-TR" smtClean="0"/>
              <a:t>79</a:t>
            </a:fld>
            <a:endParaRPr lang="tr-TR"/>
          </a:p>
        </p:txBody>
      </p:sp>
    </p:spTree>
    <p:extLst>
      <p:ext uri="{BB962C8B-B14F-4D97-AF65-F5344CB8AC3E}">
        <p14:creationId xmlns:p14="http://schemas.microsoft.com/office/powerpoint/2010/main" val="347495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6813352F-6CD6-491F-8E45-F4C28A68729E}"/>
              </a:ext>
            </a:extLst>
          </p:cNvPr>
          <p:cNvSpPr txBox="1"/>
          <p:nvPr/>
        </p:nvSpPr>
        <p:spPr>
          <a:xfrm flipH="1">
            <a:off x="190011" y="1121936"/>
            <a:ext cx="7547776" cy="584775"/>
          </a:xfrm>
          <a:prstGeom prst="rect">
            <a:avLst/>
          </a:prstGeom>
          <a:noFill/>
        </p:spPr>
        <p:txBody>
          <a:bodyPr wrap="square" rtlCol="0">
            <a:spAutoFit/>
          </a:bodyPr>
          <a:lstStyle/>
          <a:p>
            <a:r>
              <a:rPr lang="tr-TR" sz="3200" dirty="0"/>
              <a:t>   </a:t>
            </a:r>
            <a:r>
              <a:rPr lang="tr-TR" sz="3200" b="1" dirty="0"/>
              <a:t>İNSAN HAKLARI EVRENSEL BEYANNAMESİ</a:t>
            </a:r>
          </a:p>
        </p:txBody>
      </p:sp>
      <p:sp>
        <p:nvSpPr>
          <p:cNvPr id="14" name="Metin kutusu 13">
            <a:extLst>
              <a:ext uri="{FF2B5EF4-FFF2-40B4-BE49-F238E27FC236}">
                <a16:creationId xmlns:a16="http://schemas.microsoft.com/office/drawing/2014/main" id="{23C01C7D-B1D1-4DF3-91B7-3B77F44E07BC}"/>
              </a:ext>
            </a:extLst>
          </p:cNvPr>
          <p:cNvSpPr txBox="1"/>
          <p:nvPr/>
        </p:nvSpPr>
        <p:spPr>
          <a:xfrm>
            <a:off x="650402" y="1859339"/>
            <a:ext cx="11137646" cy="4154984"/>
          </a:xfrm>
          <a:prstGeom prst="rect">
            <a:avLst/>
          </a:prstGeom>
          <a:noFill/>
        </p:spPr>
        <p:txBody>
          <a:bodyPr wrap="square">
            <a:spAutoFit/>
          </a:bodyPr>
          <a:lstStyle/>
          <a:p>
            <a:pPr marL="285750" indent="-285750" algn="just">
              <a:buFont typeface="Arial" panose="020B0604020202020204" pitchFamily="34" charset="0"/>
              <a:buChar char="•"/>
            </a:pPr>
            <a:r>
              <a:rPr lang="tr-TR" sz="2400" b="0" i="0" u="none" strike="noStrike" baseline="0" dirty="0">
                <a:latin typeface="TimesNewRomanPSMT"/>
              </a:rPr>
              <a:t>Beyanname; Birleşmiş Milletler Genel Kurulu'nun </a:t>
            </a:r>
            <a:r>
              <a:rPr lang="tr-TR" sz="2400" b="0" i="0" u="none" strike="noStrike" baseline="0" dirty="0">
                <a:highlight>
                  <a:srgbClr val="FFFF00"/>
                </a:highlight>
                <a:latin typeface="TimesNewRomanPSMT"/>
              </a:rPr>
              <a:t>10 Aralık 1948 </a:t>
            </a:r>
            <a:r>
              <a:rPr lang="tr-TR" sz="2400" b="0" i="0" u="none" strike="noStrike" baseline="0" dirty="0">
                <a:latin typeface="TimesNewRomanPSMT"/>
              </a:rPr>
              <a:t>tarih ve 217 A(III) sayılı Kararıyla ilan edilmiştir. </a:t>
            </a:r>
          </a:p>
          <a:p>
            <a:pPr algn="just"/>
            <a:endParaRPr lang="tr-TR" sz="2400" dirty="0">
              <a:latin typeface="TimesNewRomanPSMT"/>
            </a:endParaRPr>
          </a:p>
          <a:p>
            <a:pPr marL="285750" indent="-285750" algn="just">
              <a:buFont typeface="Arial" panose="020B0604020202020204" pitchFamily="34" charset="0"/>
              <a:buChar char="•"/>
            </a:pPr>
            <a:r>
              <a:rPr lang="tr-TR" sz="2400" b="0" i="0" u="none" strike="noStrike" baseline="0" dirty="0">
                <a:latin typeface="TimesNewRomanPSMT"/>
              </a:rPr>
              <a:t>6 Nisan 1949 tarih ve 9119 sayılı Bakanlar Kurulu ile “İnsan Hakla</a:t>
            </a:r>
            <a:r>
              <a:rPr lang="tr-TR" sz="2400" b="0" i="0" u="none" strike="noStrike" baseline="0" dirty="0">
                <a:latin typeface="Times-Roman"/>
              </a:rPr>
              <a:t>r</a:t>
            </a:r>
            <a:r>
              <a:rPr lang="tr-TR" sz="2400" b="0" i="0" u="none" strike="noStrike" baseline="0" dirty="0">
                <a:latin typeface="TimesNewRomanPSMT"/>
              </a:rPr>
              <a:t>ı Evrensel </a:t>
            </a:r>
            <a:r>
              <a:rPr lang="tr-TR" sz="2400" b="0" i="0" u="none" strike="noStrike" baseline="0" dirty="0">
                <a:latin typeface="Times-Roman"/>
              </a:rPr>
              <a:t>Beyannamesi'nin Resmî </a:t>
            </a:r>
            <a:r>
              <a:rPr lang="tr-TR" sz="2400" b="0" i="0" u="none" strike="noStrike" baseline="0" dirty="0">
                <a:latin typeface="TimesNewRomanPSMT"/>
              </a:rPr>
              <a:t>Gazete ile yayınlanması yayımdan sonra okullarda ve diğer eğitim müesseselerinde okutulması ve yorumlanması ve bu Beyanname hakkında radyo ve </a:t>
            </a:r>
            <a:r>
              <a:rPr lang="tr-TR" sz="2400" b="0" i="0" u="none" strike="noStrike" baseline="0" dirty="0">
                <a:latin typeface="Times-Roman"/>
              </a:rPr>
              <a:t>gazetelerde </a:t>
            </a:r>
            <a:r>
              <a:rPr lang="tr-TR" sz="2400" b="0" i="0" u="none" strike="noStrike" baseline="0" dirty="0">
                <a:latin typeface="TimesNewRomanPSMT"/>
              </a:rPr>
              <a:t>münasip neşriyatta bulunulması” kararlaştırılmıştır. Bakanlar Kurulu </a:t>
            </a:r>
            <a:r>
              <a:rPr lang="tr-TR" sz="2400" b="0" i="0" u="none" strike="noStrike" baseline="0" dirty="0">
                <a:latin typeface="Times-Roman"/>
              </a:rPr>
              <a:t>Kara</a:t>
            </a:r>
            <a:r>
              <a:rPr lang="tr-TR" sz="2400" b="0" i="0" u="none" strike="noStrike" baseline="0" dirty="0">
                <a:latin typeface="TimesNewRomanPSMT"/>
              </a:rPr>
              <a:t>rı 27 Mayıs 1949 tarih ve 7217 sayılı Resmî </a:t>
            </a:r>
            <a:r>
              <a:rPr lang="tr-TR" sz="2400" b="0" i="0" u="none" strike="noStrike" baseline="0" dirty="0" err="1">
                <a:latin typeface="TimesNewRomanPSMT"/>
              </a:rPr>
              <a:t>Gazete'de</a:t>
            </a:r>
            <a:r>
              <a:rPr lang="tr-TR" sz="2400" b="0" i="0" u="none" strike="noStrike" baseline="0" dirty="0">
                <a:latin typeface="TimesNewRomanPSMT"/>
              </a:rPr>
              <a:t> yayınlanmıştır. </a:t>
            </a:r>
          </a:p>
          <a:p>
            <a:pPr algn="just"/>
            <a:endParaRPr lang="tr-TR" sz="2400" dirty="0">
              <a:latin typeface="TimesNewRomanPSMT"/>
            </a:endParaRPr>
          </a:p>
          <a:p>
            <a:pPr marL="285750" indent="-285750" algn="just">
              <a:buFont typeface="Arial" panose="020B0604020202020204" pitchFamily="34" charset="0"/>
              <a:buChar char="•"/>
            </a:pPr>
            <a:r>
              <a:rPr lang="tr-TR" sz="2400" b="0" i="0" u="none" strike="noStrike" baseline="0" dirty="0">
                <a:latin typeface="TimesNewRomanPSMT"/>
              </a:rPr>
              <a:t>Beyannamede </a:t>
            </a:r>
            <a:r>
              <a:rPr lang="tr-TR" sz="2400" i="0" u="none" strike="noStrike" baseline="0" dirty="0">
                <a:highlight>
                  <a:srgbClr val="FFFF00"/>
                </a:highlight>
                <a:latin typeface="TimesNewRomanPS-BoldMT"/>
              </a:rPr>
              <a:t>sağlık hakkı </a:t>
            </a:r>
            <a:r>
              <a:rPr lang="tr-TR" sz="2400" b="0" i="0" u="none" strike="noStrike" baseline="0" dirty="0">
                <a:highlight>
                  <a:srgbClr val="FFFF00"/>
                </a:highlight>
                <a:latin typeface="TimesNewRomanPSMT"/>
              </a:rPr>
              <a:t>25. Madde</a:t>
            </a:r>
            <a:r>
              <a:rPr lang="tr-TR" sz="2400" b="0" i="0" u="none" strike="noStrike" baseline="0" dirty="0">
                <a:latin typeface="TimesNewRomanPSMT"/>
              </a:rPr>
              <a:t>de tanımlanmıştır: </a:t>
            </a:r>
            <a:r>
              <a:rPr lang="tr-TR" sz="2400" b="0" i="0" u="none" strike="noStrike" baseline="0" dirty="0">
                <a:highlight>
                  <a:srgbClr val="FFFF00"/>
                </a:highlight>
                <a:latin typeface="TimesNewRomanPSMT"/>
              </a:rPr>
              <a:t>“Herkesin kendisinin ve ailesinin sağlık ve refahı için beslenme, giyim, konut ve tıbbi bakım hakkı vardır.”</a:t>
            </a:r>
            <a:endParaRPr lang="tr-TR" sz="2400" dirty="0">
              <a:highlight>
                <a:srgbClr val="FFFF00"/>
              </a:highlight>
            </a:endParaRPr>
          </a:p>
        </p:txBody>
      </p:sp>
      <p:sp>
        <p:nvSpPr>
          <p:cNvPr id="2" name="Metin kutusu 1">
            <a:extLst>
              <a:ext uri="{FF2B5EF4-FFF2-40B4-BE49-F238E27FC236}">
                <a16:creationId xmlns:a16="http://schemas.microsoft.com/office/drawing/2014/main" id="{C853C9A4-A317-42F2-8F66-75DC7AFF6229}"/>
              </a:ext>
            </a:extLst>
          </p:cNvPr>
          <p:cNvSpPr txBox="1"/>
          <p:nvPr/>
        </p:nvSpPr>
        <p:spPr>
          <a:xfrm>
            <a:off x="749147" y="6268279"/>
            <a:ext cx="8832175" cy="461665"/>
          </a:xfrm>
          <a:prstGeom prst="rect">
            <a:avLst/>
          </a:prstGeom>
          <a:noFill/>
        </p:spPr>
        <p:txBody>
          <a:bodyPr wrap="square" rtlCol="0">
            <a:spAutoFit/>
          </a:bodyPr>
          <a:lstStyle/>
          <a:p>
            <a:pPr algn="just"/>
            <a:r>
              <a:rPr lang="tr-TR" sz="1200" dirty="0">
                <a:solidFill>
                  <a:schemeClr val="tx1">
                    <a:lumMod val="50000"/>
                    <a:lumOff val="50000"/>
                  </a:schemeClr>
                </a:solidFill>
              </a:rPr>
              <a:t>Aşıcıoğlu, F. &amp; Demircan, T. (2015). Sağlık Hukuku ve Mevzuatı. İstanbul Üniversitesi Açık ve Uzaktan Eğitim Fakültesi. </a:t>
            </a:r>
            <a:r>
              <a:rPr lang="tr-TR" sz="120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lang="tr-TR" sz="1200" dirty="0">
                <a:solidFill>
                  <a:schemeClr val="tx1">
                    <a:lumMod val="50000"/>
                    <a:lumOff val="50000"/>
                  </a:schemeClr>
                </a:solidFill>
              </a:rPr>
              <a:t> (Erişim tarihi: 20.04.2022)</a:t>
            </a:r>
          </a:p>
        </p:txBody>
      </p:sp>
      <p:sp>
        <p:nvSpPr>
          <p:cNvPr id="3" name="Metin kutusu 2">
            <a:extLst>
              <a:ext uri="{FF2B5EF4-FFF2-40B4-BE49-F238E27FC236}">
                <a16:creationId xmlns:a16="http://schemas.microsoft.com/office/drawing/2014/main" id="{358AA734-4E11-4438-82D5-A40858ADEC99}"/>
              </a:ext>
            </a:extLst>
          </p:cNvPr>
          <p:cNvSpPr txBox="1"/>
          <p:nvPr/>
        </p:nvSpPr>
        <p:spPr>
          <a:xfrm>
            <a:off x="495854" y="160094"/>
            <a:ext cx="8594034" cy="707886"/>
          </a:xfrm>
          <a:prstGeom prst="rect">
            <a:avLst/>
          </a:prstGeom>
          <a:noFill/>
        </p:spPr>
        <p:txBody>
          <a:bodyPr wrap="square" rtlCol="0">
            <a:spAutoFit/>
          </a:bodyPr>
          <a:lstStyle/>
          <a:p>
            <a:r>
              <a:rPr lang="tr-TR" sz="4000" b="1" dirty="0"/>
              <a:t>3.ULUSLARARASI SÖZLEŞMELER</a:t>
            </a:r>
          </a:p>
        </p:txBody>
      </p:sp>
      <p:pic>
        <p:nvPicPr>
          <p:cNvPr id="6" name="Resim 5" descr="logo içeren bir resim&#10;&#10;Açıklama otomatik olarak oluşturuldu">
            <a:extLst>
              <a:ext uri="{FF2B5EF4-FFF2-40B4-BE49-F238E27FC236}">
                <a16:creationId xmlns:a16="http://schemas.microsoft.com/office/drawing/2014/main" id="{A88B5C49-E7F3-D739-51B1-9F26B9BFD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9888" y="188996"/>
            <a:ext cx="2698160" cy="1517715"/>
          </a:xfrm>
          <a:prstGeom prst="rect">
            <a:avLst/>
          </a:prstGeom>
        </p:spPr>
      </p:pic>
      <p:sp>
        <p:nvSpPr>
          <p:cNvPr id="5" name="Slayt Numarası Yer Tutucusu 4">
            <a:extLst>
              <a:ext uri="{FF2B5EF4-FFF2-40B4-BE49-F238E27FC236}">
                <a16:creationId xmlns:a16="http://schemas.microsoft.com/office/drawing/2014/main" id="{EB7E6491-A7AD-6030-F22A-4AAC3BB6F7D5}"/>
              </a:ext>
            </a:extLst>
          </p:cNvPr>
          <p:cNvSpPr>
            <a:spLocks noGrp="1"/>
          </p:cNvSpPr>
          <p:nvPr>
            <p:ph type="sldNum" sz="quarter" idx="12"/>
          </p:nvPr>
        </p:nvSpPr>
        <p:spPr/>
        <p:txBody>
          <a:bodyPr/>
          <a:lstStyle/>
          <a:p>
            <a:fld id="{BB7A8899-998F-4EED-95AC-72520FB84975}" type="slidenum">
              <a:rPr lang="tr-TR" smtClean="0"/>
              <a:t>8</a:t>
            </a:fld>
            <a:endParaRPr lang="tr-TR" dirty="0"/>
          </a:p>
        </p:txBody>
      </p:sp>
    </p:spTree>
    <p:extLst>
      <p:ext uri="{BB962C8B-B14F-4D97-AF65-F5344CB8AC3E}">
        <p14:creationId xmlns:p14="http://schemas.microsoft.com/office/powerpoint/2010/main" val="20543373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FF2D8A-2D46-4D83-8B04-CB2C97B5C396}"/>
              </a:ext>
            </a:extLst>
          </p:cNvPr>
          <p:cNvSpPr>
            <a:spLocks noGrp="1"/>
          </p:cNvSpPr>
          <p:nvPr>
            <p:ph type="title"/>
          </p:nvPr>
        </p:nvSpPr>
        <p:spPr/>
        <p:txBody>
          <a:bodyPr/>
          <a:lstStyle/>
          <a:p>
            <a:r>
              <a:rPr lang="tr-TR" sz="1800" b="1" i="0" u="none" strike="noStrike" baseline="0" dirty="0">
                <a:latin typeface="TimesNewRomanBold"/>
              </a:rPr>
              <a:t>Bağışıklama hizmetleri</a:t>
            </a:r>
            <a:endParaRPr lang="tr-TR" dirty="0"/>
          </a:p>
        </p:txBody>
      </p:sp>
      <p:sp>
        <p:nvSpPr>
          <p:cNvPr id="3" name="İçerik Yer Tutucusu 2">
            <a:extLst>
              <a:ext uri="{FF2B5EF4-FFF2-40B4-BE49-F238E27FC236}">
                <a16:creationId xmlns:a16="http://schemas.microsoft.com/office/drawing/2014/main" id="{8F53A256-19B8-4CD0-83F8-6013868AF5E5}"/>
              </a:ext>
            </a:extLst>
          </p:cNvPr>
          <p:cNvSpPr>
            <a:spLocks noGrp="1"/>
          </p:cNvSpPr>
          <p:nvPr>
            <p:ph idx="1"/>
          </p:nvPr>
        </p:nvSpPr>
        <p:spPr>
          <a:xfrm>
            <a:off x="709897" y="1690688"/>
            <a:ext cx="10515600" cy="3656126"/>
          </a:xfrm>
        </p:spPr>
        <p:txBody>
          <a:bodyPr>
            <a:normAutofit/>
          </a:bodyPr>
          <a:lstStyle/>
          <a:p>
            <a:pPr algn="l"/>
            <a:r>
              <a:rPr lang="tr-TR" sz="2400" b="1" i="0" u="none" strike="noStrike" baseline="0" dirty="0">
                <a:latin typeface="TimesNewRomanBold"/>
              </a:rPr>
              <a:t>MADDE 7 – </a:t>
            </a:r>
            <a:r>
              <a:rPr lang="tr-TR" sz="2400" b="0" i="0" u="none" strike="noStrike" baseline="0" dirty="0">
                <a:latin typeface="TimesNewRomanRegular"/>
              </a:rPr>
              <a:t>(1) </a:t>
            </a:r>
            <a:r>
              <a:rPr lang="tr-TR" sz="2400" b="0" i="0" u="none" strike="noStrike" baseline="0" dirty="0">
                <a:highlight>
                  <a:srgbClr val="FFFF00"/>
                </a:highlight>
                <a:latin typeface="TimesNewRomanRegular"/>
              </a:rPr>
              <a:t>Bağışıklama hizmetleri aile hekimi tarafından yürütülür. </a:t>
            </a:r>
            <a:r>
              <a:rPr lang="tr-TR" sz="2400" b="0" i="0" u="none" strike="noStrike" baseline="0" dirty="0">
                <a:latin typeface="TimesNewRomanRegular"/>
              </a:rPr>
              <a:t>Genişletilmiş bağışıklama programı kapsamında ve/veya Bakanlık ve Kurum tarafından yürütülen kampanyalar doğrultusunda </a:t>
            </a:r>
            <a:r>
              <a:rPr lang="tr-TR" sz="2400" b="0" i="0" u="none" strike="noStrike" baseline="0" dirty="0">
                <a:highlight>
                  <a:srgbClr val="FFFF00"/>
                </a:highlight>
                <a:latin typeface="TimesNewRomanRegular"/>
              </a:rPr>
              <a:t>ihtiyaç duyulan aşılar, bölgesindeki toplum sağlığı merkezi tarafından aile hekimlerine ulaştırılır. </a:t>
            </a:r>
            <a:r>
              <a:rPr lang="tr-TR" sz="2400" b="0" i="0" u="none" strike="noStrike" baseline="0" dirty="0">
                <a:latin typeface="TimesNewRomanRegular"/>
              </a:rPr>
              <a:t>Aile hekimleri </a:t>
            </a:r>
            <a:r>
              <a:rPr lang="tr-TR" sz="2400" b="0" i="0" u="none" strike="noStrike" baseline="0" dirty="0">
                <a:highlight>
                  <a:srgbClr val="FFFF00"/>
                </a:highlight>
                <a:latin typeface="TimesNewRomanRegular"/>
              </a:rPr>
              <a:t>aile sağlığı merkezinde soğuk zincir şartlarının sürdürülmesi için gerekli tedbirleri alır.</a:t>
            </a:r>
            <a:r>
              <a:rPr lang="tr-TR" sz="2400" b="0" i="0" u="none" strike="noStrike" baseline="0" dirty="0">
                <a:latin typeface="TimesNewRomanRegular"/>
              </a:rPr>
              <a:t> Birden çok aile hekiminin görev yaptığı aile sağlığı merkezlerinde, aile hekimlerinin müştereken muhafaza ettikleri aşılar için </a:t>
            </a:r>
            <a:r>
              <a:rPr lang="tr-TR" sz="2400" b="0" i="0" u="none" strike="noStrike" baseline="0" dirty="0">
                <a:highlight>
                  <a:srgbClr val="FFFF00"/>
                </a:highlight>
                <a:latin typeface="TimesNewRomanRegular"/>
              </a:rPr>
              <a:t>üçer aylık aralıklarla bir aile hekimi ve bir aile sağlığı elemanı soğuk zincir sorumlusu olarak belirlenir. </a:t>
            </a:r>
            <a:r>
              <a:rPr lang="tr-TR" sz="2400" b="0" i="0" u="none" strike="noStrike" baseline="0" dirty="0">
                <a:latin typeface="TimesNewRomanRegular"/>
              </a:rPr>
              <a:t>Aile sağlığı merkezinde yalnızca bir aile hekimliği biriminin bulunması halinde sorumluluk bu birimdeki aile hekimi ile aile sağlığı elemanına aittir.</a:t>
            </a:r>
            <a:endParaRPr lang="tr-TR" sz="3600" dirty="0"/>
          </a:p>
        </p:txBody>
      </p:sp>
      <p:sp>
        <p:nvSpPr>
          <p:cNvPr id="4" name="Slayt Numarası Yer Tutucusu 3">
            <a:extLst>
              <a:ext uri="{FF2B5EF4-FFF2-40B4-BE49-F238E27FC236}">
                <a16:creationId xmlns:a16="http://schemas.microsoft.com/office/drawing/2014/main" id="{25B5BB69-F424-5B10-F277-C38D65D51133}"/>
              </a:ext>
            </a:extLst>
          </p:cNvPr>
          <p:cNvSpPr>
            <a:spLocks noGrp="1"/>
          </p:cNvSpPr>
          <p:nvPr>
            <p:ph type="sldNum" sz="quarter" idx="12"/>
          </p:nvPr>
        </p:nvSpPr>
        <p:spPr/>
        <p:txBody>
          <a:bodyPr/>
          <a:lstStyle/>
          <a:p>
            <a:fld id="{BB7A8899-998F-4EED-95AC-72520FB84975}" type="slidenum">
              <a:rPr lang="tr-TR" smtClean="0"/>
              <a:t>80</a:t>
            </a:fld>
            <a:endParaRPr lang="tr-TR"/>
          </a:p>
        </p:txBody>
      </p:sp>
    </p:spTree>
    <p:extLst>
      <p:ext uri="{BB962C8B-B14F-4D97-AF65-F5344CB8AC3E}">
        <p14:creationId xmlns:p14="http://schemas.microsoft.com/office/powerpoint/2010/main" val="6580757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16AB9C-284E-48E8-AB79-8B66B4F7C99E}"/>
              </a:ext>
            </a:extLst>
          </p:cNvPr>
          <p:cNvSpPr>
            <a:spLocks noGrp="1"/>
          </p:cNvSpPr>
          <p:nvPr>
            <p:ph type="title"/>
          </p:nvPr>
        </p:nvSpPr>
        <p:spPr>
          <a:xfrm>
            <a:off x="838200" y="325369"/>
            <a:ext cx="10515600" cy="1325563"/>
          </a:xfrm>
        </p:spPr>
        <p:txBody>
          <a:bodyPr/>
          <a:lstStyle/>
          <a:p>
            <a:r>
              <a:rPr lang="tr-TR" sz="1800" b="1" i="0" u="none" strike="noStrike" baseline="0" dirty="0">
                <a:latin typeface="TimesNewRomanBold"/>
              </a:rPr>
              <a:t>Aile hekimliği birimine kişi kaydı ve aile hekimi seçimine ilişkin esaslar</a:t>
            </a:r>
            <a:endParaRPr lang="tr-TR" dirty="0"/>
          </a:p>
        </p:txBody>
      </p:sp>
      <p:sp>
        <p:nvSpPr>
          <p:cNvPr id="3" name="İçerik Yer Tutucusu 2">
            <a:extLst>
              <a:ext uri="{FF2B5EF4-FFF2-40B4-BE49-F238E27FC236}">
                <a16:creationId xmlns:a16="http://schemas.microsoft.com/office/drawing/2014/main" id="{3903DFC9-D6DA-4CFA-836F-D803CF1AF69F}"/>
              </a:ext>
            </a:extLst>
          </p:cNvPr>
          <p:cNvSpPr>
            <a:spLocks noGrp="1"/>
          </p:cNvSpPr>
          <p:nvPr>
            <p:ph idx="1"/>
          </p:nvPr>
        </p:nvSpPr>
        <p:spPr>
          <a:xfrm>
            <a:off x="716766" y="1650932"/>
            <a:ext cx="10515600" cy="2627154"/>
          </a:xfrm>
        </p:spPr>
        <p:txBody>
          <a:bodyPr>
            <a:normAutofit/>
          </a:bodyPr>
          <a:lstStyle/>
          <a:p>
            <a:pPr algn="l"/>
            <a:r>
              <a:rPr lang="tr-TR" sz="2000" b="1" i="0" u="none" strike="noStrike" baseline="0" dirty="0">
                <a:latin typeface="TimesNewRomanBold"/>
              </a:rPr>
              <a:t>MADDE 8 – </a:t>
            </a:r>
            <a:r>
              <a:rPr lang="tr-TR" sz="2000" b="0" i="0" u="none" strike="noStrike" baseline="0" dirty="0">
                <a:latin typeface="TimesNewRomanRegular"/>
              </a:rPr>
              <a:t>(1) Kişilerin aile hekimlerine </a:t>
            </a:r>
            <a:r>
              <a:rPr lang="tr-TR" sz="2000" b="0" i="0" u="none" strike="noStrike" baseline="0" dirty="0">
                <a:highlight>
                  <a:srgbClr val="FFFF00"/>
                </a:highlight>
                <a:latin typeface="TimesNewRomanRegular"/>
              </a:rPr>
              <a:t>ilk kaydı, müdürlük tarafından ikamet ettikleri bölge göz önünde bulundurularak yapılır.</a:t>
            </a:r>
            <a:r>
              <a:rPr lang="tr-TR" sz="2000" b="0" i="0" u="none" strike="noStrike" baseline="0" dirty="0">
                <a:latin typeface="TimesNewRomanRegular"/>
              </a:rPr>
              <a:t> </a:t>
            </a:r>
            <a:r>
              <a:rPr lang="tr-TR" sz="2000" b="0" i="0" u="none" strike="noStrike" baseline="0" dirty="0" err="1">
                <a:latin typeface="TimesNewRomanRegular"/>
              </a:rPr>
              <a:t>Yenidoğanlar</a:t>
            </a:r>
            <a:r>
              <a:rPr lang="tr-TR" sz="2000" dirty="0">
                <a:latin typeface="TimesNewRomanRegular"/>
              </a:rPr>
              <a:t> </a:t>
            </a:r>
            <a:r>
              <a:rPr lang="tr-TR" sz="2000" b="0" i="0" u="none" strike="noStrike" baseline="0" dirty="0">
                <a:latin typeface="TimesNewRomanRegular"/>
              </a:rPr>
              <a:t>ile henüz nüfusa kayıtlı olmayan </a:t>
            </a:r>
            <a:r>
              <a:rPr lang="tr-TR" sz="2000" b="0" i="0" u="none" strike="noStrike" baseline="0" dirty="0">
                <a:highlight>
                  <a:srgbClr val="FFFF00"/>
                </a:highlight>
                <a:latin typeface="TimesNewRomanRegular"/>
              </a:rPr>
              <a:t>bebek ve çocuklar annelerinin kayıtlı olduğu aile hekimine </a:t>
            </a:r>
            <a:r>
              <a:rPr lang="tr-TR" sz="2000" b="0" i="0" u="none" strike="noStrike" baseline="0" dirty="0">
                <a:latin typeface="TimesNewRomanRegular"/>
              </a:rPr>
              <a:t>kaydedilir. Her ilçe ve 10/7/2004 tarihli ve 5216 sayılı Büyükşehir Belediyesi Kanununa tabi olmayan il merkezleri ayrı bir bölgedir. </a:t>
            </a:r>
            <a:r>
              <a:rPr lang="tr-TR" sz="2000" b="0" i="0" u="none" strike="noStrike" baseline="0" dirty="0">
                <a:highlight>
                  <a:srgbClr val="FFFF00"/>
                </a:highlight>
                <a:latin typeface="TimesNewRomanRegular"/>
              </a:rPr>
              <a:t>Kişiler, aile hekimini bölge sınırlaması olmaksızın serbestçe seçebilirler. Zorunlu haller dışında aile hekimi üç aydan önce değiştirilemez. </a:t>
            </a:r>
            <a:r>
              <a:rPr lang="tr-TR" sz="2000" b="1" i="0" u="none" strike="noStrike" baseline="0" dirty="0">
                <a:latin typeface="TimesNewRomanBold"/>
              </a:rPr>
              <a:t>(Değişik cümle:RG-16/5/2017-30068) </a:t>
            </a:r>
            <a:r>
              <a:rPr lang="tr-TR" sz="2000" b="0" i="0" u="none" strike="noStrike" baseline="0" dirty="0">
                <a:highlight>
                  <a:srgbClr val="FFFF00"/>
                </a:highlight>
                <a:latin typeface="TimesNewRomanRegular"/>
              </a:rPr>
              <a:t>Aile hekimi değişikliği kişilerin yazılı talebi üzerine hizmet almak istediği aile hekimince, ilgili toplum sağlığı merkezince veya elektronik ortamda kendilerince yapılır.</a:t>
            </a:r>
            <a:r>
              <a:rPr lang="tr-TR" sz="2000" b="0" i="0" u="none" strike="noStrike" baseline="0" dirty="0">
                <a:latin typeface="TimesNewRomanRegular"/>
              </a:rPr>
              <a:t> Aile hekimince yapılan değişiklik, talep belgesi ile birlikte beş iş günü içerisinde ilgili toplum sağlığı merkezine ulaştırılır.</a:t>
            </a:r>
          </a:p>
        </p:txBody>
      </p:sp>
      <p:sp>
        <p:nvSpPr>
          <p:cNvPr id="4" name="Slayt Numarası Yer Tutucusu 3">
            <a:extLst>
              <a:ext uri="{FF2B5EF4-FFF2-40B4-BE49-F238E27FC236}">
                <a16:creationId xmlns:a16="http://schemas.microsoft.com/office/drawing/2014/main" id="{595927AB-9C2C-BE3B-D3C9-AB3E098E6C33}"/>
              </a:ext>
            </a:extLst>
          </p:cNvPr>
          <p:cNvSpPr>
            <a:spLocks noGrp="1"/>
          </p:cNvSpPr>
          <p:nvPr>
            <p:ph type="sldNum" sz="quarter" idx="12"/>
          </p:nvPr>
        </p:nvSpPr>
        <p:spPr/>
        <p:txBody>
          <a:bodyPr/>
          <a:lstStyle/>
          <a:p>
            <a:fld id="{BB7A8899-998F-4EED-95AC-72520FB84975}" type="slidenum">
              <a:rPr lang="tr-TR" smtClean="0"/>
              <a:t>81</a:t>
            </a:fld>
            <a:endParaRPr lang="tr-TR"/>
          </a:p>
        </p:txBody>
      </p:sp>
      <p:sp>
        <p:nvSpPr>
          <p:cNvPr id="5" name="İçerik Yer Tutucusu 2">
            <a:extLst>
              <a:ext uri="{FF2B5EF4-FFF2-40B4-BE49-F238E27FC236}">
                <a16:creationId xmlns:a16="http://schemas.microsoft.com/office/drawing/2014/main" id="{FFC34929-638C-6016-B5AE-72F91A62193A}"/>
              </a:ext>
            </a:extLst>
          </p:cNvPr>
          <p:cNvSpPr txBox="1">
            <a:spLocks/>
          </p:cNvSpPr>
          <p:nvPr/>
        </p:nvSpPr>
        <p:spPr>
          <a:xfrm>
            <a:off x="598714" y="4448175"/>
            <a:ext cx="10515600" cy="1908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a:latin typeface="TimesNewRomanRegular"/>
              </a:rPr>
              <a:t>(6) </a:t>
            </a:r>
            <a:r>
              <a:rPr lang="tr-TR" sz="2000" b="1">
                <a:latin typeface="TimesNewRomanBold"/>
              </a:rPr>
              <a:t>(Değişik:RG-11/3/</a:t>
            </a:r>
            <a:r>
              <a:rPr lang="tr-TR" sz="2000" b="1">
                <a:highlight>
                  <a:srgbClr val="FFFF00"/>
                </a:highlight>
                <a:latin typeface="TimesNewRomanBold"/>
              </a:rPr>
              <a:t>2015</a:t>
            </a:r>
            <a:r>
              <a:rPr lang="tr-TR" sz="2000" b="1">
                <a:latin typeface="TimesNewRomanBold"/>
              </a:rPr>
              <a:t>-29292) </a:t>
            </a:r>
            <a:r>
              <a:rPr lang="tr-TR" sz="2000">
                <a:highlight>
                  <a:srgbClr val="FFFF00"/>
                </a:highlight>
                <a:latin typeface="TimesNewRomanRegular"/>
              </a:rPr>
              <a:t>Sürekli ikamet ettiği bölgeden uzakta kalacak kişi veya geçici süre ile Türkiye’de ikamet edecek olan kişi, kendisine yakın konumdaki bir aile hekiminden misafir olarak sağlık hizmeti alır. </a:t>
            </a:r>
            <a:r>
              <a:rPr lang="tr-TR" sz="2000">
                <a:latin typeface="TimesNewRomanRegular"/>
              </a:rPr>
              <a:t>Ancak 5216 sayılı Büyükşehir Belediyesi Kanununa tabi olan ilçeler misafir uygulaması bakımından tek bölge kabul edilir. </a:t>
            </a:r>
            <a:r>
              <a:rPr lang="tr-TR" sz="2000">
                <a:highlight>
                  <a:srgbClr val="FFFF00"/>
                </a:highlight>
                <a:latin typeface="TimesNewRomanRegular"/>
              </a:rPr>
              <a:t>Aile hekimlerince aile sağlığı merkezlerinde sunulan nöbet hizmetleri hekime kayıtlı kişilere bakılmaksızın ifa edilir. Aile hekimi misafir kişiler için herhangi bir ücret talep edemez.</a:t>
            </a:r>
            <a:endParaRPr lang="tr-TR" sz="2000" dirty="0">
              <a:highlight>
                <a:srgbClr val="FFFF00"/>
              </a:highlight>
              <a:latin typeface="TimesNewRomanRegular"/>
            </a:endParaRPr>
          </a:p>
        </p:txBody>
      </p:sp>
    </p:spTree>
    <p:extLst>
      <p:ext uri="{BB962C8B-B14F-4D97-AF65-F5344CB8AC3E}">
        <p14:creationId xmlns:p14="http://schemas.microsoft.com/office/powerpoint/2010/main" val="1804077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B617EA3-543C-47AC-A29C-55BF19791E3F}"/>
              </a:ext>
            </a:extLst>
          </p:cNvPr>
          <p:cNvSpPr>
            <a:spLocks noGrp="1"/>
          </p:cNvSpPr>
          <p:nvPr>
            <p:ph idx="1"/>
          </p:nvPr>
        </p:nvSpPr>
        <p:spPr>
          <a:xfrm>
            <a:off x="753439" y="1919263"/>
            <a:ext cx="10515600" cy="2326166"/>
          </a:xfrm>
        </p:spPr>
        <p:txBody>
          <a:bodyPr>
            <a:normAutofit/>
          </a:bodyPr>
          <a:lstStyle/>
          <a:p>
            <a:pPr marL="0" indent="0" algn="l">
              <a:buNone/>
            </a:pPr>
            <a:r>
              <a:rPr lang="tr-TR" sz="2400" b="0" i="0" u="none" strike="noStrike" baseline="0" dirty="0">
                <a:latin typeface="TimesNewRomanRegular"/>
              </a:rPr>
              <a:t>a) </a:t>
            </a:r>
            <a:r>
              <a:rPr lang="tr-TR" sz="2400" b="0" i="0" u="none" strike="noStrike" baseline="0" dirty="0">
                <a:highlight>
                  <a:srgbClr val="FFFF00"/>
                </a:highlight>
                <a:latin typeface="TimesNewRomanRegular"/>
              </a:rPr>
              <a:t>Hastane bulunmayan ilçe merkezlerindeki adli tıbbi hizmetler ile acil sağlık hizmetleri mesai saatleri dışında ilçedeki toplum sağlığı merkezi hekimleri ve aile hekimlerince icap veya aktif nöbet şeklinde yürütülür</a:t>
            </a:r>
            <a:r>
              <a:rPr lang="tr-TR" sz="2400" b="0" i="0" u="none" strike="noStrike" baseline="0" dirty="0">
                <a:latin typeface="TimesNewRomanRegular"/>
              </a:rPr>
              <a:t>. İlçe merkezindeki toplam hekim sayısı </a:t>
            </a:r>
            <a:r>
              <a:rPr lang="tr-TR" sz="2400" b="1" i="0" u="none" strike="noStrike" baseline="0" dirty="0">
                <a:latin typeface="TimesNewRomanBold"/>
              </a:rPr>
              <a:t>(Değişik ibare:RG-11/3/2015-29292) </a:t>
            </a:r>
            <a:r>
              <a:rPr lang="tr-TR" sz="2400" b="0" i="0" u="none" strike="noStrike" baseline="0" dirty="0">
                <a:latin typeface="TimesNewRomanRegular"/>
              </a:rPr>
              <a:t>beş veya daha az ise icap, </a:t>
            </a:r>
            <a:r>
              <a:rPr lang="tr-TR" sz="2400" b="1" i="0" u="none" strike="noStrike" baseline="0" dirty="0">
                <a:latin typeface="TimesNewRomanBold"/>
              </a:rPr>
              <a:t>(Değişik ibare:RG-11/3/2015-29292) </a:t>
            </a:r>
            <a:r>
              <a:rPr lang="tr-TR" sz="2400" b="0" i="0" u="none" strike="noStrike" baseline="0" dirty="0">
                <a:latin typeface="TimesNewRomanRegular"/>
              </a:rPr>
              <a:t>beşten fazla ise aktif nöbet şeklinde yürütülür.</a:t>
            </a:r>
          </a:p>
        </p:txBody>
      </p:sp>
      <p:sp>
        <p:nvSpPr>
          <p:cNvPr id="2" name="Slayt Numarası Yer Tutucusu 1">
            <a:extLst>
              <a:ext uri="{FF2B5EF4-FFF2-40B4-BE49-F238E27FC236}">
                <a16:creationId xmlns:a16="http://schemas.microsoft.com/office/drawing/2014/main" id="{26DD2E68-85CD-9A54-5A18-D87446CC56D6}"/>
              </a:ext>
            </a:extLst>
          </p:cNvPr>
          <p:cNvSpPr>
            <a:spLocks noGrp="1"/>
          </p:cNvSpPr>
          <p:nvPr>
            <p:ph type="sldNum" sz="quarter" idx="12"/>
          </p:nvPr>
        </p:nvSpPr>
        <p:spPr/>
        <p:txBody>
          <a:bodyPr/>
          <a:lstStyle/>
          <a:p>
            <a:fld id="{BB7A8899-998F-4EED-95AC-72520FB84975}" type="slidenum">
              <a:rPr lang="tr-TR" smtClean="0"/>
              <a:t>82</a:t>
            </a:fld>
            <a:endParaRPr lang="tr-TR"/>
          </a:p>
        </p:txBody>
      </p:sp>
    </p:spTree>
    <p:extLst>
      <p:ext uri="{BB962C8B-B14F-4D97-AF65-F5344CB8AC3E}">
        <p14:creationId xmlns:p14="http://schemas.microsoft.com/office/powerpoint/2010/main" val="35204538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B49B52-5C9B-440A-AC93-4C206D19E310}"/>
              </a:ext>
            </a:extLst>
          </p:cNvPr>
          <p:cNvSpPr>
            <a:spLocks noGrp="1"/>
          </p:cNvSpPr>
          <p:nvPr>
            <p:ph type="title"/>
          </p:nvPr>
        </p:nvSpPr>
        <p:spPr/>
        <p:txBody>
          <a:bodyPr/>
          <a:lstStyle/>
          <a:p>
            <a:pPr algn="ctr"/>
            <a:r>
              <a:rPr lang="tr-TR" sz="1800" b="1" i="0" u="none" strike="noStrike" baseline="0" dirty="0">
                <a:latin typeface="TimesNewRomanBold"/>
              </a:rPr>
              <a:t>ÜÇÜNCÜ BÖLÜM</a:t>
            </a:r>
            <a:br>
              <a:rPr lang="tr-TR" sz="1800" b="1" i="0" u="none" strike="noStrike" baseline="0" dirty="0">
                <a:latin typeface="TimesNewRomanBold"/>
              </a:rPr>
            </a:br>
            <a:r>
              <a:rPr lang="tr-TR" sz="1800" b="1" i="0" u="none" strike="noStrike" baseline="0" dirty="0">
                <a:latin typeface="TimesNewRomanBold"/>
              </a:rPr>
              <a:t>Performans ve Hizmet Kalite Standartları </a:t>
            </a:r>
            <a:br>
              <a:rPr lang="tr-TR" sz="1800" b="1" i="0" u="none" strike="noStrike" baseline="0" dirty="0">
                <a:latin typeface="TimesNewRomanBold"/>
              </a:rPr>
            </a:br>
            <a:endParaRPr lang="tr-TR" dirty="0"/>
          </a:p>
        </p:txBody>
      </p:sp>
      <p:sp>
        <p:nvSpPr>
          <p:cNvPr id="3" name="İçerik Yer Tutucusu 2">
            <a:extLst>
              <a:ext uri="{FF2B5EF4-FFF2-40B4-BE49-F238E27FC236}">
                <a16:creationId xmlns:a16="http://schemas.microsoft.com/office/drawing/2014/main" id="{85946E8C-8DC6-41C5-B143-A07EF1DD4059}"/>
              </a:ext>
            </a:extLst>
          </p:cNvPr>
          <p:cNvSpPr>
            <a:spLocks noGrp="1"/>
          </p:cNvSpPr>
          <p:nvPr>
            <p:ph idx="1"/>
          </p:nvPr>
        </p:nvSpPr>
        <p:spPr/>
        <p:txBody>
          <a:bodyPr>
            <a:normAutofit/>
          </a:bodyPr>
          <a:lstStyle/>
          <a:p>
            <a:pPr algn="l"/>
            <a:r>
              <a:rPr lang="tr-TR" sz="2000" b="1" i="0" u="none" strike="noStrike" baseline="0" dirty="0">
                <a:latin typeface="TimesNewRomanBold"/>
              </a:rPr>
              <a:t>MADDE 13 – </a:t>
            </a:r>
            <a:r>
              <a:rPr lang="tr-TR" sz="2000" b="0" i="0" u="none" strike="noStrike" baseline="0" dirty="0">
                <a:latin typeface="TimesNewRomanRegular"/>
              </a:rPr>
              <a:t>(1) </a:t>
            </a:r>
            <a:r>
              <a:rPr lang="tr-TR" sz="2000" b="0" i="0" u="none" strike="noStrike" baseline="0" dirty="0">
                <a:highlight>
                  <a:srgbClr val="FFFF00"/>
                </a:highlight>
                <a:latin typeface="TimesNewRomanRegular"/>
              </a:rPr>
              <a:t>Aile hekimlerinin performans değerlendirmeleri bireye yönelik olarak vermiş oldukları koruyucu sağlık hizmetleri dikkate alınarak yapılır.</a:t>
            </a:r>
          </a:p>
          <a:p>
            <a:pPr algn="l"/>
            <a:r>
              <a:rPr lang="tr-TR" sz="2000" b="0" i="0" u="none" strike="noStrike" baseline="0" dirty="0">
                <a:latin typeface="TimesNewRomanRegular"/>
              </a:rPr>
              <a:t>(2) Bireye yönelik koruyucu sağlık hizmetlerinden hangilerinin ne oranda performans değerlendirmesinde etkili olacağına dair usul ve esaslar Aile Hekimliği Uygulaması Kapsamında Sağlık Bakanlığınca Çalıştırılan Personele Yapılacak Ödemeler ile Sözleşme Usul ve Esasları Hakkında Yönetmelikte belirlenen hükümler çerçevesinde belirlenir.</a:t>
            </a:r>
          </a:p>
          <a:p>
            <a:pPr marL="0" indent="0" algn="l">
              <a:buNone/>
            </a:pPr>
            <a:r>
              <a:rPr lang="tr-TR" sz="2000" b="1" i="0" u="none" strike="noStrike" baseline="0" dirty="0">
                <a:latin typeface="TimesNewRomanBold"/>
              </a:rPr>
              <a:t>Hizmet kalite standartlarının oluşturulması ve geliştirilmesi</a:t>
            </a:r>
          </a:p>
          <a:p>
            <a:pPr algn="l"/>
            <a:r>
              <a:rPr lang="tr-TR" sz="2000" b="1" i="0" u="none" strike="noStrike" baseline="0" dirty="0">
                <a:latin typeface="TimesNewRomanBold"/>
              </a:rPr>
              <a:t>MADDE 14 – </a:t>
            </a:r>
            <a:r>
              <a:rPr lang="tr-TR" sz="2000" b="0" i="0" u="none" strike="noStrike" baseline="0" dirty="0">
                <a:latin typeface="TimesNewRomanRegular"/>
              </a:rPr>
              <a:t>(1) </a:t>
            </a:r>
            <a:r>
              <a:rPr lang="tr-TR" sz="2000" b="0" i="0" u="none" strike="noStrike" baseline="0" dirty="0">
                <a:highlight>
                  <a:srgbClr val="FFFF00"/>
                </a:highlight>
                <a:latin typeface="TimesNewRomanRegular"/>
              </a:rPr>
              <a:t>Aile sağlığı merkezinin fiziki yapısı, donanımı, fonksiyonelliği, personel durumu ve hizmetin niteliği gibi hizmet sunumunu doğrudan etkileyen unsurlar hizmet kalite standartlarını oluşturur.</a:t>
            </a:r>
          </a:p>
          <a:p>
            <a:pPr algn="l"/>
            <a:r>
              <a:rPr lang="tr-TR" sz="2000" b="0" i="0" u="none" strike="noStrike" baseline="0" dirty="0">
                <a:latin typeface="TimesNewRomanRegular"/>
              </a:rPr>
              <a:t>(2) Hizmet kalite standartlarının yükseltilmesinin sağlanması için aile hekimi ve aile sağlığı elemanı; Kurumca belirlenen birinci ve ikinci aşama eğitimleri ile aile hekimliğine yönelik diğer eğitimlerin en az %80 ine devam etmekle yükümlüdür.</a:t>
            </a:r>
            <a:endParaRPr lang="tr-TR" sz="3200" dirty="0"/>
          </a:p>
        </p:txBody>
      </p:sp>
      <p:sp>
        <p:nvSpPr>
          <p:cNvPr id="4" name="Metin kutusu 3">
            <a:extLst>
              <a:ext uri="{FF2B5EF4-FFF2-40B4-BE49-F238E27FC236}">
                <a16:creationId xmlns:a16="http://schemas.microsoft.com/office/drawing/2014/main" id="{A0726F8B-9EEA-48D6-ADEE-ADE4F03C80A7}"/>
              </a:ext>
            </a:extLst>
          </p:cNvPr>
          <p:cNvSpPr txBox="1"/>
          <p:nvPr/>
        </p:nvSpPr>
        <p:spPr>
          <a:xfrm>
            <a:off x="838200" y="1321356"/>
            <a:ext cx="2999539" cy="369332"/>
          </a:xfrm>
          <a:prstGeom prst="rect">
            <a:avLst/>
          </a:prstGeom>
          <a:noFill/>
        </p:spPr>
        <p:txBody>
          <a:bodyPr wrap="none" rtlCol="0">
            <a:spAutoFit/>
          </a:bodyPr>
          <a:lstStyle/>
          <a:p>
            <a:r>
              <a:rPr lang="tr-TR" sz="1800" b="1" i="0" u="none" strike="noStrike" baseline="0" dirty="0">
                <a:latin typeface="TimesNewRomanBold"/>
              </a:rPr>
              <a:t>P</a:t>
            </a:r>
            <a:r>
              <a:rPr lang="tr-TR" sz="1800" b="1" i="0" strike="noStrike" baseline="0" dirty="0">
                <a:latin typeface="TimesNewRomanBold"/>
              </a:rPr>
              <a:t>erfor</a:t>
            </a:r>
            <a:r>
              <a:rPr lang="tr-TR" sz="1800" b="1" i="0" u="none" strike="noStrike" baseline="0" dirty="0">
                <a:latin typeface="TimesNewRomanBold"/>
              </a:rPr>
              <a:t>mans değerlendirmesi</a:t>
            </a:r>
            <a:endParaRPr lang="tr-TR" dirty="0"/>
          </a:p>
        </p:txBody>
      </p:sp>
      <p:sp>
        <p:nvSpPr>
          <p:cNvPr id="5" name="Slayt Numarası Yer Tutucusu 4">
            <a:extLst>
              <a:ext uri="{FF2B5EF4-FFF2-40B4-BE49-F238E27FC236}">
                <a16:creationId xmlns:a16="http://schemas.microsoft.com/office/drawing/2014/main" id="{7FFD1B4A-84A1-0F6B-A314-76FDAAA2BCF5}"/>
              </a:ext>
            </a:extLst>
          </p:cNvPr>
          <p:cNvSpPr>
            <a:spLocks noGrp="1"/>
          </p:cNvSpPr>
          <p:nvPr>
            <p:ph type="sldNum" sz="quarter" idx="12"/>
          </p:nvPr>
        </p:nvSpPr>
        <p:spPr/>
        <p:txBody>
          <a:bodyPr/>
          <a:lstStyle/>
          <a:p>
            <a:fld id="{BB7A8899-998F-4EED-95AC-72520FB84975}" type="slidenum">
              <a:rPr lang="tr-TR" smtClean="0"/>
              <a:t>83</a:t>
            </a:fld>
            <a:endParaRPr lang="tr-TR"/>
          </a:p>
        </p:txBody>
      </p:sp>
    </p:spTree>
    <p:extLst>
      <p:ext uri="{BB962C8B-B14F-4D97-AF65-F5344CB8AC3E}">
        <p14:creationId xmlns:p14="http://schemas.microsoft.com/office/powerpoint/2010/main" val="39855971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0ACB5C9-77BB-45CB-89E3-0EC2A6C9CD13}"/>
              </a:ext>
            </a:extLst>
          </p:cNvPr>
          <p:cNvSpPr>
            <a:spLocks noGrp="1"/>
          </p:cNvSpPr>
          <p:nvPr>
            <p:ph idx="1"/>
          </p:nvPr>
        </p:nvSpPr>
        <p:spPr>
          <a:xfrm>
            <a:off x="607381" y="831327"/>
            <a:ext cx="10515600" cy="5286444"/>
          </a:xfrm>
        </p:spPr>
        <p:txBody>
          <a:bodyPr>
            <a:normAutofit/>
          </a:bodyPr>
          <a:lstStyle/>
          <a:p>
            <a:pPr marL="0" indent="0" algn="l">
              <a:buNone/>
            </a:pPr>
            <a:r>
              <a:rPr lang="tr-TR" sz="2000" b="1" i="0" u="none" strike="noStrike" baseline="0" dirty="0">
                <a:latin typeface="TimesNewRomanBold"/>
              </a:rPr>
              <a:t>Aile hekimi/aile sağlığı elemanı pozisyonlarının tespiti</a:t>
            </a:r>
          </a:p>
          <a:p>
            <a:pPr algn="l"/>
            <a:r>
              <a:rPr lang="tr-TR" sz="2000" b="1" i="0" u="none" strike="noStrike" baseline="0" dirty="0">
                <a:latin typeface="TimesNewRomanBold"/>
              </a:rPr>
              <a:t>MADDE 20 – </a:t>
            </a:r>
            <a:r>
              <a:rPr lang="tr-TR" sz="2000" b="0" i="0" u="none" strike="noStrike" baseline="0" dirty="0">
                <a:latin typeface="TimesNewRomanRegular"/>
              </a:rPr>
              <a:t>(1) </a:t>
            </a:r>
            <a:r>
              <a:rPr lang="tr-TR" sz="2000" b="0" i="0" u="none" strike="noStrike" baseline="0" dirty="0">
                <a:highlight>
                  <a:srgbClr val="FFFF00"/>
                </a:highlight>
                <a:latin typeface="TimesNewRomanRegular"/>
              </a:rPr>
              <a:t>Aile hekimlerinin çalışma bölgeleri nüfus yoğunluğu, idari ve coğrafi şartlar ile kişilerin sağlık hizmeti alma alışkanlıkları göz önünde bulundurularak belirlenir. </a:t>
            </a:r>
            <a:r>
              <a:rPr lang="tr-TR" sz="2000" b="0" i="0" u="none" strike="noStrike" baseline="0" dirty="0">
                <a:latin typeface="TimesNewRomanRegular"/>
              </a:rPr>
              <a:t>Aile hekimliği birimleri bölgede ortalama </a:t>
            </a:r>
            <a:r>
              <a:rPr lang="tr-TR" sz="2000" b="1" i="0" u="none" strike="noStrike" baseline="0" dirty="0">
                <a:latin typeface="TimesNewRomanBold"/>
              </a:rPr>
              <a:t>(Değişik ibare:RG-16/5/2017-30068) </a:t>
            </a:r>
            <a:r>
              <a:rPr lang="tr-TR" sz="2000" b="0" i="0" u="none" strike="noStrike" baseline="0" dirty="0">
                <a:highlight>
                  <a:srgbClr val="FFFF00"/>
                </a:highlight>
                <a:latin typeface="TimesNewRomanRegular"/>
              </a:rPr>
              <a:t>2000 kişiye bir aile hekimi </a:t>
            </a:r>
            <a:r>
              <a:rPr lang="tr-TR" sz="2000" b="0" i="0" u="none" strike="noStrike" baseline="0" dirty="0">
                <a:latin typeface="TimesNewRomanRegular"/>
              </a:rPr>
              <a:t>düşecek şekilde tespit edilir. İdari, coğrafi ve nüfus özellikleri ile yerel şartları farklılık gösteren yerleşim yerlerindeki pozisyonlarda aile hekimine kayıtlı nüfus sayısı değişiklik gösterebilir. Bölgedeki nüfus hareketleri ve hizmet ihtiyacındaki değişiklikler göz önüne alınarak valiliğin teklifi ve Kurumun onayı ile yeni aile hekimliği birimleri açılabilir veya kapatılabilir. Kurum onayı alındıktan sonra pozisyonlar bir ay içerisinde ilan edilir.</a:t>
            </a:r>
          </a:p>
          <a:p>
            <a:pPr algn="l"/>
            <a:r>
              <a:rPr lang="tr-TR" sz="2000" b="0" i="0" u="none" strike="noStrike" baseline="0" dirty="0">
                <a:latin typeface="TimesNewRomanRegular"/>
              </a:rPr>
              <a:t>(2) Kuruma bağlı olup entegre sağlık hizmeti sunulan merkezlerin bulunduğu ilçe merkezlerindeki bütün aile hekimliği birimleri bu merkezlerin bünyesinde açılır.</a:t>
            </a:r>
          </a:p>
          <a:p>
            <a:pPr algn="l"/>
            <a:r>
              <a:rPr lang="tr-TR" sz="2000" b="0" i="0" u="none" strike="noStrike" baseline="0" dirty="0">
                <a:latin typeface="TimesNewRomanRegular"/>
              </a:rPr>
              <a:t>(3) </a:t>
            </a:r>
            <a:r>
              <a:rPr lang="tr-TR" sz="2000" b="0" i="0" u="none" strike="noStrike" baseline="0" dirty="0">
                <a:highlight>
                  <a:srgbClr val="FFFF00"/>
                </a:highlight>
                <a:latin typeface="TimesNewRomanRegular"/>
              </a:rPr>
              <a:t>Her aile hekiminin yanında en az bir aile sağlığı elemanı çalışır</a:t>
            </a:r>
            <a:r>
              <a:rPr lang="tr-TR" sz="2000" b="0" i="0" u="none" strike="noStrike" baseline="0" dirty="0">
                <a:latin typeface="TimesNewRomanRegular"/>
              </a:rPr>
              <a:t>. Sağlık evlerinde çalışmakta olan ebeler, hizmet yönünden o bölgenin bağlandığı aile hekimine/hekimlerine; idari yönden ise toplum sağlığı merkezine bağlı olarak çalışırlar.</a:t>
            </a:r>
          </a:p>
          <a:p>
            <a:pPr algn="l"/>
            <a:r>
              <a:rPr lang="tr-TR" sz="2000" b="0" i="0" u="none" strike="noStrike" baseline="0" dirty="0">
                <a:latin typeface="TimesNewRomanRegular"/>
              </a:rPr>
              <a:t>(4) Aile sağlığı elemanları, bu Yönetmeliğin 16 </a:t>
            </a:r>
            <a:r>
              <a:rPr lang="tr-TR" sz="2000" b="0" i="0" u="none" strike="noStrike" baseline="0" dirty="0" err="1">
                <a:latin typeface="TimesNewRomanRegular"/>
              </a:rPr>
              <a:t>ncı</a:t>
            </a:r>
            <a:r>
              <a:rPr lang="tr-TR" sz="2000" b="0" i="0" u="none" strike="noStrike" baseline="0" dirty="0">
                <a:latin typeface="TimesNewRomanRegular"/>
              </a:rPr>
              <a:t> maddesi çerçevesinde aile hekimlerince belirlenir ve zorunlu sebepler hariç, sözleşme imzalanmadan en az bir ay önce müdürlüğe bildirilir.</a:t>
            </a:r>
            <a:endParaRPr lang="tr-TR" sz="2000" dirty="0"/>
          </a:p>
        </p:txBody>
      </p:sp>
      <p:sp>
        <p:nvSpPr>
          <p:cNvPr id="2" name="Slayt Numarası Yer Tutucusu 1">
            <a:extLst>
              <a:ext uri="{FF2B5EF4-FFF2-40B4-BE49-F238E27FC236}">
                <a16:creationId xmlns:a16="http://schemas.microsoft.com/office/drawing/2014/main" id="{49807552-4702-28FA-7C6D-E9120FCAB74D}"/>
              </a:ext>
            </a:extLst>
          </p:cNvPr>
          <p:cNvSpPr>
            <a:spLocks noGrp="1"/>
          </p:cNvSpPr>
          <p:nvPr>
            <p:ph type="sldNum" sz="quarter" idx="12"/>
          </p:nvPr>
        </p:nvSpPr>
        <p:spPr/>
        <p:txBody>
          <a:bodyPr/>
          <a:lstStyle/>
          <a:p>
            <a:fld id="{BB7A8899-998F-4EED-95AC-72520FB84975}" type="slidenum">
              <a:rPr lang="tr-TR" smtClean="0"/>
              <a:t>84</a:t>
            </a:fld>
            <a:endParaRPr lang="tr-TR"/>
          </a:p>
        </p:txBody>
      </p:sp>
    </p:spTree>
    <p:extLst>
      <p:ext uri="{BB962C8B-B14F-4D97-AF65-F5344CB8AC3E}">
        <p14:creationId xmlns:p14="http://schemas.microsoft.com/office/powerpoint/2010/main" val="1859657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09B5FD-ABDF-4DB6-87D2-BDB63AACB7A2}"/>
              </a:ext>
            </a:extLst>
          </p:cNvPr>
          <p:cNvSpPr>
            <a:spLocks noGrp="1"/>
          </p:cNvSpPr>
          <p:nvPr>
            <p:ph idx="1"/>
          </p:nvPr>
        </p:nvSpPr>
        <p:spPr>
          <a:xfrm>
            <a:off x="838200" y="1559295"/>
            <a:ext cx="10515600" cy="4351338"/>
          </a:xfrm>
        </p:spPr>
        <p:txBody>
          <a:bodyPr>
            <a:normAutofit/>
          </a:bodyPr>
          <a:lstStyle/>
          <a:p>
            <a:pPr marL="0" indent="0" algn="l">
              <a:buNone/>
            </a:pPr>
            <a:r>
              <a:rPr lang="tr-TR" sz="1800" b="1" i="0" u="none" strike="noStrike" baseline="0" dirty="0">
                <a:latin typeface="TimesNewRomanBold"/>
              </a:rPr>
              <a:t>Aile sağlığı merkezi</a:t>
            </a:r>
          </a:p>
          <a:p>
            <a:pPr algn="l"/>
            <a:r>
              <a:rPr lang="tr-TR" sz="1800" b="1" i="0" u="none" strike="noStrike" baseline="0" dirty="0">
                <a:latin typeface="TimesNewRomanBold"/>
              </a:rPr>
              <a:t>MADDE 22 – </a:t>
            </a:r>
            <a:r>
              <a:rPr lang="tr-TR" sz="1800" b="0" i="0" u="none" strike="noStrike" baseline="0" dirty="0">
                <a:latin typeface="TimesNewRomanRegular"/>
              </a:rPr>
              <a:t>(1) Aile sağlığı merkezi, Kurum tarafından öngörülen </a:t>
            </a:r>
            <a:r>
              <a:rPr lang="tr-TR" sz="1800" b="0" i="0" u="none" strike="noStrike" baseline="0" dirty="0">
                <a:highlight>
                  <a:srgbClr val="FFFF00"/>
                </a:highlight>
                <a:latin typeface="TimesNewRomanRegular"/>
              </a:rPr>
              <a:t>nüfus kriterleri esas alınmak suretiyle sözleşme yapmış bir ya da daha fazla aile hekimi tarafından açılabilir.</a:t>
            </a:r>
          </a:p>
          <a:p>
            <a:pPr algn="l"/>
            <a:r>
              <a:rPr lang="tr-TR" sz="1800" b="0" i="0" u="none" strike="noStrike" baseline="0" dirty="0">
                <a:latin typeface="TimesNewRomanRegular"/>
              </a:rPr>
              <a:t>(2) Aynı aile sağlığı merkezindeki her aile hekimi ve aile sağlığı elemanı pozisyonu için ayrı ayrı sözleşme yapılır.</a:t>
            </a:r>
          </a:p>
          <a:p>
            <a:pPr algn="l"/>
            <a:r>
              <a:rPr lang="tr-TR" sz="1800" b="0" i="0" u="none" strike="noStrike" baseline="0" dirty="0">
                <a:latin typeface="TimesNewRomanRegular"/>
              </a:rPr>
              <a:t>(3) Aile hekimleri, sağlık hizmetlerine yardımcı olmak amacıyla ebe, hemşire, sağlık memuru, tıbbi sekreter gibi ilave sağlık hizmetleri personeli ile güvenlik, temizlik, kalorifer, sekretarya ve benzeri hizmetler için ferden veya müştereken personel çalıştırabilir ya da hizmet satın alabilirler.</a:t>
            </a:r>
          </a:p>
          <a:p>
            <a:pPr algn="l"/>
            <a:r>
              <a:rPr lang="tr-TR" sz="1800" b="0" i="0" u="none" strike="noStrike" baseline="0" dirty="0">
                <a:latin typeface="TimesNewRomanRegular"/>
              </a:rPr>
              <a:t>(4) </a:t>
            </a:r>
            <a:r>
              <a:rPr lang="tr-TR" sz="1800" b="0" i="0" u="none" strike="noStrike" baseline="0" dirty="0">
                <a:highlight>
                  <a:srgbClr val="FFFF00"/>
                </a:highlight>
                <a:latin typeface="TimesNewRomanRegular"/>
              </a:rPr>
              <a:t>Aile sağlığı merkezinde her üç aile hekimliği birimi için ilave bir sağlık personeli (ebe, hemşire, sağlık memuru, tıbbi sekreter gibi) müdürlük tarafından görevlendirilebilir</a:t>
            </a:r>
            <a:r>
              <a:rPr lang="tr-TR" sz="1800" b="0" i="0" u="none" strike="noStrike" baseline="0" dirty="0">
                <a:latin typeface="TimesNewRomanRegular"/>
              </a:rPr>
              <a:t>. Bu şekilde görevlendirilecek personelin çalışma usul ve esasları Kurum tarafından belirlenir.</a:t>
            </a:r>
          </a:p>
          <a:p>
            <a:pPr algn="l"/>
            <a:r>
              <a:rPr lang="tr-TR" sz="1800" b="0" i="0" u="none" strike="noStrike" baseline="0" dirty="0">
                <a:latin typeface="TimesNewRomanRegular"/>
              </a:rPr>
              <a:t>(5) Eğitim aile sağlığı merkezleri ve Kurum tarafından uygun görülen aile sağlığı merkezleri eğitim amaçlı olarak kullanılabilir.</a:t>
            </a:r>
            <a:endParaRPr lang="tr-TR" dirty="0"/>
          </a:p>
        </p:txBody>
      </p:sp>
      <p:sp>
        <p:nvSpPr>
          <p:cNvPr id="4" name="Metin kutusu 3">
            <a:extLst>
              <a:ext uri="{FF2B5EF4-FFF2-40B4-BE49-F238E27FC236}">
                <a16:creationId xmlns:a16="http://schemas.microsoft.com/office/drawing/2014/main" id="{821E5042-33A3-4310-929E-5AD74F5DD7D7}"/>
              </a:ext>
            </a:extLst>
          </p:cNvPr>
          <p:cNvSpPr txBox="1"/>
          <p:nvPr/>
        </p:nvSpPr>
        <p:spPr>
          <a:xfrm>
            <a:off x="4562838" y="681037"/>
            <a:ext cx="2782237" cy="1015663"/>
          </a:xfrm>
          <a:prstGeom prst="rect">
            <a:avLst/>
          </a:prstGeom>
          <a:noFill/>
        </p:spPr>
        <p:txBody>
          <a:bodyPr wrap="none" rtlCol="0">
            <a:spAutoFit/>
          </a:bodyPr>
          <a:lstStyle/>
          <a:p>
            <a:pPr algn="ctr"/>
            <a:r>
              <a:rPr lang="tr-TR" sz="2000" b="1" dirty="0"/>
              <a:t>BEŞİNCİ BÖLÜM</a:t>
            </a:r>
          </a:p>
          <a:p>
            <a:pPr algn="ctr"/>
            <a:r>
              <a:rPr lang="tr-TR" sz="2000" b="1" i="0" u="none" strike="noStrike" baseline="0" dirty="0">
                <a:latin typeface="TimesNewRomanBold"/>
              </a:rPr>
              <a:t>Fiziki ve Teknik Şartlar</a:t>
            </a:r>
          </a:p>
          <a:p>
            <a:pPr algn="ctr"/>
            <a:endParaRPr lang="tr-TR" sz="2000" b="1" dirty="0"/>
          </a:p>
        </p:txBody>
      </p:sp>
      <p:sp>
        <p:nvSpPr>
          <p:cNvPr id="2" name="Slayt Numarası Yer Tutucusu 1">
            <a:extLst>
              <a:ext uri="{FF2B5EF4-FFF2-40B4-BE49-F238E27FC236}">
                <a16:creationId xmlns:a16="http://schemas.microsoft.com/office/drawing/2014/main" id="{07A2DC66-A40B-32E5-1C16-060E6EA1E71A}"/>
              </a:ext>
            </a:extLst>
          </p:cNvPr>
          <p:cNvSpPr>
            <a:spLocks noGrp="1"/>
          </p:cNvSpPr>
          <p:nvPr>
            <p:ph type="sldNum" sz="quarter" idx="12"/>
          </p:nvPr>
        </p:nvSpPr>
        <p:spPr/>
        <p:txBody>
          <a:bodyPr/>
          <a:lstStyle/>
          <a:p>
            <a:fld id="{BB7A8899-998F-4EED-95AC-72520FB84975}" type="slidenum">
              <a:rPr lang="tr-TR" smtClean="0"/>
              <a:t>85</a:t>
            </a:fld>
            <a:endParaRPr lang="tr-TR"/>
          </a:p>
        </p:txBody>
      </p:sp>
    </p:spTree>
    <p:extLst>
      <p:ext uri="{BB962C8B-B14F-4D97-AF65-F5344CB8AC3E}">
        <p14:creationId xmlns:p14="http://schemas.microsoft.com/office/powerpoint/2010/main" val="42270556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AA70E5-8E07-4BBF-AD7E-B53A32F6AAB6}"/>
              </a:ext>
            </a:extLst>
          </p:cNvPr>
          <p:cNvSpPr>
            <a:spLocks noGrp="1"/>
          </p:cNvSpPr>
          <p:nvPr>
            <p:ph idx="1"/>
          </p:nvPr>
        </p:nvSpPr>
        <p:spPr>
          <a:xfrm>
            <a:off x="696157" y="1168677"/>
            <a:ext cx="10515600" cy="4351338"/>
          </a:xfrm>
        </p:spPr>
        <p:txBody>
          <a:bodyPr>
            <a:normAutofit/>
          </a:bodyPr>
          <a:lstStyle/>
          <a:p>
            <a:pPr algn="l"/>
            <a:r>
              <a:rPr lang="tr-TR" sz="1800" b="1" i="0" u="none" strike="noStrike" baseline="0" dirty="0">
                <a:latin typeface="TimesNewRomanBold"/>
              </a:rPr>
              <a:t>Aile sağlığı merkezinin fiziki şartları</a:t>
            </a:r>
          </a:p>
          <a:p>
            <a:pPr algn="l"/>
            <a:r>
              <a:rPr lang="tr-TR" sz="1800" b="1" i="0" u="none" strike="noStrike" baseline="0" dirty="0">
                <a:latin typeface="TimesNewRomanBold"/>
              </a:rPr>
              <a:t>MADDE 23 – </a:t>
            </a:r>
            <a:r>
              <a:rPr lang="tr-TR" sz="1800" b="0" i="0" u="none" strike="noStrike" baseline="0" dirty="0">
                <a:latin typeface="TimesNewRomanRegular"/>
              </a:rPr>
              <a:t>(1) Aile sağlığı merkezlerinde aşağıda belirtilen asgari fiziki şartlar aranır.</a:t>
            </a:r>
          </a:p>
          <a:p>
            <a:pPr algn="l"/>
            <a:r>
              <a:rPr lang="tr-TR" sz="1800" b="0" i="0" u="none" strike="noStrike" baseline="0" dirty="0">
                <a:latin typeface="TimesNewRomanRegular"/>
              </a:rPr>
              <a:t>a) </a:t>
            </a:r>
            <a:r>
              <a:rPr lang="tr-TR" sz="1800" b="0" i="0" u="none" strike="noStrike" baseline="0" dirty="0">
                <a:highlight>
                  <a:srgbClr val="FFFF00"/>
                </a:highlight>
                <a:latin typeface="TimesNewRomanRegular"/>
              </a:rPr>
              <a:t>Binanın kolay ulaşılabilir, güvenli, uygun havalandırma, ısıtma ve aydınlatma imkânlarına sahip, toplam alanının tek aile hekimi için 60 metrekare olması gerekir. Birden fazla hekimin birlikte çalışması durumunda her aile hekimi için 20 metrekare ilave edilir. Bir aile sağlığı merkezinde 2- 6 aile hekimliği birimi olmasına azami dikkat gösterilir.</a:t>
            </a:r>
          </a:p>
          <a:p>
            <a:pPr algn="l"/>
            <a:r>
              <a:rPr lang="tr-TR" sz="1800" b="0" i="0" u="none" strike="noStrike" baseline="0" dirty="0">
                <a:latin typeface="TimesNewRomanRegular"/>
              </a:rPr>
              <a:t>b) Bekleme ve danışma bölümü bulunur. Bir hekim için bekleme alanında en az 5, daha sonraki her hekim için ilaveten en az 3’er adet olmak üzere yeterli sayıda bekleme koltuğu bulundurulur. Bekleme koltuğunun kolay temizlenebilir ve ergonomik yapıda olması; ahşap, PVC veya metal malzemelerden yapılmışsa oturulan ve yaslanılan alanların bir döşeme malzemesi ile kaplanmış olması gerekir. Bekleme alanında Kurumca gönderilen güncel afiş ve broşürler düzenlenmiş panoda asılı olarak bulundurulur, panoda asılamayacak olanlar çerçeveli olarak bulundurulur. Hasta ve hasta yakınlarının dilek ve önerilerini kolaylıkla ulaştırılabilmesini sağlayacak dilek ve öneri kutuları </a:t>
            </a:r>
            <a:r>
              <a:rPr lang="tr-TR" sz="1800" b="1" i="0" u="none" strike="noStrike" baseline="0" dirty="0">
                <a:latin typeface="TimesNewRomanBold"/>
              </a:rPr>
              <a:t>(Ek ibare:RG-11/3/2015-29292) </a:t>
            </a:r>
            <a:r>
              <a:rPr lang="tr-TR" sz="1800" b="0" i="0" u="none" strike="noStrike" baseline="0" dirty="0">
                <a:latin typeface="TimesNewRomanRegular"/>
              </a:rPr>
              <a:t>ile hijyeni sağlamaya yönelik el antiseptiği bulundurulur.</a:t>
            </a:r>
            <a:endParaRPr lang="tr-TR" dirty="0"/>
          </a:p>
        </p:txBody>
      </p:sp>
      <p:sp>
        <p:nvSpPr>
          <p:cNvPr id="2" name="Slayt Numarası Yer Tutucusu 1">
            <a:extLst>
              <a:ext uri="{FF2B5EF4-FFF2-40B4-BE49-F238E27FC236}">
                <a16:creationId xmlns:a16="http://schemas.microsoft.com/office/drawing/2014/main" id="{D46B5B42-BBD2-5555-91D1-4A16AC39F470}"/>
              </a:ext>
            </a:extLst>
          </p:cNvPr>
          <p:cNvSpPr>
            <a:spLocks noGrp="1"/>
          </p:cNvSpPr>
          <p:nvPr>
            <p:ph type="sldNum" sz="quarter" idx="12"/>
          </p:nvPr>
        </p:nvSpPr>
        <p:spPr/>
        <p:txBody>
          <a:bodyPr/>
          <a:lstStyle/>
          <a:p>
            <a:fld id="{BB7A8899-998F-4EED-95AC-72520FB84975}" type="slidenum">
              <a:rPr lang="tr-TR" smtClean="0"/>
              <a:t>86</a:t>
            </a:fld>
            <a:endParaRPr lang="tr-TR"/>
          </a:p>
        </p:txBody>
      </p:sp>
    </p:spTree>
    <p:extLst>
      <p:ext uri="{BB962C8B-B14F-4D97-AF65-F5344CB8AC3E}">
        <p14:creationId xmlns:p14="http://schemas.microsoft.com/office/powerpoint/2010/main" val="1544728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F2B97E-7F3A-4DCE-9071-55003704C29F}"/>
              </a:ext>
            </a:extLst>
          </p:cNvPr>
          <p:cNvSpPr>
            <a:spLocks noGrp="1"/>
          </p:cNvSpPr>
          <p:nvPr>
            <p:ph idx="1"/>
          </p:nvPr>
        </p:nvSpPr>
        <p:spPr>
          <a:xfrm>
            <a:off x="598503" y="1381741"/>
            <a:ext cx="10515600" cy="4351338"/>
          </a:xfrm>
        </p:spPr>
        <p:txBody>
          <a:bodyPr>
            <a:normAutofit lnSpcReduction="10000"/>
          </a:bodyPr>
          <a:lstStyle/>
          <a:p>
            <a:pPr algn="l"/>
            <a:r>
              <a:rPr lang="tr-TR" sz="2400" b="0" i="0" u="none" strike="noStrike" baseline="0" dirty="0">
                <a:latin typeface="TimesNewRomanRegular"/>
              </a:rPr>
              <a:t>c) Muayene odasının, her aile hekimi için </a:t>
            </a:r>
            <a:r>
              <a:rPr lang="tr-TR" sz="2400" b="0" i="0" u="none" strike="noStrike" baseline="0" dirty="0">
                <a:highlight>
                  <a:srgbClr val="FFFF00"/>
                </a:highlight>
                <a:latin typeface="TimesNewRomanRegular"/>
              </a:rPr>
              <a:t>en az 10 metrekare </a:t>
            </a:r>
            <a:r>
              <a:rPr lang="tr-TR" sz="2400" b="0" i="0" u="none" strike="noStrike" baseline="0" dirty="0">
                <a:latin typeface="TimesNewRomanRegular"/>
              </a:rPr>
              <a:t>olması gerekir. Muayene odasında lavabo bulunur.</a:t>
            </a:r>
          </a:p>
          <a:p>
            <a:pPr algn="l"/>
            <a:r>
              <a:rPr lang="tr-TR" sz="2400" b="0" i="0" u="none" strike="noStrike" baseline="0" dirty="0">
                <a:latin typeface="TimesNewRomanRegular"/>
              </a:rPr>
              <a:t>ç) Tıbbi müdahale odası, hastaya tıbbi girişimlerin yapılabileceği büyüklükte, lavabosu bulunan bir odadır. Bu odada aşı, enjeksiyon, küçük cerrahi müdahalelerin yapılmasına uygun muayene ve müdahale masası, muayene ve acil müdahale malzemeleri, jinekolojik muayene masası ile dezenfeksiyon ve sterilizasyon cihazlarının bulunması gereklidir.</a:t>
            </a:r>
          </a:p>
          <a:p>
            <a:pPr algn="l"/>
            <a:r>
              <a:rPr lang="tr-TR" sz="2400" b="0" i="0" u="none" strike="noStrike" baseline="0" dirty="0">
                <a:latin typeface="TimesNewRomanRegular"/>
              </a:rPr>
              <a:t>d) Laboratuvar hizmetlerinin aile hekimince merkezde verilmesi planlanıyorsa bu hizmetler için uygun bir oda bulunur.</a:t>
            </a:r>
          </a:p>
          <a:p>
            <a:pPr algn="l"/>
            <a:r>
              <a:rPr lang="tr-TR" sz="2400" b="0" i="0" u="none" strike="noStrike" baseline="0" dirty="0">
                <a:latin typeface="TimesNewRomanRegular"/>
              </a:rPr>
              <a:t>e) Aile sağlığı merkezi içerisinde kullanıma hazır, bütün aile hekimliği birimlerince de kullanılabilecek mahremiyet kurallarının uygulandığı</a:t>
            </a:r>
            <a:r>
              <a:rPr lang="tr-TR" sz="2400" b="0" i="0" u="none" strike="noStrike" baseline="0" dirty="0">
                <a:highlight>
                  <a:srgbClr val="FFFF00"/>
                </a:highlight>
                <a:latin typeface="TimesNewRomanRegular"/>
              </a:rPr>
              <a:t>, bebek bakım ve emzirme alanı veya odası bulunur.</a:t>
            </a:r>
            <a:endParaRPr lang="tr-TR" sz="3600" dirty="0">
              <a:highlight>
                <a:srgbClr val="FFFF00"/>
              </a:highlight>
            </a:endParaRPr>
          </a:p>
        </p:txBody>
      </p:sp>
      <p:sp>
        <p:nvSpPr>
          <p:cNvPr id="2" name="Slayt Numarası Yer Tutucusu 1">
            <a:extLst>
              <a:ext uri="{FF2B5EF4-FFF2-40B4-BE49-F238E27FC236}">
                <a16:creationId xmlns:a16="http://schemas.microsoft.com/office/drawing/2014/main" id="{2E865EDD-A323-1809-DCA6-A629077A6E4F}"/>
              </a:ext>
            </a:extLst>
          </p:cNvPr>
          <p:cNvSpPr>
            <a:spLocks noGrp="1"/>
          </p:cNvSpPr>
          <p:nvPr>
            <p:ph type="sldNum" sz="quarter" idx="12"/>
          </p:nvPr>
        </p:nvSpPr>
        <p:spPr/>
        <p:txBody>
          <a:bodyPr/>
          <a:lstStyle/>
          <a:p>
            <a:fld id="{BB7A8899-998F-4EED-95AC-72520FB84975}" type="slidenum">
              <a:rPr lang="tr-TR" smtClean="0"/>
              <a:t>87</a:t>
            </a:fld>
            <a:endParaRPr lang="tr-TR"/>
          </a:p>
        </p:txBody>
      </p:sp>
    </p:spTree>
    <p:extLst>
      <p:ext uri="{BB962C8B-B14F-4D97-AF65-F5344CB8AC3E}">
        <p14:creationId xmlns:p14="http://schemas.microsoft.com/office/powerpoint/2010/main" val="23744286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936F9D-A7F2-409A-A741-15C1BC1FCCED}"/>
              </a:ext>
            </a:extLst>
          </p:cNvPr>
          <p:cNvSpPr>
            <a:spLocks noGrp="1"/>
          </p:cNvSpPr>
          <p:nvPr>
            <p:ph idx="1"/>
          </p:nvPr>
        </p:nvSpPr>
        <p:spPr>
          <a:xfrm>
            <a:off x="838200" y="982245"/>
            <a:ext cx="10515600" cy="4983125"/>
          </a:xfrm>
        </p:spPr>
        <p:txBody>
          <a:bodyPr>
            <a:normAutofit/>
          </a:bodyPr>
          <a:lstStyle/>
          <a:p>
            <a:pPr marL="0" indent="0" algn="l">
              <a:buNone/>
            </a:pPr>
            <a:r>
              <a:rPr lang="tr-TR" sz="2400" b="1" i="0" u="none" strike="noStrike" baseline="0" dirty="0">
                <a:latin typeface="TimesNewRomanBold"/>
              </a:rPr>
              <a:t>Aile sağlığı merkezinin teknik donanımı</a:t>
            </a:r>
          </a:p>
          <a:p>
            <a:pPr algn="l"/>
            <a:r>
              <a:rPr lang="tr-TR" sz="2400" b="1" i="0" u="none" strike="noStrike" baseline="0" dirty="0">
                <a:latin typeface="TimesNewRomanBold"/>
              </a:rPr>
              <a:t>MADDE 24 – </a:t>
            </a:r>
            <a:r>
              <a:rPr lang="tr-TR" sz="2400" b="0" i="0" u="none" strike="noStrike" baseline="0" dirty="0">
                <a:latin typeface="TimesNewRomanRegular"/>
              </a:rPr>
              <a:t>(1) Aile sağlığı merkezinde </a:t>
            </a:r>
            <a:r>
              <a:rPr lang="tr-TR" sz="2400" b="0" i="0" u="none" strike="noStrike" baseline="0" dirty="0">
                <a:highlight>
                  <a:srgbClr val="FFFF00"/>
                </a:highlight>
                <a:latin typeface="TimesNewRomanRegular"/>
              </a:rPr>
              <a:t>aşağıda belirtilen asgari tıbbi cihaz ve malzemenin faal olarak bulundurulması zorunludur.</a:t>
            </a:r>
          </a:p>
          <a:p>
            <a:pPr algn="l"/>
            <a:r>
              <a:rPr lang="tr-TR" sz="2400" b="0" i="0" u="none" strike="noStrike" baseline="0" dirty="0">
                <a:latin typeface="TimesNewRomanRegular"/>
              </a:rPr>
              <a:t>a) </a:t>
            </a:r>
            <a:r>
              <a:rPr lang="tr-TR" sz="2400" b="0" i="0" u="none" strike="noStrike" baseline="0" dirty="0" err="1">
                <a:latin typeface="TimesNewRomanRegular"/>
              </a:rPr>
              <a:t>Steteskop</a:t>
            </a:r>
            <a:r>
              <a:rPr lang="tr-TR" sz="2400" b="0" i="0" u="none" strike="noStrike" baseline="0" dirty="0">
                <a:latin typeface="TimesNewRomanRegular"/>
              </a:rPr>
              <a:t>.</a:t>
            </a:r>
          </a:p>
          <a:p>
            <a:pPr algn="l"/>
            <a:r>
              <a:rPr lang="tr-TR" sz="2400" b="0" i="0" u="none" strike="noStrike" baseline="0" dirty="0">
                <a:latin typeface="TimesNewRomanRegular"/>
              </a:rPr>
              <a:t>b) Tansiyon aleti (çocuk ve erişkin olmak üzere en az iki boy).</a:t>
            </a:r>
          </a:p>
          <a:p>
            <a:pPr algn="l"/>
            <a:r>
              <a:rPr lang="tr-TR" sz="2400" b="0" i="0" u="none" strike="noStrike" baseline="0" dirty="0">
                <a:latin typeface="TimesNewRomanRegular"/>
              </a:rPr>
              <a:t>c) </a:t>
            </a:r>
            <a:r>
              <a:rPr lang="tr-TR" sz="2400" b="0" i="0" u="none" strike="noStrike" baseline="0" dirty="0" err="1">
                <a:latin typeface="TimesNewRomanRegular"/>
              </a:rPr>
              <a:t>Otoskop</a:t>
            </a:r>
            <a:r>
              <a:rPr lang="tr-TR" sz="2400" b="0" i="0" u="none" strike="noStrike" baseline="0" dirty="0">
                <a:latin typeface="TimesNewRomanRegular"/>
              </a:rPr>
              <a:t>.</a:t>
            </a:r>
          </a:p>
          <a:p>
            <a:pPr algn="l"/>
            <a:r>
              <a:rPr lang="tr-TR" sz="2400" b="0" i="0" u="none" strike="noStrike" baseline="0" dirty="0">
                <a:latin typeface="TimesNewRomanRegular"/>
              </a:rPr>
              <a:t>ç) Oftalmoskop.</a:t>
            </a:r>
          </a:p>
          <a:p>
            <a:pPr algn="l"/>
            <a:r>
              <a:rPr lang="tr-TR" sz="2400" b="0" i="0" u="none" strike="noStrike" baseline="0" dirty="0">
                <a:latin typeface="TimesNewRomanRegular"/>
              </a:rPr>
              <a:t>d) Termometre.</a:t>
            </a:r>
          </a:p>
          <a:p>
            <a:pPr algn="l"/>
            <a:r>
              <a:rPr lang="tr-TR" sz="2400" b="0" i="0" u="none" strike="noStrike" baseline="0" dirty="0">
                <a:latin typeface="TimesNewRomanRegular"/>
              </a:rPr>
              <a:t>e) Işık kaynağı.</a:t>
            </a:r>
          </a:p>
          <a:p>
            <a:pPr algn="l"/>
            <a:r>
              <a:rPr lang="tr-TR" sz="2400" b="0" i="0" u="none" strike="noStrike" baseline="0" dirty="0">
                <a:latin typeface="TimesNewRomanRegular"/>
              </a:rPr>
              <a:t>f) Dil basacağı.</a:t>
            </a:r>
          </a:p>
          <a:p>
            <a:pPr algn="l"/>
            <a:r>
              <a:rPr lang="tr-TR" sz="2400" b="0" i="0" u="none" strike="noStrike" baseline="0" dirty="0">
                <a:latin typeface="TimesNewRomanRegular"/>
              </a:rPr>
              <a:t>g) Paravan, perde ve benzerleri.</a:t>
            </a:r>
          </a:p>
          <a:p>
            <a:pPr marL="0" indent="0" algn="l">
              <a:buNone/>
            </a:pPr>
            <a:endParaRPr lang="tr-TR" sz="3600" dirty="0"/>
          </a:p>
        </p:txBody>
      </p:sp>
      <p:sp>
        <p:nvSpPr>
          <p:cNvPr id="2" name="Slayt Numarası Yer Tutucusu 1">
            <a:extLst>
              <a:ext uri="{FF2B5EF4-FFF2-40B4-BE49-F238E27FC236}">
                <a16:creationId xmlns:a16="http://schemas.microsoft.com/office/drawing/2014/main" id="{252D76BE-03E9-4F93-B5B7-9A00B35001EC}"/>
              </a:ext>
            </a:extLst>
          </p:cNvPr>
          <p:cNvSpPr>
            <a:spLocks noGrp="1"/>
          </p:cNvSpPr>
          <p:nvPr>
            <p:ph type="sldNum" sz="quarter" idx="12"/>
          </p:nvPr>
        </p:nvSpPr>
        <p:spPr/>
        <p:txBody>
          <a:bodyPr/>
          <a:lstStyle/>
          <a:p>
            <a:fld id="{BB7A8899-998F-4EED-95AC-72520FB84975}" type="slidenum">
              <a:rPr lang="tr-TR" smtClean="0"/>
              <a:t>88</a:t>
            </a:fld>
            <a:endParaRPr lang="tr-TR"/>
          </a:p>
        </p:txBody>
      </p:sp>
    </p:spTree>
    <p:extLst>
      <p:ext uri="{BB962C8B-B14F-4D97-AF65-F5344CB8AC3E}">
        <p14:creationId xmlns:p14="http://schemas.microsoft.com/office/powerpoint/2010/main" val="3947783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7E81482-F977-478C-AA91-1486B3657A51}"/>
              </a:ext>
            </a:extLst>
          </p:cNvPr>
          <p:cNvSpPr txBox="1"/>
          <p:nvPr/>
        </p:nvSpPr>
        <p:spPr>
          <a:xfrm>
            <a:off x="481403" y="629602"/>
            <a:ext cx="10719997" cy="5909310"/>
          </a:xfrm>
          <a:prstGeom prst="rect">
            <a:avLst/>
          </a:prstGeom>
          <a:noFill/>
        </p:spPr>
        <p:txBody>
          <a:bodyPr wrap="square">
            <a:spAutoFit/>
          </a:bodyPr>
          <a:lstStyle/>
          <a:p>
            <a:pPr algn="l"/>
            <a:r>
              <a:rPr lang="tr-TR" b="0" i="0" u="none" strike="noStrike" baseline="0" dirty="0">
                <a:latin typeface="TimesNewRomanRegular"/>
              </a:rPr>
              <a:t>ğ) Muayene masası.</a:t>
            </a:r>
          </a:p>
          <a:p>
            <a:pPr algn="l"/>
            <a:r>
              <a:rPr lang="tr-TR" b="0" i="0" u="none" strike="noStrike" baseline="0" dirty="0">
                <a:latin typeface="TimesNewRomanRegular"/>
              </a:rPr>
              <a:t>h) Refleks çekici.</a:t>
            </a:r>
          </a:p>
          <a:p>
            <a:pPr algn="l"/>
            <a:r>
              <a:rPr lang="tr-TR" b="0" i="0" u="none" strike="noStrike" baseline="0" dirty="0">
                <a:latin typeface="TimesNewRomanRegular"/>
              </a:rPr>
              <a:t>ı) Mezura.</a:t>
            </a:r>
          </a:p>
          <a:p>
            <a:pPr algn="l"/>
            <a:r>
              <a:rPr lang="tr-TR" b="0" i="0" u="none" strike="noStrike" baseline="0" dirty="0">
                <a:latin typeface="TimesNewRomanRegular"/>
              </a:rPr>
              <a:t>i) </a:t>
            </a:r>
            <a:r>
              <a:rPr lang="tr-TR" b="0" i="0" u="none" strike="noStrike" baseline="0" dirty="0" err="1">
                <a:latin typeface="TimesNewRomanRegular"/>
              </a:rPr>
              <a:t>Fetal</a:t>
            </a:r>
            <a:r>
              <a:rPr lang="tr-TR" b="0" i="0" u="none" strike="noStrike" baseline="0" dirty="0">
                <a:latin typeface="TimesNewRomanRegular"/>
              </a:rPr>
              <a:t> el </a:t>
            </a:r>
            <a:r>
              <a:rPr lang="tr-TR" b="0" i="0" u="none" strike="noStrike" baseline="0" dirty="0" err="1">
                <a:latin typeface="TimesNewRomanRegular"/>
              </a:rPr>
              <a:t>doppleri</a:t>
            </a:r>
            <a:r>
              <a:rPr lang="tr-TR" b="0" i="0" u="none" strike="noStrike" baseline="0" dirty="0">
                <a:latin typeface="TimesNewRomanRegular"/>
              </a:rPr>
              <a:t>.</a:t>
            </a:r>
          </a:p>
          <a:p>
            <a:pPr algn="l"/>
            <a:r>
              <a:rPr lang="tr-TR" b="0" i="0" u="none" strike="noStrike" baseline="0" dirty="0">
                <a:latin typeface="TimesNewRomanRegular"/>
              </a:rPr>
              <a:t>j) Aşı nakil kabı.</a:t>
            </a:r>
          </a:p>
          <a:p>
            <a:pPr algn="l"/>
            <a:r>
              <a:rPr lang="tr-TR" b="0" i="0" u="none" strike="noStrike" baseline="0" dirty="0">
                <a:latin typeface="TimesNewRomanRegular"/>
              </a:rPr>
              <a:t>k) </a:t>
            </a:r>
            <a:r>
              <a:rPr lang="tr-TR" b="0" i="0" u="none" strike="noStrike" baseline="0" dirty="0" err="1">
                <a:latin typeface="TimesNewRomanRegular"/>
              </a:rPr>
              <a:t>Snellen</a:t>
            </a:r>
            <a:r>
              <a:rPr lang="tr-TR" b="0" i="0" u="none" strike="noStrike" baseline="0" dirty="0">
                <a:latin typeface="TimesNewRomanRegular"/>
              </a:rPr>
              <a:t> eşeli.</a:t>
            </a:r>
          </a:p>
          <a:p>
            <a:pPr algn="l"/>
            <a:r>
              <a:rPr lang="tr-TR" b="0" i="0" u="none" strike="noStrike" baseline="0" dirty="0">
                <a:latin typeface="TimesNewRomanRegular"/>
              </a:rPr>
              <a:t>l) </a:t>
            </a:r>
            <a:r>
              <a:rPr lang="tr-TR" b="0" i="0" u="none" strike="noStrike" baseline="0" dirty="0" err="1">
                <a:latin typeface="TimesNewRomanRegular"/>
              </a:rPr>
              <a:t>Diapozon</a:t>
            </a:r>
            <a:r>
              <a:rPr lang="tr-TR" b="0" i="0" u="none" strike="noStrike" baseline="0" dirty="0">
                <a:latin typeface="TimesNewRomanRegular"/>
              </a:rPr>
              <a:t> seti.</a:t>
            </a:r>
          </a:p>
          <a:p>
            <a:pPr algn="l"/>
            <a:r>
              <a:rPr lang="tr-TR" b="0" i="0" u="none" strike="noStrike" baseline="0" dirty="0">
                <a:latin typeface="TimesNewRomanRegular"/>
              </a:rPr>
              <a:t>m) Tartı aleti (bebek, erişkin boy).</a:t>
            </a:r>
          </a:p>
          <a:p>
            <a:pPr algn="l"/>
            <a:r>
              <a:rPr lang="tr-TR" b="0" i="0" u="none" strike="noStrike" baseline="0" dirty="0">
                <a:latin typeface="TimesNewRomanRegular"/>
              </a:rPr>
              <a:t>n) Boy ölçer (bebek, erişkin boy).</a:t>
            </a:r>
          </a:p>
          <a:p>
            <a:pPr algn="l"/>
            <a:r>
              <a:rPr lang="tr-TR" b="0" i="0" u="none" strike="noStrike" baseline="0" dirty="0">
                <a:latin typeface="TimesNewRomanRegular"/>
              </a:rPr>
              <a:t>o) Pansuman seti.</a:t>
            </a:r>
          </a:p>
          <a:p>
            <a:pPr algn="l"/>
            <a:r>
              <a:rPr lang="tr-TR" b="0" i="0" u="none" strike="noStrike" baseline="0" dirty="0">
                <a:latin typeface="TimesNewRomanRegular"/>
              </a:rPr>
              <a:t>ö) Enjektör, gazlı bez gibi gerekli sarf malzemeleri</a:t>
            </a:r>
          </a:p>
          <a:p>
            <a:pPr algn="l"/>
            <a:r>
              <a:rPr lang="tr-TR" b="0" i="0" u="none" strike="noStrike" baseline="0" dirty="0">
                <a:latin typeface="TimesNewRomanRegular"/>
              </a:rPr>
              <a:t>p) Keskin atık kabı.</a:t>
            </a:r>
          </a:p>
          <a:p>
            <a:pPr algn="l"/>
            <a:r>
              <a:rPr lang="tr-TR" b="0" i="0" u="none" strike="noStrike" baseline="0" dirty="0">
                <a:latin typeface="TimesNewRomanRegular"/>
              </a:rPr>
              <a:t>r) Acil seti; acil müdahale setinde asgari aşağıda belirtilen malzemeler bulunur.</a:t>
            </a:r>
          </a:p>
          <a:p>
            <a:pPr algn="l"/>
            <a:r>
              <a:rPr lang="tr-TR" b="0" i="0" u="none" strike="noStrike" baseline="0" dirty="0">
                <a:latin typeface="TimesNewRomanRegular"/>
              </a:rPr>
              <a:t> 1) </a:t>
            </a:r>
            <a:r>
              <a:rPr lang="tr-TR" b="0" i="0" u="none" strike="noStrike" baseline="0" dirty="0" err="1">
                <a:latin typeface="TimesNewRomanRegular"/>
              </a:rPr>
              <a:t>Laringoskop</a:t>
            </a:r>
            <a:r>
              <a:rPr lang="tr-TR" b="0" i="0" u="none" strike="noStrike" baseline="0" dirty="0">
                <a:latin typeface="TimesNewRomanRegular"/>
              </a:rPr>
              <a:t> seti ve yedek pilleri (çocuk ve erişkin için),</a:t>
            </a:r>
          </a:p>
          <a:p>
            <a:pPr algn="l"/>
            <a:r>
              <a:rPr lang="tr-TR" b="0" i="0" u="none" strike="noStrike" baseline="0" dirty="0">
                <a:latin typeface="TimesNewRomanRegular"/>
              </a:rPr>
              <a:t> </a:t>
            </a:r>
            <a:r>
              <a:rPr lang="es-ES" b="0" i="0" u="none" strike="noStrike" baseline="0" dirty="0">
                <a:latin typeface="TimesNewRomanRegular"/>
              </a:rPr>
              <a:t>2) Ambu ve maske (çocuk ve erişkin boy),</a:t>
            </a:r>
          </a:p>
          <a:p>
            <a:pPr algn="l"/>
            <a:r>
              <a:rPr lang="tr-TR" b="0" i="0" u="none" strike="noStrike" baseline="0" dirty="0">
                <a:latin typeface="TimesNewRomanRegular"/>
              </a:rPr>
              <a:t> </a:t>
            </a:r>
            <a:r>
              <a:rPr lang="fi-FI" b="0" i="0" u="none" strike="noStrike" baseline="0" dirty="0">
                <a:latin typeface="TimesNewRomanRegular"/>
              </a:rPr>
              <a:t>3) Oksijen hortumu ve maskeleri,</a:t>
            </a:r>
          </a:p>
          <a:p>
            <a:pPr algn="l"/>
            <a:r>
              <a:rPr lang="tr-TR" b="0" i="0" u="none" strike="noStrike" baseline="0" dirty="0">
                <a:latin typeface="TimesNewRomanRegular"/>
              </a:rPr>
              <a:t> 4) </a:t>
            </a:r>
            <a:r>
              <a:rPr lang="tr-TR" b="0" i="0" u="none" strike="noStrike" baseline="0" dirty="0" err="1">
                <a:latin typeface="TimesNewRomanRegular"/>
              </a:rPr>
              <a:t>Entübasyon</a:t>
            </a:r>
            <a:r>
              <a:rPr lang="tr-TR" b="0" i="0" u="none" strike="noStrike" baseline="0" dirty="0">
                <a:latin typeface="TimesNewRomanRegular"/>
              </a:rPr>
              <a:t> tüpü (çocuk ve erişkin için),</a:t>
            </a:r>
          </a:p>
          <a:p>
            <a:pPr algn="l"/>
            <a:r>
              <a:rPr lang="tr-TR" b="0" i="0" u="none" strike="noStrike" baseline="0" dirty="0">
                <a:latin typeface="TimesNewRomanRegular"/>
              </a:rPr>
              <a:t> 5) Yardımcı hava yolu araçları (</a:t>
            </a:r>
            <a:r>
              <a:rPr lang="tr-TR" b="0" i="0" u="none" strike="noStrike" baseline="0" dirty="0" err="1">
                <a:latin typeface="TimesNewRomanRegular"/>
              </a:rPr>
              <a:t>laringeal</a:t>
            </a:r>
            <a:r>
              <a:rPr lang="tr-TR" b="0" i="0" u="none" strike="noStrike" baseline="0" dirty="0">
                <a:latin typeface="TimesNewRomanRegular"/>
              </a:rPr>
              <a:t> maske, </a:t>
            </a:r>
            <a:r>
              <a:rPr lang="tr-TR" b="0" i="0" u="none" strike="noStrike" baseline="0" dirty="0" err="1">
                <a:latin typeface="TimesNewRomanRegular"/>
              </a:rPr>
              <a:t>airway</a:t>
            </a:r>
            <a:r>
              <a:rPr lang="tr-TR" b="0" i="0" u="none" strike="noStrike" baseline="0" dirty="0">
                <a:latin typeface="TimesNewRomanRegular"/>
              </a:rPr>
              <a:t> ya da kombi tüp),</a:t>
            </a:r>
          </a:p>
          <a:p>
            <a:pPr algn="l"/>
            <a:r>
              <a:rPr lang="tr-TR" b="0" i="0" u="none" strike="noStrike" baseline="0" dirty="0">
                <a:latin typeface="TimesNewRomanRegular"/>
              </a:rPr>
              <a:t> 6) Enjektörler (2, 5,10 cc ebatlarında her bir ebattan asgari beş adet),</a:t>
            </a:r>
          </a:p>
          <a:p>
            <a:pPr algn="l"/>
            <a:r>
              <a:rPr lang="tr-TR" b="0" i="0" u="none" strike="noStrike" baseline="0" dirty="0">
                <a:latin typeface="TimesNewRomanRegular"/>
              </a:rPr>
              <a:t> 7) Kişisel koruyucu ekipman (eldiven, maske ve benzerleri.).</a:t>
            </a:r>
          </a:p>
          <a:p>
            <a:pPr algn="l"/>
            <a:endParaRPr lang="tr-TR" dirty="0"/>
          </a:p>
        </p:txBody>
      </p:sp>
      <p:sp>
        <p:nvSpPr>
          <p:cNvPr id="2" name="Slayt Numarası Yer Tutucusu 1">
            <a:extLst>
              <a:ext uri="{FF2B5EF4-FFF2-40B4-BE49-F238E27FC236}">
                <a16:creationId xmlns:a16="http://schemas.microsoft.com/office/drawing/2014/main" id="{8AAA6F52-5377-6AED-9109-E8EAB6C503A7}"/>
              </a:ext>
            </a:extLst>
          </p:cNvPr>
          <p:cNvSpPr>
            <a:spLocks noGrp="1"/>
          </p:cNvSpPr>
          <p:nvPr>
            <p:ph type="sldNum" sz="quarter" idx="12"/>
          </p:nvPr>
        </p:nvSpPr>
        <p:spPr/>
        <p:txBody>
          <a:bodyPr/>
          <a:lstStyle/>
          <a:p>
            <a:fld id="{BB7A8899-998F-4EED-95AC-72520FB84975}" type="slidenum">
              <a:rPr lang="tr-TR" smtClean="0"/>
              <a:t>89</a:t>
            </a:fld>
            <a:endParaRPr lang="tr-TR"/>
          </a:p>
        </p:txBody>
      </p:sp>
    </p:spTree>
    <p:extLst>
      <p:ext uri="{BB962C8B-B14F-4D97-AF65-F5344CB8AC3E}">
        <p14:creationId xmlns:p14="http://schemas.microsoft.com/office/powerpoint/2010/main" val="215062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D329358-E1F5-404D-A7F9-2961445B3D94}"/>
              </a:ext>
            </a:extLst>
          </p:cNvPr>
          <p:cNvSpPr txBox="1"/>
          <p:nvPr/>
        </p:nvSpPr>
        <p:spPr>
          <a:xfrm>
            <a:off x="771181" y="315807"/>
            <a:ext cx="6750784" cy="523220"/>
          </a:xfrm>
          <a:prstGeom prst="rect">
            <a:avLst/>
          </a:prstGeom>
          <a:noFill/>
        </p:spPr>
        <p:txBody>
          <a:bodyPr wrap="square" rtlCol="0">
            <a:spAutoFit/>
          </a:bodyPr>
          <a:lstStyle/>
          <a:p>
            <a:r>
              <a:rPr lang="tr-TR" sz="2800" b="1" dirty="0"/>
              <a:t>DÜNYA TABİPLER BİRLİĞİ BİLDİRGELERİ</a:t>
            </a:r>
          </a:p>
        </p:txBody>
      </p:sp>
      <p:sp>
        <p:nvSpPr>
          <p:cNvPr id="3" name="Metin kutusu 2">
            <a:extLst>
              <a:ext uri="{FF2B5EF4-FFF2-40B4-BE49-F238E27FC236}">
                <a16:creationId xmlns:a16="http://schemas.microsoft.com/office/drawing/2014/main" id="{BD9B5E45-200B-4D13-B88B-5D9F2A0BCDE0}"/>
              </a:ext>
            </a:extLst>
          </p:cNvPr>
          <p:cNvSpPr txBox="1"/>
          <p:nvPr/>
        </p:nvSpPr>
        <p:spPr>
          <a:xfrm>
            <a:off x="771181" y="1633541"/>
            <a:ext cx="10884665" cy="2862322"/>
          </a:xfrm>
          <a:prstGeom prst="rect">
            <a:avLst/>
          </a:prstGeom>
          <a:noFill/>
        </p:spPr>
        <p:txBody>
          <a:bodyPr wrap="square" rtlCol="0">
            <a:spAutoFit/>
          </a:bodyPr>
          <a:lstStyle/>
          <a:p>
            <a:pPr marL="285750" indent="-285750" algn="just">
              <a:buFont typeface="Arial" panose="020B0604020202020204" pitchFamily="34" charset="0"/>
              <a:buChar char="•"/>
            </a:pPr>
            <a:r>
              <a:rPr lang="tr-TR" sz="2400" b="0" i="0" u="none" strike="noStrike" baseline="0" dirty="0"/>
              <a:t>Dünya Tabipler Birliği'nin 2'nci Genel Kurulu’nda (</a:t>
            </a:r>
            <a:r>
              <a:rPr lang="tr-TR" sz="2400" b="0" i="0" u="none" strike="noStrike" baseline="0" dirty="0">
                <a:highlight>
                  <a:srgbClr val="FFFF00"/>
                </a:highlight>
              </a:rPr>
              <a:t>Eylül 1948</a:t>
            </a:r>
            <a:r>
              <a:rPr lang="tr-TR" sz="2400" b="0" i="0" u="none" strike="noStrike" baseline="0" dirty="0"/>
              <a:t>, Cenevre-İsviçre) benimsenmiş, 22'nci Dünya Tabipler Birliği Genel Kurulu'nda (Ağustos 1968, </a:t>
            </a:r>
            <a:r>
              <a:rPr lang="tr-TR" sz="2400" b="0" i="0" u="none" strike="noStrike" baseline="0" dirty="0" err="1"/>
              <a:t>Sidney</a:t>
            </a:r>
            <a:r>
              <a:rPr lang="tr-TR" sz="2400" b="0" i="0" u="none" strike="noStrike" baseline="0" dirty="0"/>
              <a:t>-Avustralya) ve 35'inci Dünya Tabipler Birliği Genel Kurulu'nda (Ekim 1983, Venedik-İtalya) geliştirilmiştir. </a:t>
            </a:r>
            <a:r>
              <a:rPr lang="tr-TR" sz="2400" b="0" i="0" u="none" strike="noStrike" baseline="0" dirty="0">
                <a:highlight>
                  <a:srgbClr val="FFFF00"/>
                </a:highlight>
              </a:rPr>
              <a:t>Mesleğe bağlılık yeminini içeren metin, tıbbın her türlü ayrımcılıktan uzak bir şekilde uygulanması ilkesini getirmiştir.</a:t>
            </a:r>
          </a:p>
          <a:p>
            <a:pPr marL="285750" indent="-285750" algn="just">
              <a:buFont typeface="Arial" panose="020B0604020202020204" pitchFamily="34" charset="0"/>
              <a:buChar char="•"/>
            </a:pPr>
            <a:endParaRPr lang="tr-TR" sz="2000" dirty="0"/>
          </a:p>
          <a:p>
            <a:pPr marL="285750" indent="-285750" algn="just">
              <a:buFont typeface="Arial" panose="020B0604020202020204" pitchFamily="34" charset="0"/>
              <a:buChar char="•"/>
            </a:pPr>
            <a:endParaRPr lang="tr-TR" sz="2000" b="0" i="0" u="none" strike="noStrike" baseline="0" dirty="0">
              <a:latin typeface="TimesNewRomanPSMT"/>
            </a:endParaRPr>
          </a:p>
          <a:p>
            <a:pPr algn="just"/>
            <a:endParaRPr lang="tr-TR" sz="2000" dirty="0">
              <a:latin typeface="TimesNewRomanPSMT"/>
            </a:endParaRPr>
          </a:p>
        </p:txBody>
      </p:sp>
      <p:sp>
        <p:nvSpPr>
          <p:cNvPr id="4" name="Metin kutusu 3">
            <a:extLst>
              <a:ext uri="{FF2B5EF4-FFF2-40B4-BE49-F238E27FC236}">
                <a16:creationId xmlns:a16="http://schemas.microsoft.com/office/drawing/2014/main" id="{548F4EBD-B5AD-4015-B9CC-F486E0E9A5A3}"/>
              </a:ext>
            </a:extLst>
          </p:cNvPr>
          <p:cNvSpPr txBox="1"/>
          <p:nvPr/>
        </p:nvSpPr>
        <p:spPr>
          <a:xfrm>
            <a:off x="771181" y="1057903"/>
            <a:ext cx="3767129" cy="461665"/>
          </a:xfrm>
          <a:prstGeom prst="rect">
            <a:avLst/>
          </a:prstGeom>
          <a:noFill/>
        </p:spPr>
        <p:txBody>
          <a:bodyPr wrap="square" rtlCol="0">
            <a:spAutoFit/>
          </a:bodyPr>
          <a:lstStyle/>
          <a:p>
            <a:r>
              <a:rPr lang="tr-TR" sz="2400" b="1" dirty="0"/>
              <a:t>1. CENEVRE BİLDİRGESİ</a:t>
            </a:r>
          </a:p>
        </p:txBody>
      </p:sp>
      <p:sp>
        <p:nvSpPr>
          <p:cNvPr id="6" name="Metin kutusu 5">
            <a:extLst>
              <a:ext uri="{FF2B5EF4-FFF2-40B4-BE49-F238E27FC236}">
                <a16:creationId xmlns:a16="http://schemas.microsoft.com/office/drawing/2014/main" id="{1ACA3F62-BBFF-436D-8FCC-50082B9029AC}"/>
              </a:ext>
            </a:extLst>
          </p:cNvPr>
          <p:cNvSpPr txBox="1"/>
          <p:nvPr/>
        </p:nvSpPr>
        <p:spPr>
          <a:xfrm>
            <a:off x="771181" y="4195024"/>
            <a:ext cx="10719412" cy="1938992"/>
          </a:xfrm>
          <a:prstGeom prst="rect">
            <a:avLst/>
          </a:prstGeom>
          <a:noFill/>
        </p:spPr>
        <p:txBody>
          <a:bodyPr wrap="square">
            <a:spAutoFit/>
          </a:bodyPr>
          <a:lstStyle/>
          <a:p>
            <a:pPr marL="285750" indent="-285750" algn="just">
              <a:buFont typeface="Arial" panose="020B0604020202020204" pitchFamily="34" charset="0"/>
              <a:buChar char="•"/>
            </a:pPr>
            <a:r>
              <a:rPr lang="tr-TR" sz="2400" b="0" i="0" u="none" strike="noStrike" baseline="0" dirty="0"/>
              <a:t>Dünya Tabipler Birliği'nin 3'üncü Genel Kurulu'nda (</a:t>
            </a:r>
            <a:r>
              <a:rPr lang="tr-TR" sz="2400" b="0" i="0" u="none" strike="noStrike" baseline="0" dirty="0">
                <a:highlight>
                  <a:srgbClr val="FFFF00"/>
                </a:highlight>
              </a:rPr>
              <a:t>Ekim 1949</a:t>
            </a:r>
            <a:r>
              <a:rPr lang="tr-TR" sz="2400" b="0" i="0" u="none" strike="noStrike" baseline="0" dirty="0"/>
              <a:t>, Londra-İngiltere) benimsenmiş, 22'nci Dünya Tabipler Kurulu'nda (Ağustos 1968, Sidney Avustralya) ve 35'inci Dünya Tabipler Birliği Genel Kurulu'nda (Ekim 1983, Venedik-İtalya) geliştirilmiştir. </a:t>
            </a:r>
            <a:r>
              <a:rPr lang="tr-TR" sz="2400" b="0" i="0" u="none" strike="noStrike" baseline="0" dirty="0">
                <a:highlight>
                  <a:srgbClr val="FFFF00"/>
                </a:highlight>
              </a:rPr>
              <a:t>Hekimlerin hastalara ve birbirlerine karşı görev ve sorumlulukları tanımlanmıştır.</a:t>
            </a:r>
            <a:endParaRPr lang="tr-TR" sz="2400" dirty="0">
              <a:highlight>
                <a:srgbClr val="FFFF00"/>
              </a:highlight>
            </a:endParaRPr>
          </a:p>
        </p:txBody>
      </p:sp>
      <p:sp>
        <p:nvSpPr>
          <p:cNvPr id="7" name="Metin kutusu 6">
            <a:extLst>
              <a:ext uri="{FF2B5EF4-FFF2-40B4-BE49-F238E27FC236}">
                <a16:creationId xmlns:a16="http://schemas.microsoft.com/office/drawing/2014/main" id="{4FB087F4-34B6-4303-B95A-8D540082F3E6}"/>
              </a:ext>
            </a:extLst>
          </p:cNvPr>
          <p:cNvSpPr txBox="1"/>
          <p:nvPr/>
        </p:nvSpPr>
        <p:spPr>
          <a:xfrm>
            <a:off x="771181" y="3619386"/>
            <a:ext cx="6268278" cy="461665"/>
          </a:xfrm>
          <a:prstGeom prst="rect">
            <a:avLst/>
          </a:prstGeom>
          <a:noFill/>
        </p:spPr>
        <p:txBody>
          <a:bodyPr wrap="square" rtlCol="0">
            <a:spAutoFit/>
          </a:bodyPr>
          <a:lstStyle/>
          <a:p>
            <a:r>
              <a:rPr lang="tr-TR" sz="2400" b="1" dirty="0"/>
              <a:t>2. HEKİMLİK AHLAKİ ULUSLARARASI YASASI</a:t>
            </a:r>
          </a:p>
        </p:txBody>
      </p:sp>
      <p:sp>
        <p:nvSpPr>
          <p:cNvPr id="10" name="Metin kutusu 9">
            <a:extLst>
              <a:ext uri="{FF2B5EF4-FFF2-40B4-BE49-F238E27FC236}">
                <a16:creationId xmlns:a16="http://schemas.microsoft.com/office/drawing/2014/main" id="{8C89AD10-EA88-4A63-90EB-E815542A277E}"/>
              </a:ext>
            </a:extLst>
          </p:cNvPr>
          <p:cNvSpPr txBox="1"/>
          <p:nvPr/>
        </p:nvSpPr>
        <p:spPr>
          <a:xfrm>
            <a:off x="1656521" y="6305294"/>
            <a:ext cx="7805531" cy="430887"/>
          </a:xfrm>
          <a:prstGeom prst="rect">
            <a:avLst/>
          </a:prstGeom>
          <a:noFill/>
        </p:spPr>
        <p:txBody>
          <a:bodyPr wrap="square">
            <a:spAutoFit/>
          </a:bodyPr>
          <a:lstStyle/>
          <a:p>
            <a:pPr algn="just"/>
            <a:r>
              <a:rPr lang="tr-TR" sz="1050" dirty="0">
                <a:solidFill>
                  <a:schemeClr val="tx1">
                    <a:lumMod val="50000"/>
                    <a:lumOff val="50000"/>
                  </a:schemeClr>
                </a:solidFill>
              </a:rPr>
              <a:t>Aşıcıoğlu, F. &amp; Demircan, T. (2015). Sağlık Hukuku ve Mevzuatı. İstanbul Üniversitesi Açık ve Uzaktan Eğitim Fakültesi. </a:t>
            </a:r>
            <a:r>
              <a:rPr lang="tr-TR"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http://auzefkitap.istanbul.edu.tr/kitap/saglikkurumlariisletmeciligi_ao/saglikhukukumevzuati.pdf</a:t>
            </a:r>
            <a:r>
              <a:rPr lang="tr-TR" sz="1050" dirty="0">
                <a:solidFill>
                  <a:schemeClr val="tx1">
                    <a:lumMod val="50000"/>
                    <a:lumOff val="50000"/>
                  </a:schemeClr>
                </a:solidFill>
              </a:rPr>
              <a:t> (Erişim tarihi: 20.04.2022)</a:t>
            </a:r>
          </a:p>
        </p:txBody>
      </p:sp>
      <p:sp>
        <p:nvSpPr>
          <p:cNvPr id="5" name="Slayt Numarası Yer Tutucusu 4">
            <a:extLst>
              <a:ext uri="{FF2B5EF4-FFF2-40B4-BE49-F238E27FC236}">
                <a16:creationId xmlns:a16="http://schemas.microsoft.com/office/drawing/2014/main" id="{D62BE53F-4F02-2F81-DB91-054CDA53A53C}"/>
              </a:ext>
            </a:extLst>
          </p:cNvPr>
          <p:cNvSpPr>
            <a:spLocks noGrp="1"/>
          </p:cNvSpPr>
          <p:nvPr>
            <p:ph type="sldNum" sz="quarter" idx="12"/>
          </p:nvPr>
        </p:nvSpPr>
        <p:spPr/>
        <p:txBody>
          <a:bodyPr/>
          <a:lstStyle/>
          <a:p>
            <a:fld id="{BB7A8899-998F-4EED-95AC-72520FB84975}" type="slidenum">
              <a:rPr lang="tr-TR" smtClean="0"/>
              <a:t>9</a:t>
            </a:fld>
            <a:endParaRPr lang="tr-TR" dirty="0"/>
          </a:p>
        </p:txBody>
      </p:sp>
    </p:spTree>
    <p:extLst>
      <p:ext uri="{BB962C8B-B14F-4D97-AF65-F5344CB8AC3E}">
        <p14:creationId xmlns:p14="http://schemas.microsoft.com/office/powerpoint/2010/main" val="13942551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A377188-3A6A-45AE-AA5E-4D30E4242E8A}"/>
              </a:ext>
            </a:extLst>
          </p:cNvPr>
          <p:cNvSpPr>
            <a:spLocks noGrp="1"/>
          </p:cNvSpPr>
          <p:nvPr>
            <p:ph idx="1"/>
          </p:nvPr>
        </p:nvSpPr>
        <p:spPr>
          <a:xfrm>
            <a:off x="616258" y="183256"/>
            <a:ext cx="10515600" cy="4351338"/>
          </a:xfrm>
        </p:spPr>
        <p:txBody>
          <a:bodyPr>
            <a:noAutofit/>
          </a:bodyPr>
          <a:lstStyle/>
          <a:p>
            <a:pPr algn="l"/>
            <a:r>
              <a:rPr lang="tr-TR" sz="1800" b="0" i="0" u="none" strike="noStrike" baseline="0" dirty="0">
                <a:latin typeface="TimesNewRomanRegular"/>
              </a:rPr>
              <a:t>s) </a:t>
            </a:r>
            <a:r>
              <a:rPr lang="tr-TR" sz="1800" b="0" i="0" u="none" strike="noStrike" baseline="0" dirty="0" err="1">
                <a:latin typeface="TimesNewRomanRegular"/>
              </a:rPr>
              <a:t>Defibrilatör</a:t>
            </a:r>
            <a:r>
              <a:rPr lang="tr-TR" sz="1800" b="0" i="0" u="none" strike="noStrike" baseline="0" dirty="0">
                <a:latin typeface="TimesNewRomanRegular"/>
              </a:rPr>
              <a:t>.</a:t>
            </a:r>
          </a:p>
          <a:p>
            <a:pPr algn="l"/>
            <a:r>
              <a:rPr lang="tr-TR" sz="1800" b="0" i="0" u="none" strike="noStrike" baseline="0" dirty="0">
                <a:latin typeface="TimesNewRomanRegular"/>
              </a:rPr>
              <a:t>ş) </a:t>
            </a:r>
            <a:r>
              <a:rPr lang="tr-TR" sz="1800" b="0" i="0" u="none" strike="noStrike" baseline="0" dirty="0" err="1">
                <a:latin typeface="TimesNewRomanRegular"/>
              </a:rPr>
              <a:t>Manometreli</a:t>
            </a:r>
            <a:r>
              <a:rPr lang="tr-TR" sz="1800" b="0" i="0" u="none" strike="noStrike" baseline="0" dirty="0">
                <a:latin typeface="TimesNewRomanRegular"/>
              </a:rPr>
              <a:t> oksijen tüpü (taşınabilir).</a:t>
            </a:r>
          </a:p>
          <a:p>
            <a:pPr algn="l"/>
            <a:r>
              <a:rPr lang="tr-TR" sz="1800" b="0" i="0" u="none" strike="noStrike" baseline="0" dirty="0">
                <a:latin typeface="TimesNewRomanRegular"/>
              </a:rPr>
              <a:t>t) Seyyar lamba.</a:t>
            </a:r>
          </a:p>
          <a:p>
            <a:pPr algn="l"/>
            <a:r>
              <a:rPr lang="tr-TR" sz="1800" b="0" i="0" u="none" strike="noStrike" baseline="0" dirty="0">
                <a:latin typeface="TimesNewRomanRegular"/>
              </a:rPr>
              <a:t>u) Buzdolabı (sadece aşılar ve </a:t>
            </a:r>
            <a:r>
              <a:rPr lang="tr-TR" sz="1800" b="0" i="0" u="none" strike="noStrike" baseline="0" dirty="0" err="1">
                <a:latin typeface="TimesNewRomanRegular"/>
              </a:rPr>
              <a:t>antiserumlar</a:t>
            </a:r>
            <a:r>
              <a:rPr lang="tr-TR" sz="1800" b="0" i="0" u="none" strike="noStrike" baseline="0" dirty="0">
                <a:latin typeface="TimesNewRomanRegular"/>
              </a:rPr>
              <a:t> için).</a:t>
            </a:r>
          </a:p>
          <a:p>
            <a:pPr algn="l"/>
            <a:r>
              <a:rPr lang="tr-TR" sz="1800" b="0" i="0" u="none" strike="noStrike" baseline="0" dirty="0">
                <a:latin typeface="TimesNewRomanRegular"/>
              </a:rPr>
              <a:t>ü) Aşı dolabının ve aile sağlığı merkezinin tıbbi hizmet alanları ile bekleme alanlarında iç ortam sıcaklık takiplerini yapmak için standartları</a:t>
            </a:r>
          </a:p>
          <a:p>
            <a:pPr algn="l"/>
            <a:r>
              <a:rPr lang="tr-TR" sz="1800" b="0" i="0" u="none" strike="noStrike" baseline="0" dirty="0">
                <a:latin typeface="TimesNewRomanRegular"/>
              </a:rPr>
              <a:t>Kurumca belirlenmiş olan ısı verisi gönderebilen 2 adet termometre (Aşı dolabı sıcaklık takipleri en fazla iki saatlik aralıklarla yapılacak olup bu süre</a:t>
            </a:r>
          </a:p>
          <a:p>
            <a:pPr algn="l"/>
            <a:r>
              <a:rPr lang="tr-TR" sz="1800" b="0" i="0" u="none" strike="noStrike" baseline="0" dirty="0">
                <a:latin typeface="TimesNewRomanRegular"/>
              </a:rPr>
              <a:t>gerekli görülmesi halinde Kurumca değiştirilebilir.).</a:t>
            </a:r>
          </a:p>
          <a:p>
            <a:pPr algn="l"/>
            <a:r>
              <a:rPr lang="tr-TR" sz="1800" b="0" i="0" u="none" strike="noStrike" baseline="0" dirty="0">
                <a:latin typeface="TimesNewRomanRegular"/>
              </a:rPr>
              <a:t>v) Aşılar ve ilaçlar için </a:t>
            </a:r>
            <a:r>
              <a:rPr lang="tr-TR" sz="1800" b="0" i="0" u="none" strike="noStrike" baseline="0" dirty="0" err="1">
                <a:latin typeface="TimesNewRomanRegular"/>
              </a:rPr>
              <a:t>karekod</a:t>
            </a:r>
            <a:r>
              <a:rPr lang="tr-TR" sz="1800" b="0" i="0" u="none" strike="noStrike" baseline="0" dirty="0">
                <a:latin typeface="TimesNewRomanRegular"/>
              </a:rPr>
              <a:t> okuyucu.</a:t>
            </a:r>
          </a:p>
          <a:p>
            <a:pPr algn="l"/>
            <a:r>
              <a:rPr lang="tr-TR" sz="1800" b="0" i="0" u="none" strike="noStrike" baseline="0" dirty="0">
                <a:latin typeface="TimesNewRomanRegular"/>
              </a:rPr>
              <a:t>y) İlaçların miat ve stoklarının listesi (elektronik ortamda takip edilir.).</a:t>
            </a:r>
          </a:p>
          <a:p>
            <a:pPr algn="l"/>
            <a:r>
              <a:rPr lang="tr-TR" sz="1800" b="0" i="0" u="none" strike="noStrike" baseline="0" dirty="0">
                <a:latin typeface="TimesNewRomanRegular"/>
              </a:rPr>
              <a:t>z) Jinekolojik muayene masası, </a:t>
            </a:r>
            <a:r>
              <a:rPr lang="tr-TR" sz="1800" b="0" i="0" u="none" strike="noStrike" baseline="0" dirty="0" err="1">
                <a:latin typeface="TimesNewRomanRegular"/>
              </a:rPr>
              <a:t>spekülüm</a:t>
            </a:r>
            <a:r>
              <a:rPr lang="tr-TR" sz="1800" b="0" i="0" u="none" strike="noStrike" baseline="0" dirty="0">
                <a:latin typeface="TimesNewRomanRegular"/>
              </a:rPr>
              <a:t>, muayene ve RİA seti.</a:t>
            </a:r>
          </a:p>
          <a:p>
            <a:pPr algn="l"/>
            <a:r>
              <a:rPr lang="es-ES" sz="1800" b="0" i="0" u="none" strike="noStrike" baseline="0" dirty="0">
                <a:latin typeface="TimesNewRomanRegular"/>
              </a:rPr>
              <a:t>aa) İlâç ve malzeme dolabı.</a:t>
            </a:r>
          </a:p>
          <a:p>
            <a:pPr algn="l"/>
            <a:r>
              <a:rPr lang="tr-TR" sz="1800" b="0" i="0" u="none" strike="noStrike" baseline="0" dirty="0" err="1">
                <a:latin typeface="TimesNewRomanRegular"/>
              </a:rPr>
              <a:t>bb</a:t>
            </a:r>
            <a:r>
              <a:rPr lang="tr-TR" sz="1800" b="0" i="0" u="none" strike="noStrike" baseline="0" dirty="0">
                <a:latin typeface="TimesNewRomanRegular"/>
              </a:rPr>
              <a:t>) </a:t>
            </a:r>
            <a:r>
              <a:rPr lang="tr-TR" sz="1800" b="0" i="0" u="none" strike="noStrike" baseline="0" dirty="0" err="1">
                <a:latin typeface="TimesNewRomanRegular"/>
              </a:rPr>
              <a:t>Sterilizatör</a:t>
            </a:r>
            <a:r>
              <a:rPr lang="tr-TR" sz="1800" b="0" i="0" u="none" strike="noStrike" baseline="0" dirty="0">
                <a:latin typeface="TimesNewRomanRegular"/>
              </a:rPr>
              <a:t>.</a:t>
            </a:r>
          </a:p>
          <a:p>
            <a:pPr algn="l"/>
            <a:r>
              <a:rPr lang="tr-TR" sz="1800" b="0" i="0" u="none" strike="noStrike" baseline="0" dirty="0">
                <a:latin typeface="TimesNewRomanRegular"/>
              </a:rPr>
              <a:t>cc) EKG cihazı.</a:t>
            </a:r>
          </a:p>
          <a:p>
            <a:pPr algn="l"/>
            <a:r>
              <a:rPr lang="tr-TR" sz="1800" b="0" i="0" u="none" strike="noStrike" baseline="0" dirty="0" err="1">
                <a:latin typeface="TimesNewRomanRegular"/>
              </a:rPr>
              <a:t>çç</a:t>
            </a:r>
            <a:r>
              <a:rPr lang="tr-TR" sz="1800" b="0" i="0" u="none" strike="noStrike" baseline="0" dirty="0">
                <a:latin typeface="TimesNewRomanRegular"/>
              </a:rPr>
              <a:t>) </a:t>
            </a:r>
            <a:r>
              <a:rPr lang="tr-TR" sz="1800" b="0" i="0" u="none" strike="noStrike" baseline="0" dirty="0" err="1">
                <a:latin typeface="TimesNewRomanRegular"/>
              </a:rPr>
              <a:t>Tromel</a:t>
            </a:r>
            <a:r>
              <a:rPr lang="tr-TR" sz="1800" b="0" i="0" u="none" strike="noStrike" baseline="0" dirty="0">
                <a:latin typeface="TimesNewRomanRegular"/>
              </a:rPr>
              <a:t>.</a:t>
            </a:r>
          </a:p>
          <a:p>
            <a:pPr algn="l"/>
            <a:r>
              <a:rPr lang="tr-TR" sz="1800" b="0" i="0" u="none" strike="noStrike" baseline="0" dirty="0" err="1">
                <a:latin typeface="TimesNewRomanRegular"/>
              </a:rPr>
              <a:t>dd</a:t>
            </a:r>
            <a:r>
              <a:rPr lang="tr-TR" sz="1800" b="0" i="0" u="none" strike="noStrike" baseline="0" dirty="0">
                <a:latin typeface="TimesNewRomanRegular"/>
              </a:rPr>
              <a:t>) </a:t>
            </a:r>
            <a:r>
              <a:rPr lang="tr-TR" sz="1800" b="0" i="0" u="none" strike="noStrike" baseline="0" dirty="0" err="1">
                <a:latin typeface="TimesNewRomanRegular"/>
              </a:rPr>
              <a:t>Glikometre</a:t>
            </a:r>
            <a:r>
              <a:rPr lang="tr-TR" sz="1800" b="0" i="0" u="none" strike="noStrike" baseline="0" dirty="0">
                <a:latin typeface="TimesNewRomanRegular"/>
              </a:rPr>
              <a:t>.</a:t>
            </a:r>
          </a:p>
          <a:p>
            <a:pPr algn="l"/>
            <a:r>
              <a:rPr lang="tr-TR" sz="1800" b="0" i="0" u="none" strike="noStrike" baseline="0" dirty="0" err="1">
                <a:latin typeface="TimesNewRomanRegular"/>
              </a:rPr>
              <a:t>ee</a:t>
            </a:r>
            <a:r>
              <a:rPr lang="tr-TR" sz="1800" b="0" i="0" u="none" strike="noStrike" baseline="0" dirty="0">
                <a:latin typeface="TimesNewRomanRegular"/>
              </a:rPr>
              <a:t>) Tekerlekli sandalye.</a:t>
            </a:r>
            <a:endParaRPr lang="tr-TR" sz="1800" dirty="0"/>
          </a:p>
        </p:txBody>
      </p:sp>
      <p:sp>
        <p:nvSpPr>
          <p:cNvPr id="2" name="Slayt Numarası Yer Tutucusu 1">
            <a:extLst>
              <a:ext uri="{FF2B5EF4-FFF2-40B4-BE49-F238E27FC236}">
                <a16:creationId xmlns:a16="http://schemas.microsoft.com/office/drawing/2014/main" id="{74C1FC03-3383-187F-2942-87FCE94517D8}"/>
              </a:ext>
            </a:extLst>
          </p:cNvPr>
          <p:cNvSpPr>
            <a:spLocks noGrp="1"/>
          </p:cNvSpPr>
          <p:nvPr>
            <p:ph type="sldNum" sz="quarter" idx="12"/>
          </p:nvPr>
        </p:nvSpPr>
        <p:spPr/>
        <p:txBody>
          <a:bodyPr/>
          <a:lstStyle/>
          <a:p>
            <a:fld id="{BB7A8899-998F-4EED-95AC-72520FB84975}" type="slidenum">
              <a:rPr lang="tr-TR" smtClean="0"/>
              <a:t>90</a:t>
            </a:fld>
            <a:endParaRPr lang="tr-TR"/>
          </a:p>
        </p:txBody>
      </p:sp>
    </p:spTree>
    <p:extLst>
      <p:ext uri="{BB962C8B-B14F-4D97-AF65-F5344CB8AC3E}">
        <p14:creationId xmlns:p14="http://schemas.microsoft.com/office/powerpoint/2010/main" val="471829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81D4E1-5C6E-4649-AEBE-DB6115A0CE10}"/>
              </a:ext>
            </a:extLst>
          </p:cNvPr>
          <p:cNvSpPr>
            <a:spLocks noGrp="1"/>
          </p:cNvSpPr>
          <p:nvPr>
            <p:ph idx="1"/>
          </p:nvPr>
        </p:nvSpPr>
        <p:spPr>
          <a:xfrm>
            <a:off x="731667" y="1168677"/>
            <a:ext cx="10515600" cy="5047066"/>
          </a:xfrm>
        </p:spPr>
        <p:txBody>
          <a:bodyPr>
            <a:normAutofit lnSpcReduction="10000"/>
          </a:bodyPr>
          <a:lstStyle/>
          <a:p>
            <a:pPr algn="l"/>
            <a:r>
              <a:rPr lang="tr-TR" sz="1800" b="0" i="0" u="none" strike="noStrike" baseline="0" dirty="0" err="1">
                <a:latin typeface="TimesNewRomanRegular"/>
              </a:rPr>
              <a:t>ff</a:t>
            </a:r>
            <a:r>
              <a:rPr lang="tr-TR" sz="1800" b="0" i="0" u="none" strike="noStrike" baseline="0" dirty="0">
                <a:latin typeface="TimesNewRomanRegular"/>
              </a:rPr>
              <a:t>) </a:t>
            </a:r>
            <a:r>
              <a:rPr lang="tr-TR" sz="1800" b="0" i="0" u="none" strike="noStrike" baseline="0" dirty="0" err="1">
                <a:latin typeface="TimesNewRomanRegular"/>
              </a:rPr>
              <a:t>Nebülizatör</a:t>
            </a:r>
            <a:r>
              <a:rPr lang="tr-TR" sz="1800" b="0" i="0" u="none" strike="noStrike" baseline="0" dirty="0">
                <a:latin typeface="TimesNewRomanRegular"/>
              </a:rPr>
              <a:t>.</a:t>
            </a:r>
          </a:p>
          <a:p>
            <a:pPr algn="l"/>
            <a:r>
              <a:rPr lang="tr-TR" sz="1800" b="0" i="0" u="none" strike="noStrike" baseline="0" dirty="0" err="1">
                <a:latin typeface="TimesNewRomanRegular"/>
              </a:rPr>
              <a:t>gg</a:t>
            </a:r>
            <a:r>
              <a:rPr lang="tr-TR" sz="1800" b="0" i="0" u="none" strike="noStrike" baseline="0" dirty="0">
                <a:latin typeface="TimesNewRomanRegular"/>
              </a:rPr>
              <a:t>) Santrifüj cihazı.</a:t>
            </a:r>
          </a:p>
          <a:p>
            <a:pPr algn="l"/>
            <a:r>
              <a:rPr lang="tr-TR" sz="1800" b="0" i="0" u="none" strike="noStrike" baseline="0" dirty="0" err="1">
                <a:latin typeface="TimesNewRomanRegular"/>
              </a:rPr>
              <a:t>ğğ</a:t>
            </a:r>
            <a:r>
              <a:rPr lang="tr-TR" sz="1800" b="0" i="0" u="none" strike="noStrike" baseline="0" dirty="0">
                <a:latin typeface="TimesNewRomanRegular"/>
              </a:rPr>
              <a:t>) Jeneratör veya kesintisiz güç kaynağı.</a:t>
            </a:r>
          </a:p>
          <a:p>
            <a:pPr algn="l"/>
            <a:r>
              <a:rPr lang="tr-TR" sz="1800" b="0" i="0" u="none" strike="noStrike" baseline="0" dirty="0" err="1">
                <a:latin typeface="TimesNewRomanRegular"/>
              </a:rPr>
              <a:t>hh</a:t>
            </a:r>
            <a:r>
              <a:rPr lang="tr-TR" sz="1800" b="0" i="0" u="none" strike="noStrike" baseline="0" dirty="0">
                <a:latin typeface="TimesNewRomanRegular"/>
              </a:rPr>
              <a:t>) Küçük cerrahi seti; asgari 1 </a:t>
            </a:r>
            <a:r>
              <a:rPr lang="tr-TR" sz="1800" b="0" i="0" u="none" strike="noStrike" baseline="0" dirty="0" err="1">
                <a:latin typeface="TimesNewRomanRegular"/>
              </a:rPr>
              <a:t>portegü</a:t>
            </a:r>
            <a:r>
              <a:rPr lang="tr-TR" sz="1800" b="0" i="0" u="none" strike="noStrike" baseline="0" dirty="0">
                <a:latin typeface="TimesNewRomanRegular"/>
              </a:rPr>
              <a:t>, 1 makas, 1 </a:t>
            </a:r>
            <a:r>
              <a:rPr lang="tr-TR" sz="1800" b="0" i="0" u="none" strike="noStrike" baseline="0" dirty="0" err="1">
                <a:latin typeface="TimesNewRomanRegular"/>
              </a:rPr>
              <a:t>penset</a:t>
            </a:r>
            <a:r>
              <a:rPr lang="tr-TR" sz="1800" b="0" i="0" u="none" strike="noStrike" baseline="0" dirty="0">
                <a:latin typeface="TimesNewRomanRegular"/>
              </a:rPr>
              <a:t>, 1 bisturi sapı, </a:t>
            </a:r>
            <a:r>
              <a:rPr lang="tr-TR" sz="1800" b="1" i="0" u="none" strike="noStrike" baseline="0" dirty="0">
                <a:latin typeface="TimesNewRomanBold"/>
              </a:rPr>
              <a:t>(Mülga ibare:RG-11/3/2015-29292) </a:t>
            </a:r>
            <a:r>
              <a:rPr lang="tr-TR" sz="1800" b="0" i="0" u="none" strike="noStrike" baseline="0" dirty="0">
                <a:latin typeface="TimesNewRomanRegular"/>
              </a:rPr>
              <a:t>(…) (dört hekime kadar iki set, dört hekimden sonra her dört hekim için ilave bir set).</a:t>
            </a:r>
          </a:p>
          <a:p>
            <a:pPr algn="l"/>
            <a:r>
              <a:rPr lang="tr-TR" sz="1800" b="0" i="0" u="none" strike="noStrike" baseline="0" dirty="0" err="1">
                <a:latin typeface="TimesNewRomanRegular"/>
              </a:rPr>
              <a:t>ıı</a:t>
            </a:r>
            <a:r>
              <a:rPr lang="tr-TR" sz="1800" b="0" i="0" u="none" strike="noStrike" baseline="0" dirty="0">
                <a:latin typeface="TimesNewRomanRegular"/>
              </a:rPr>
              <a:t>) Genişletilmiş bağışıklama programı kapsamında uygulanan aşılar ve </a:t>
            </a:r>
            <a:r>
              <a:rPr lang="tr-TR" sz="1800" b="0" i="0" u="none" strike="noStrike" baseline="0" dirty="0" err="1">
                <a:latin typeface="TimesNewRomanRegular"/>
              </a:rPr>
              <a:t>antiserumlar</a:t>
            </a:r>
            <a:r>
              <a:rPr lang="tr-TR" sz="1800" b="0" i="0" u="none" strike="noStrike" baseline="0" dirty="0">
                <a:latin typeface="TimesNewRomanRegular"/>
              </a:rPr>
              <a:t>.</a:t>
            </a:r>
          </a:p>
          <a:p>
            <a:pPr algn="l"/>
            <a:r>
              <a:rPr lang="tr-TR" sz="1800" b="0" i="0" u="none" strike="noStrike" baseline="0" dirty="0">
                <a:latin typeface="TimesNewRomanRegular"/>
              </a:rPr>
              <a:t>ii) Kurum tarafından belirlenen bulundurulması zorunlu tutulan temel acil ilâçlar, aşılar ve </a:t>
            </a:r>
            <a:r>
              <a:rPr lang="tr-TR" sz="1800" b="0" i="0" u="none" strike="noStrike" baseline="0" dirty="0" err="1">
                <a:latin typeface="TimesNewRomanRegular"/>
              </a:rPr>
              <a:t>antiserumlar</a:t>
            </a:r>
            <a:r>
              <a:rPr lang="tr-TR" sz="1800" b="0" i="0" u="none" strike="noStrike" baseline="0" dirty="0">
                <a:latin typeface="TimesNewRomanRegular"/>
              </a:rPr>
              <a:t>.</a:t>
            </a:r>
          </a:p>
          <a:p>
            <a:pPr algn="l"/>
            <a:r>
              <a:rPr lang="tr-TR" sz="1800" b="0" i="0" u="none" strike="noStrike" baseline="0" dirty="0" err="1">
                <a:latin typeface="TimesNewRomanRegular"/>
              </a:rPr>
              <a:t>jj</a:t>
            </a:r>
            <a:r>
              <a:rPr lang="tr-TR" sz="1800" b="0" i="0" u="none" strike="noStrike" baseline="0" dirty="0">
                <a:latin typeface="TimesNewRomanRegular"/>
              </a:rPr>
              <a:t>) </a:t>
            </a:r>
            <a:r>
              <a:rPr lang="tr-TR" sz="1800" b="1" i="0" u="none" strike="noStrike" baseline="0" dirty="0">
                <a:latin typeface="TimesNewRomanBold"/>
              </a:rPr>
              <a:t>(Ek:RG-11/3/2015-29292) </a:t>
            </a:r>
            <a:r>
              <a:rPr lang="tr-TR" sz="1800" b="0" i="0" u="none" strike="noStrike" baseline="0" dirty="0">
                <a:latin typeface="TimesNewRomanRegular"/>
              </a:rPr>
              <a:t>Aspiratör.</a:t>
            </a:r>
          </a:p>
          <a:p>
            <a:pPr algn="l"/>
            <a:r>
              <a:rPr lang="tr-TR" sz="1800" b="0" i="0" u="none" strike="noStrike" baseline="0" dirty="0" err="1">
                <a:latin typeface="TimesNewRomanRegular"/>
              </a:rPr>
              <a:t>kk</a:t>
            </a:r>
            <a:r>
              <a:rPr lang="tr-TR" sz="1800" b="0" i="0" u="none" strike="noStrike" baseline="0" dirty="0">
                <a:latin typeface="TimesNewRomanRegular"/>
              </a:rPr>
              <a:t>) </a:t>
            </a:r>
            <a:r>
              <a:rPr lang="tr-TR" sz="1800" b="1" i="0" u="none" strike="noStrike" baseline="0" dirty="0">
                <a:latin typeface="TimesNewRomanBold"/>
              </a:rPr>
              <a:t>(Ek:RG-16/5/2017-30068) </a:t>
            </a:r>
            <a:r>
              <a:rPr lang="tr-TR" sz="1800" b="0" i="0" u="none" strike="noStrike" baseline="0" dirty="0" err="1">
                <a:latin typeface="TimesNewRomanRegular"/>
              </a:rPr>
              <a:t>Spirometre</a:t>
            </a:r>
            <a:r>
              <a:rPr lang="tr-TR" sz="1800" b="0" i="0" u="none" strike="noStrike" baseline="0" dirty="0">
                <a:latin typeface="TimesNewRomanRegular"/>
              </a:rPr>
              <a:t> veya </a:t>
            </a:r>
            <a:r>
              <a:rPr lang="tr-TR" sz="1800" b="0" i="0" u="none" strike="noStrike" baseline="0" dirty="0" err="1">
                <a:latin typeface="TimesNewRomanRegular"/>
              </a:rPr>
              <a:t>Peakflowmeter</a:t>
            </a:r>
            <a:endParaRPr lang="tr-TR" sz="1800" b="0" i="0" u="none" strike="noStrike" baseline="0" dirty="0">
              <a:latin typeface="TimesNewRomanRegular"/>
            </a:endParaRPr>
          </a:p>
          <a:p>
            <a:pPr algn="l"/>
            <a:endParaRPr lang="tr-TR" sz="1800" dirty="0">
              <a:latin typeface="TimesNewRomanRegular"/>
            </a:endParaRPr>
          </a:p>
          <a:p>
            <a:pPr marL="0" indent="0">
              <a:buNone/>
            </a:pPr>
            <a:r>
              <a:rPr lang="tr-TR" sz="2800" b="0" i="0" u="none" strike="noStrike" baseline="0" dirty="0">
                <a:latin typeface="TimesNewRomanRegular"/>
              </a:rPr>
              <a:t> </a:t>
            </a:r>
            <a:r>
              <a:rPr lang="tr-TR" sz="2800" b="0" i="0" u="none" strike="noStrike" baseline="0" dirty="0">
                <a:highlight>
                  <a:srgbClr val="FFFF00"/>
                </a:highlight>
                <a:latin typeface="TimesNewRomanRegular"/>
              </a:rPr>
              <a:t>Birden fazla aile hekiminin bir arada çalıştığı </a:t>
            </a:r>
            <a:r>
              <a:rPr lang="tr-TR" sz="2800" b="0" i="0" u="none" strike="noStrike" baseline="0" dirty="0">
                <a:latin typeface="TimesNewRomanRegular"/>
              </a:rPr>
              <a:t>aile sağlığı merkezlerinde, bu maddenin birinci fıkrasındaki </a:t>
            </a:r>
            <a:r>
              <a:rPr lang="tr-TR" sz="2800" b="0" i="0" u="none" strike="noStrike" baseline="0" dirty="0">
                <a:highlight>
                  <a:srgbClr val="FFFF00"/>
                </a:highlight>
                <a:latin typeface="TimesNewRomanRegular"/>
              </a:rPr>
              <a:t>tıbbi cihaz ve malzemelerden </a:t>
            </a:r>
            <a:r>
              <a:rPr lang="tr-TR" sz="2800" b="0" i="0" u="none" strike="noStrike" baseline="0" dirty="0">
                <a:latin typeface="TimesNewRomanRegular"/>
              </a:rPr>
              <a:t>(a)’dan (k) bendine kadar (k bendi dahil) olanlar </a:t>
            </a:r>
            <a:r>
              <a:rPr lang="tr-TR" sz="2800" b="0" i="0" u="none" strike="noStrike" baseline="0" dirty="0">
                <a:highlight>
                  <a:srgbClr val="FFFF00"/>
                </a:highlight>
                <a:latin typeface="TimesNewRomanRegular"/>
              </a:rPr>
              <a:t>her aile hekimi için ayrı ayrı bulundurulur.</a:t>
            </a:r>
          </a:p>
          <a:p>
            <a:pPr algn="l"/>
            <a:endParaRPr lang="tr-TR" dirty="0"/>
          </a:p>
        </p:txBody>
      </p:sp>
      <p:sp>
        <p:nvSpPr>
          <p:cNvPr id="2" name="Slayt Numarası Yer Tutucusu 1">
            <a:extLst>
              <a:ext uri="{FF2B5EF4-FFF2-40B4-BE49-F238E27FC236}">
                <a16:creationId xmlns:a16="http://schemas.microsoft.com/office/drawing/2014/main" id="{B5973EC9-9378-54ED-1582-810391B5E5C0}"/>
              </a:ext>
            </a:extLst>
          </p:cNvPr>
          <p:cNvSpPr>
            <a:spLocks noGrp="1"/>
          </p:cNvSpPr>
          <p:nvPr>
            <p:ph type="sldNum" sz="quarter" idx="12"/>
          </p:nvPr>
        </p:nvSpPr>
        <p:spPr/>
        <p:txBody>
          <a:bodyPr/>
          <a:lstStyle/>
          <a:p>
            <a:fld id="{BB7A8899-998F-4EED-95AC-72520FB84975}" type="slidenum">
              <a:rPr lang="tr-TR" smtClean="0"/>
              <a:t>91</a:t>
            </a:fld>
            <a:endParaRPr lang="tr-TR"/>
          </a:p>
        </p:txBody>
      </p:sp>
    </p:spTree>
    <p:extLst>
      <p:ext uri="{BB962C8B-B14F-4D97-AF65-F5344CB8AC3E}">
        <p14:creationId xmlns:p14="http://schemas.microsoft.com/office/powerpoint/2010/main" val="802545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DB36C5-E6DF-4452-9480-7F45EC7ECB79}"/>
              </a:ext>
            </a:extLst>
          </p:cNvPr>
          <p:cNvSpPr>
            <a:spLocks noGrp="1"/>
          </p:cNvSpPr>
          <p:nvPr>
            <p:ph type="title"/>
          </p:nvPr>
        </p:nvSpPr>
        <p:spPr>
          <a:xfrm>
            <a:off x="838200" y="365125"/>
            <a:ext cx="10515600" cy="717951"/>
          </a:xfrm>
        </p:spPr>
        <p:txBody>
          <a:bodyPr>
            <a:noAutofit/>
          </a:bodyPr>
          <a:lstStyle/>
          <a:p>
            <a:pPr algn="ctr"/>
            <a:r>
              <a:rPr lang="tr-TR" sz="2000" b="1" i="0" u="none" strike="noStrike" baseline="0" dirty="0">
                <a:latin typeface="TimesNewRomanBold"/>
              </a:rPr>
              <a:t>ALTINCI BÖLÜM</a:t>
            </a:r>
            <a:br>
              <a:rPr lang="tr-TR" sz="2000" b="1" i="0" u="none" strike="noStrike" baseline="0" dirty="0">
                <a:latin typeface="TimesNewRomanBold"/>
              </a:rPr>
            </a:br>
            <a:r>
              <a:rPr lang="tr-TR" sz="2000" b="1" i="0" u="none" strike="noStrike" baseline="0" dirty="0">
                <a:latin typeface="TimesNewRomanBold"/>
              </a:rPr>
              <a:t>Kullanılacak Belgeler</a:t>
            </a:r>
            <a:br>
              <a:rPr lang="tr-TR" sz="2000" b="1" i="0" u="none" strike="noStrike" baseline="0" dirty="0">
                <a:latin typeface="TimesNewRomanBold"/>
              </a:rPr>
            </a:br>
            <a:endParaRPr lang="tr-TR" sz="2000" dirty="0"/>
          </a:p>
        </p:txBody>
      </p:sp>
      <p:sp>
        <p:nvSpPr>
          <p:cNvPr id="3" name="İçerik Yer Tutucusu 2">
            <a:extLst>
              <a:ext uri="{FF2B5EF4-FFF2-40B4-BE49-F238E27FC236}">
                <a16:creationId xmlns:a16="http://schemas.microsoft.com/office/drawing/2014/main" id="{3FAAF71F-EF09-4C15-9829-F55218287AB2}"/>
              </a:ext>
            </a:extLst>
          </p:cNvPr>
          <p:cNvSpPr>
            <a:spLocks noGrp="1"/>
          </p:cNvSpPr>
          <p:nvPr>
            <p:ph idx="1"/>
          </p:nvPr>
        </p:nvSpPr>
        <p:spPr>
          <a:xfrm>
            <a:off x="568171" y="1083076"/>
            <a:ext cx="10785629" cy="4800924"/>
          </a:xfrm>
        </p:spPr>
        <p:txBody>
          <a:bodyPr>
            <a:normAutofit/>
          </a:bodyPr>
          <a:lstStyle/>
          <a:p>
            <a:pPr marL="0" indent="0" algn="l">
              <a:buNone/>
            </a:pPr>
            <a:r>
              <a:rPr lang="tr-TR" sz="1800" b="1" i="0" u="none" strike="noStrike" baseline="0" dirty="0">
                <a:latin typeface="TimesNewRomanBold"/>
              </a:rPr>
              <a:t>Sevk evrakı, reçete düzenlenmesi ve aile hekiminin bilgilendirilmesi</a:t>
            </a:r>
          </a:p>
          <a:p>
            <a:pPr algn="l"/>
            <a:r>
              <a:rPr lang="tr-TR" sz="1800" b="1" i="0" u="none" strike="noStrike" baseline="0" dirty="0">
                <a:latin typeface="TimesNewRomanBold"/>
              </a:rPr>
              <a:t>MADDE 28 – </a:t>
            </a:r>
            <a:r>
              <a:rPr lang="tr-TR" sz="1800" b="0" i="0" u="none" strike="noStrike" baseline="0" dirty="0">
                <a:latin typeface="TimesNewRomanRegular"/>
              </a:rPr>
              <a:t>(1) </a:t>
            </a:r>
            <a:r>
              <a:rPr lang="tr-TR" sz="1800" b="0" i="0" u="none" strike="noStrike" baseline="0" dirty="0">
                <a:highlight>
                  <a:srgbClr val="FFFF00"/>
                </a:highlight>
                <a:latin typeface="TimesNewRomanRegular"/>
              </a:rPr>
              <a:t>Aile hekimi, hastasının ikinci ve üçüncü basamak sağlık hizmeti veren bir kuruluşa başvurmasına gerek olup olmadığına karar verir. </a:t>
            </a:r>
            <a:r>
              <a:rPr lang="tr-TR" sz="1800" b="0" i="0" u="none" strike="noStrike" baseline="0" dirty="0">
                <a:latin typeface="TimesNewRomanRegular"/>
              </a:rPr>
              <a:t>Gerek görülmesi halinde hastayı da bilgilendirerek </a:t>
            </a:r>
            <a:r>
              <a:rPr lang="tr-TR" sz="1800" b="0" i="0" u="none" strike="noStrike" baseline="0" dirty="0">
                <a:highlight>
                  <a:srgbClr val="FFFF00"/>
                </a:highlight>
                <a:latin typeface="TimesNewRomanRegular"/>
              </a:rPr>
              <a:t>sevk eder ve hastasına verilen sağlık hizmetini geri bildirim vasıtası ile izler.</a:t>
            </a:r>
          </a:p>
          <a:p>
            <a:pPr algn="l"/>
            <a:r>
              <a:rPr lang="tr-TR" sz="1800" b="0" i="0" u="none" strike="noStrike" baseline="0" dirty="0">
                <a:latin typeface="TimesNewRomanRegular"/>
              </a:rPr>
              <a:t>(2) Kurumun belirlediği usul ve esaslar çerçevesinde ve bilgi işlem altyapısı Kurum tarafından oluşturulmak kaydıyla; ikinci ve üçüncü basamak sağlık kurum ve kuruluşlarına sevk edilen veya bu kuruluşlara doğrudan müracaat eden kişilere verilen hizmetler, kendi aile hekimine elektronik ortamda bildirilir.</a:t>
            </a:r>
          </a:p>
          <a:p>
            <a:pPr algn="l"/>
            <a:r>
              <a:rPr lang="tr-TR" sz="1800" b="0" i="0" u="none" strike="noStrike" baseline="0" dirty="0">
                <a:latin typeface="TimesNewRomanRegular"/>
              </a:rPr>
              <a:t>(3) </a:t>
            </a:r>
            <a:r>
              <a:rPr lang="tr-TR" sz="1800" b="0" i="0" u="none" strike="noStrike" baseline="0" dirty="0">
                <a:highlight>
                  <a:srgbClr val="FFFF00"/>
                </a:highlight>
                <a:latin typeface="TimesNewRomanRegular"/>
              </a:rPr>
              <a:t>Gebe ve bebek tespiti ile takipleri, aşı uygulaması, doğum ve bildirimi zorunlu hastalıklar gibi durumlar ilgili aile hekimine iletilmek üzere hizmeti sunan sağlık kurum ve kuruluşu tarafından müdürlüğe en geç beş iş günü içerisinde bildirilir</a:t>
            </a:r>
            <a:r>
              <a:rPr lang="tr-TR" sz="1800" b="0" i="0" u="none" strike="noStrike" baseline="0" dirty="0">
                <a:latin typeface="TimesNewRomanRegular"/>
              </a:rPr>
              <a:t>. Bu bildirimi yapmayanlar hakkında yürürlükteki mevzuat hükümlerine göre işlem tesis edilir.</a:t>
            </a:r>
          </a:p>
          <a:p>
            <a:pPr algn="l"/>
            <a:r>
              <a:rPr lang="tr-TR" sz="1800" b="0" i="0" u="none" strike="noStrike" baseline="0" dirty="0">
                <a:latin typeface="TimesNewRomanRegular"/>
              </a:rPr>
              <a:t>(4) Birinci basamakta resmî reçete yazılması ve kişilerin sağlık durumuyla ilgili rapor tanziminde aile hekimi yetkilidir. Ancak olağanüstü durumlar, acil durumlar ile toplum sağlığını tehdit eden ve koruyucu amaçlı ilaç kullanımını (</a:t>
            </a:r>
            <a:r>
              <a:rPr lang="tr-TR" sz="1800" b="0" i="0" u="none" strike="noStrike" baseline="0" dirty="0" err="1">
                <a:latin typeface="TimesNewRomanRegular"/>
              </a:rPr>
              <a:t>kemoproflaksi</a:t>
            </a:r>
            <a:r>
              <a:rPr lang="tr-TR" sz="1800" b="0" i="0" u="none" strike="noStrike" baseline="0" dirty="0">
                <a:latin typeface="TimesNewRomanRegular"/>
              </a:rPr>
              <a:t>) gerektiren bulaşıcı ve salgın hastalık hallerinde özel durum belirtilmek suretiyle toplum sağlığı merkezi hekimleri de resmî reçete düzenleyebilirler. Bu durumda ilgili aile hekimi en kısa sürede bilgilendirilir.</a:t>
            </a:r>
            <a:endParaRPr lang="tr-TR" dirty="0"/>
          </a:p>
        </p:txBody>
      </p:sp>
      <p:sp>
        <p:nvSpPr>
          <p:cNvPr id="4" name="Slayt Numarası Yer Tutucusu 3">
            <a:extLst>
              <a:ext uri="{FF2B5EF4-FFF2-40B4-BE49-F238E27FC236}">
                <a16:creationId xmlns:a16="http://schemas.microsoft.com/office/drawing/2014/main" id="{94C3EFFD-3F15-1DD6-9702-D2125F536BA7}"/>
              </a:ext>
            </a:extLst>
          </p:cNvPr>
          <p:cNvSpPr>
            <a:spLocks noGrp="1"/>
          </p:cNvSpPr>
          <p:nvPr>
            <p:ph type="sldNum" sz="quarter" idx="12"/>
          </p:nvPr>
        </p:nvSpPr>
        <p:spPr/>
        <p:txBody>
          <a:bodyPr/>
          <a:lstStyle/>
          <a:p>
            <a:fld id="{BB7A8899-998F-4EED-95AC-72520FB84975}" type="slidenum">
              <a:rPr lang="tr-TR" smtClean="0"/>
              <a:t>92</a:t>
            </a:fld>
            <a:endParaRPr lang="tr-TR"/>
          </a:p>
        </p:txBody>
      </p:sp>
    </p:spTree>
    <p:extLst>
      <p:ext uri="{BB962C8B-B14F-4D97-AF65-F5344CB8AC3E}">
        <p14:creationId xmlns:p14="http://schemas.microsoft.com/office/powerpoint/2010/main" val="39232278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82B902-39F3-40FE-85CB-7B5026C1C26D}"/>
              </a:ext>
            </a:extLst>
          </p:cNvPr>
          <p:cNvSpPr>
            <a:spLocks noGrp="1"/>
          </p:cNvSpPr>
          <p:nvPr>
            <p:ph idx="1"/>
          </p:nvPr>
        </p:nvSpPr>
        <p:spPr>
          <a:xfrm>
            <a:off x="554114" y="529485"/>
            <a:ext cx="10515600" cy="5991057"/>
          </a:xfrm>
        </p:spPr>
        <p:txBody>
          <a:bodyPr>
            <a:noAutofit/>
          </a:bodyPr>
          <a:lstStyle/>
          <a:p>
            <a:pPr marL="0" indent="0" algn="l">
              <a:buNone/>
            </a:pPr>
            <a:r>
              <a:rPr lang="tr-TR" sz="1800" b="1" i="0" u="none" strike="noStrike" baseline="0" dirty="0">
                <a:latin typeface="TimesNewRomanBold"/>
              </a:rPr>
              <a:t>Yetkilendirilmiş aile hekimleri</a:t>
            </a:r>
          </a:p>
          <a:p>
            <a:pPr algn="l"/>
            <a:r>
              <a:rPr lang="tr-TR" sz="1800" b="1" i="0" u="none" strike="noStrike" baseline="0" dirty="0">
                <a:latin typeface="TimesNewRomanBold"/>
              </a:rPr>
              <a:t>MADDE 29 – </a:t>
            </a:r>
            <a:r>
              <a:rPr lang="tr-TR" sz="1800" b="0" i="0" u="none" strike="noStrike" baseline="0" dirty="0">
                <a:latin typeface="TimesNewRomanRegular"/>
              </a:rPr>
              <a:t>(1) </a:t>
            </a:r>
            <a:r>
              <a:rPr lang="tr-TR" sz="1800" b="1" i="0" u="none" strike="noStrike" baseline="0" dirty="0">
                <a:latin typeface="TimesNewRomanBold"/>
              </a:rPr>
              <a:t>(Değişik ibare:RG-11/3/</a:t>
            </a:r>
            <a:r>
              <a:rPr lang="tr-TR" sz="1800" b="1" i="0" u="none" strike="noStrike" baseline="0" dirty="0">
                <a:highlight>
                  <a:srgbClr val="FFFF00"/>
                </a:highlight>
                <a:latin typeface="TimesNewRomanBold"/>
              </a:rPr>
              <a:t>2015</a:t>
            </a:r>
            <a:r>
              <a:rPr lang="tr-TR" sz="1800" b="1" i="0" u="none" strike="noStrike" baseline="0" dirty="0">
                <a:latin typeface="TimesNewRomanBold"/>
              </a:rPr>
              <a:t>-29292) </a:t>
            </a:r>
            <a:r>
              <a:rPr lang="tr-TR" sz="1800" b="0" i="0" u="none" strike="noStrike" baseline="0" dirty="0">
                <a:latin typeface="TimesNewRomanRegular"/>
              </a:rPr>
              <a:t>Aile sağlığı merkezleri dışında </a:t>
            </a:r>
            <a:r>
              <a:rPr lang="tr-TR" sz="1800" b="0" i="0" u="none" strike="noStrike" baseline="0" dirty="0">
                <a:highlight>
                  <a:srgbClr val="FFFF00"/>
                </a:highlight>
                <a:latin typeface="TimesNewRomanRegular"/>
              </a:rPr>
              <a:t>birinci basamak sağlık hizmeti veren; üniversiteler, askeri birlikler, hastaneler, kurum ve işyerlerinde </a:t>
            </a:r>
            <a:r>
              <a:rPr lang="tr-TR" sz="1800" b="0" i="0" u="none" strike="noStrike" baseline="0" dirty="0">
                <a:latin typeface="TimesNewRomanRegular"/>
              </a:rPr>
              <a:t>yetkilendirilmiş aile hekimliği hizmeti verilebilir. Bu kurumlarda </a:t>
            </a:r>
            <a:r>
              <a:rPr lang="tr-TR" sz="1800" b="0" i="0" u="none" strike="noStrike" baseline="0" dirty="0">
                <a:highlight>
                  <a:srgbClr val="FFFF00"/>
                </a:highlight>
                <a:latin typeface="TimesNewRomanRegular"/>
              </a:rPr>
              <a:t>Kurumun öngördüğü eğitimleri almaları şartı ile </a:t>
            </a:r>
            <a:r>
              <a:rPr lang="tr-TR" sz="1800" b="0" i="0" u="none" strike="noStrike" baseline="0" dirty="0">
                <a:latin typeface="TimesNewRomanRegular"/>
              </a:rPr>
              <a:t>herhangi bir suretle istihdam edilen hekimlerin talebi ve kurumlarının teklifi üzerine, valiliğin uygun görüşü ve Kurumun onayı ile kendi görev ve sorumluluk alanlarıyla sınırlı olmak kaydıyla, </a:t>
            </a:r>
            <a:r>
              <a:rPr lang="tr-TR" sz="1800" b="0" i="0" u="none" strike="noStrike" baseline="0" dirty="0">
                <a:highlight>
                  <a:srgbClr val="FFFF00"/>
                </a:highlight>
                <a:latin typeface="TimesNewRomanRegular"/>
              </a:rPr>
              <a:t>aile hekimliği yetkisi verilir. </a:t>
            </a:r>
            <a:r>
              <a:rPr lang="tr-TR" sz="1800" b="0" i="0" u="none" strike="noStrike" baseline="0" dirty="0">
                <a:latin typeface="TimesNewRomanRegular"/>
              </a:rPr>
              <a:t>Kurumlar bu Yönetmelikteki fiziki şartları ve teknik donanımı sağlamakla yükümlüdür. Yetkilendirilmiş aile hekimleri Kurum tarafından belirlenen hizmete özel sözleşmeyle göreve başlatılırlar. </a:t>
            </a:r>
            <a:r>
              <a:rPr lang="tr-TR" sz="1800" b="0" i="0" u="none" strike="noStrike" baseline="0" dirty="0">
                <a:highlight>
                  <a:srgbClr val="FFFF00"/>
                </a:highlight>
                <a:latin typeface="TimesNewRomanRegular"/>
              </a:rPr>
              <a:t>Yetkilendirilmiş aile hekimi, aile hekiminin yaptığı iş ve işlemleri yapmakla yükümlüdür. Yetkilendirilmiş aile hekimine de kişi kaydı yapılır.</a:t>
            </a:r>
          </a:p>
          <a:p>
            <a:pPr algn="l"/>
            <a:r>
              <a:rPr lang="tr-TR" sz="1800" b="0" i="0" u="none" strike="noStrike" baseline="0" dirty="0">
                <a:latin typeface="TimesNewRomanRegular"/>
              </a:rPr>
              <a:t>(2) Yetkilendirilmiş aile hekimi, aile hekimliği görevi dışında kalan hususlarda kendi mevzuat hükümlerine tabidir.</a:t>
            </a:r>
          </a:p>
          <a:p>
            <a:pPr algn="l"/>
            <a:r>
              <a:rPr lang="tr-TR" sz="1800" b="0" i="0" u="none" strike="noStrike" baseline="0" dirty="0">
                <a:latin typeface="TimesNewRomanRegular"/>
              </a:rPr>
              <a:t>(3) Üniversitelerin aile hekimliği anabilim dallarına ve aile hekimliği uzmanlık eğitimi veren eğitim ve araştırma hastaneleri aile hekimliği klinik şefliklerine kendilerinin talebi ve kurumlarının teklifi üzerine yetkilendirilmiş aile hekimliği yetkisi verilir. Bu birimlerde görev yapan öğretim elemanları kendi görev ve sorumluluk alanları dışında da kişi kaydı yapabilirler.</a:t>
            </a:r>
          </a:p>
          <a:p>
            <a:pPr algn="l"/>
            <a:r>
              <a:rPr lang="tr-TR" sz="1800" b="0" i="0" u="none" strike="noStrike" baseline="0" dirty="0">
                <a:latin typeface="TimesNewRomanRegular"/>
              </a:rPr>
              <a:t>(4) Yetkilendirilmiş aile hekiminden hizmet alanların aile hekimi seçme hakkı saklıdır.</a:t>
            </a:r>
          </a:p>
          <a:p>
            <a:pPr algn="l"/>
            <a:r>
              <a:rPr lang="tr-TR" sz="1800" b="0" i="0" u="none" strike="noStrike" baseline="0" dirty="0">
                <a:latin typeface="TimesNewRomanRegular"/>
              </a:rPr>
              <a:t>(5) Aile hekimliği yetkisi verilmemiş olanlar, kurum ve işyerlerinde oluşacak acil durumlarda hastaya gerekli ilk müdahaleyi yapar ve gerekirse hastane acil servisine sevk ederek en kısa süre içerisinde aile hekimini bilgilendirir. Sevk, reçete ve rapor gerektiren acil hallerde kişiyi bilgilendirir ve bilgilendirme notu ile birlikte aile hekimine gönderir. Bu kişilerin aile hekimlerince takip edilmesi zorunludur.</a:t>
            </a:r>
            <a:endParaRPr lang="tr-TR" sz="1800" dirty="0"/>
          </a:p>
        </p:txBody>
      </p:sp>
      <p:sp>
        <p:nvSpPr>
          <p:cNvPr id="2" name="Slayt Numarası Yer Tutucusu 1">
            <a:extLst>
              <a:ext uri="{FF2B5EF4-FFF2-40B4-BE49-F238E27FC236}">
                <a16:creationId xmlns:a16="http://schemas.microsoft.com/office/drawing/2014/main" id="{3A7EFF57-9F0E-B5E5-3F77-243C0056167D}"/>
              </a:ext>
            </a:extLst>
          </p:cNvPr>
          <p:cNvSpPr>
            <a:spLocks noGrp="1"/>
          </p:cNvSpPr>
          <p:nvPr>
            <p:ph type="sldNum" sz="quarter" idx="12"/>
          </p:nvPr>
        </p:nvSpPr>
        <p:spPr/>
        <p:txBody>
          <a:bodyPr/>
          <a:lstStyle/>
          <a:p>
            <a:fld id="{BB7A8899-998F-4EED-95AC-72520FB84975}" type="slidenum">
              <a:rPr lang="tr-TR" smtClean="0"/>
              <a:t>93</a:t>
            </a:fld>
            <a:endParaRPr lang="tr-TR"/>
          </a:p>
        </p:txBody>
      </p:sp>
    </p:spTree>
    <p:extLst>
      <p:ext uri="{BB962C8B-B14F-4D97-AF65-F5344CB8AC3E}">
        <p14:creationId xmlns:p14="http://schemas.microsoft.com/office/powerpoint/2010/main" val="40430201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B963A3B-7A36-4A04-A0D7-7428690D2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555" y="421410"/>
            <a:ext cx="4129883" cy="5886625"/>
          </a:xfrm>
          <a:prstGeom prst="rect">
            <a:avLst/>
          </a:prstGeom>
        </p:spPr>
      </p:pic>
      <p:pic>
        <p:nvPicPr>
          <p:cNvPr id="5" name="Resim 4">
            <a:extLst>
              <a:ext uri="{FF2B5EF4-FFF2-40B4-BE49-F238E27FC236}">
                <a16:creationId xmlns:a16="http://schemas.microsoft.com/office/drawing/2014/main" id="{7BDD1CE1-D94A-4D1A-8EFE-733BFEE52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30" y="231816"/>
            <a:ext cx="7020226" cy="6076219"/>
          </a:xfrm>
          <a:prstGeom prst="rect">
            <a:avLst/>
          </a:prstGeom>
        </p:spPr>
      </p:pic>
      <p:cxnSp>
        <p:nvCxnSpPr>
          <p:cNvPr id="7" name="Düz Bağlayıcı 6">
            <a:extLst>
              <a:ext uri="{FF2B5EF4-FFF2-40B4-BE49-F238E27FC236}">
                <a16:creationId xmlns:a16="http://schemas.microsoft.com/office/drawing/2014/main" id="{502DF930-2412-4981-81B5-398F21313CA4}"/>
              </a:ext>
            </a:extLst>
          </p:cNvPr>
          <p:cNvCxnSpPr/>
          <p:nvPr/>
        </p:nvCxnSpPr>
        <p:spPr>
          <a:xfrm>
            <a:off x="8110330" y="819652"/>
            <a:ext cx="0" cy="26093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Düz Ok Bağlayıcısı 8">
            <a:extLst>
              <a:ext uri="{FF2B5EF4-FFF2-40B4-BE49-F238E27FC236}">
                <a16:creationId xmlns:a16="http://schemas.microsoft.com/office/drawing/2014/main" id="{4324FB92-561E-4FF3-88AE-5778DD34BE0F}"/>
              </a:ext>
            </a:extLst>
          </p:cNvPr>
          <p:cNvCxnSpPr/>
          <p:nvPr/>
        </p:nvCxnSpPr>
        <p:spPr>
          <a:xfrm flipH="1">
            <a:off x="7275443" y="2001078"/>
            <a:ext cx="8348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Slayt Numarası Yer Tutucusu 1">
            <a:extLst>
              <a:ext uri="{FF2B5EF4-FFF2-40B4-BE49-F238E27FC236}">
                <a16:creationId xmlns:a16="http://schemas.microsoft.com/office/drawing/2014/main" id="{2959735D-04E1-298B-B654-5716FBBAB92D}"/>
              </a:ext>
            </a:extLst>
          </p:cNvPr>
          <p:cNvSpPr>
            <a:spLocks noGrp="1"/>
          </p:cNvSpPr>
          <p:nvPr>
            <p:ph type="sldNum" sz="quarter" idx="12"/>
          </p:nvPr>
        </p:nvSpPr>
        <p:spPr/>
        <p:txBody>
          <a:bodyPr/>
          <a:lstStyle/>
          <a:p>
            <a:fld id="{BB7A8899-998F-4EED-95AC-72520FB84975}" type="slidenum">
              <a:rPr lang="tr-TR" smtClean="0"/>
              <a:t>94</a:t>
            </a:fld>
            <a:endParaRPr lang="tr-TR"/>
          </a:p>
        </p:txBody>
      </p:sp>
      <p:sp>
        <p:nvSpPr>
          <p:cNvPr id="4" name="Metin kutusu 3">
            <a:extLst>
              <a:ext uri="{FF2B5EF4-FFF2-40B4-BE49-F238E27FC236}">
                <a16:creationId xmlns:a16="http://schemas.microsoft.com/office/drawing/2014/main" id="{8811790A-28EA-5AE0-B465-32CAF167F864}"/>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18841077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EBF5887-BCF0-4BC5-904D-04D91191A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66" y="278296"/>
            <a:ext cx="10657886" cy="5791099"/>
          </a:xfrm>
          <a:prstGeom prst="rect">
            <a:avLst/>
          </a:prstGeom>
        </p:spPr>
      </p:pic>
      <p:sp>
        <p:nvSpPr>
          <p:cNvPr id="2" name="Slayt Numarası Yer Tutucusu 1">
            <a:extLst>
              <a:ext uri="{FF2B5EF4-FFF2-40B4-BE49-F238E27FC236}">
                <a16:creationId xmlns:a16="http://schemas.microsoft.com/office/drawing/2014/main" id="{DDE0E1E1-6335-1388-08A1-D753EC364B2D}"/>
              </a:ext>
            </a:extLst>
          </p:cNvPr>
          <p:cNvSpPr>
            <a:spLocks noGrp="1"/>
          </p:cNvSpPr>
          <p:nvPr>
            <p:ph type="sldNum" sz="quarter" idx="12"/>
          </p:nvPr>
        </p:nvSpPr>
        <p:spPr/>
        <p:txBody>
          <a:bodyPr/>
          <a:lstStyle/>
          <a:p>
            <a:fld id="{BB7A8899-998F-4EED-95AC-72520FB84975}" type="slidenum">
              <a:rPr lang="tr-TR" smtClean="0"/>
              <a:t>95</a:t>
            </a:fld>
            <a:endParaRPr lang="tr-TR"/>
          </a:p>
        </p:txBody>
      </p:sp>
      <mc:AlternateContent xmlns:mc="http://schemas.openxmlformats.org/markup-compatibility/2006">
        <mc:Choice xmlns:p14="http://schemas.microsoft.com/office/powerpoint/2010/main" Requires="p14">
          <p:contentPart p14:bwMode="auto" r:id="rId3">
            <p14:nvContentPartPr>
              <p14:cNvPr id="5" name="Mürekkep 4">
                <a:extLst>
                  <a:ext uri="{FF2B5EF4-FFF2-40B4-BE49-F238E27FC236}">
                    <a16:creationId xmlns:a16="http://schemas.microsoft.com/office/drawing/2014/main" id="{C5762453-F642-F59D-AD98-511BA191128E}"/>
                  </a:ext>
                </a:extLst>
              </p14:cNvPr>
              <p14:cNvContentPartPr/>
              <p14:nvPr/>
            </p14:nvContentPartPr>
            <p14:xfrm>
              <a:off x="-1360937" y="2612400"/>
              <a:ext cx="360" cy="360"/>
            </p14:xfrm>
          </p:contentPart>
        </mc:Choice>
        <mc:Fallback>
          <p:pic>
            <p:nvPicPr>
              <p:cNvPr id="5" name="Mürekkep 4">
                <a:extLst>
                  <a:ext uri="{FF2B5EF4-FFF2-40B4-BE49-F238E27FC236}">
                    <a16:creationId xmlns:a16="http://schemas.microsoft.com/office/drawing/2014/main" id="{C5762453-F642-F59D-AD98-511BA191128E}"/>
                  </a:ext>
                </a:extLst>
              </p:cNvPr>
              <p:cNvPicPr/>
              <p:nvPr/>
            </p:nvPicPr>
            <p:blipFill>
              <a:blip r:embed="rId4"/>
              <a:stretch>
                <a:fillRect/>
              </a:stretch>
            </p:blipFill>
            <p:spPr>
              <a:xfrm>
                <a:off x="-1414937" y="2504400"/>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Mürekkep 5">
                <a:extLst>
                  <a:ext uri="{FF2B5EF4-FFF2-40B4-BE49-F238E27FC236}">
                    <a16:creationId xmlns:a16="http://schemas.microsoft.com/office/drawing/2014/main" id="{4108DE4A-6796-8CD9-D7F9-B27034A438A3}"/>
                  </a:ext>
                </a:extLst>
              </p14:cNvPr>
              <p14:cNvContentPartPr/>
              <p14:nvPr/>
            </p14:nvContentPartPr>
            <p14:xfrm>
              <a:off x="1588903" y="4898040"/>
              <a:ext cx="2263680" cy="132120"/>
            </p14:xfrm>
          </p:contentPart>
        </mc:Choice>
        <mc:Fallback>
          <p:pic>
            <p:nvPicPr>
              <p:cNvPr id="6" name="Mürekkep 5">
                <a:extLst>
                  <a:ext uri="{FF2B5EF4-FFF2-40B4-BE49-F238E27FC236}">
                    <a16:creationId xmlns:a16="http://schemas.microsoft.com/office/drawing/2014/main" id="{4108DE4A-6796-8CD9-D7F9-B27034A438A3}"/>
                  </a:ext>
                </a:extLst>
              </p:cNvPr>
              <p:cNvPicPr/>
              <p:nvPr/>
            </p:nvPicPr>
            <p:blipFill>
              <a:blip r:embed="rId6"/>
              <a:stretch>
                <a:fillRect/>
              </a:stretch>
            </p:blipFill>
            <p:spPr>
              <a:xfrm>
                <a:off x="1535263" y="4790400"/>
                <a:ext cx="23713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Mürekkep 6">
                <a:extLst>
                  <a:ext uri="{FF2B5EF4-FFF2-40B4-BE49-F238E27FC236}">
                    <a16:creationId xmlns:a16="http://schemas.microsoft.com/office/drawing/2014/main" id="{A2C5BA13-DF53-FF9A-08A6-3FE7F242E4CF}"/>
                  </a:ext>
                </a:extLst>
              </p14:cNvPr>
              <p14:cNvContentPartPr/>
              <p14:nvPr/>
            </p14:nvContentPartPr>
            <p14:xfrm>
              <a:off x="1436623" y="5235720"/>
              <a:ext cx="2939400" cy="34200"/>
            </p14:xfrm>
          </p:contentPart>
        </mc:Choice>
        <mc:Fallback>
          <p:pic>
            <p:nvPicPr>
              <p:cNvPr id="7" name="Mürekkep 6">
                <a:extLst>
                  <a:ext uri="{FF2B5EF4-FFF2-40B4-BE49-F238E27FC236}">
                    <a16:creationId xmlns:a16="http://schemas.microsoft.com/office/drawing/2014/main" id="{A2C5BA13-DF53-FF9A-08A6-3FE7F242E4CF}"/>
                  </a:ext>
                </a:extLst>
              </p:cNvPr>
              <p:cNvPicPr/>
              <p:nvPr/>
            </p:nvPicPr>
            <p:blipFill>
              <a:blip r:embed="rId8"/>
              <a:stretch>
                <a:fillRect/>
              </a:stretch>
            </p:blipFill>
            <p:spPr>
              <a:xfrm>
                <a:off x="1382623" y="5127720"/>
                <a:ext cx="3047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Mürekkep 9">
                <a:extLst>
                  <a:ext uri="{FF2B5EF4-FFF2-40B4-BE49-F238E27FC236}">
                    <a16:creationId xmlns:a16="http://schemas.microsoft.com/office/drawing/2014/main" id="{B49F2B8B-C278-0F97-8813-A6158C06E8E6}"/>
                  </a:ext>
                </a:extLst>
              </p14:cNvPr>
              <p14:cNvContentPartPr/>
              <p14:nvPr/>
            </p14:nvContentPartPr>
            <p14:xfrm>
              <a:off x="1490983" y="5409240"/>
              <a:ext cx="4821480" cy="111960"/>
            </p14:xfrm>
          </p:contentPart>
        </mc:Choice>
        <mc:Fallback>
          <p:pic>
            <p:nvPicPr>
              <p:cNvPr id="10" name="Mürekkep 9">
                <a:extLst>
                  <a:ext uri="{FF2B5EF4-FFF2-40B4-BE49-F238E27FC236}">
                    <a16:creationId xmlns:a16="http://schemas.microsoft.com/office/drawing/2014/main" id="{B49F2B8B-C278-0F97-8813-A6158C06E8E6}"/>
                  </a:ext>
                </a:extLst>
              </p:cNvPr>
              <p:cNvPicPr/>
              <p:nvPr/>
            </p:nvPicPr>
            <p:blipFill>
              <a:blip r:embed="rId10"/>
              <a:stretch>
                <a:fillRect/>
              </a:stretch>
            </p:blipFill>
            <p:spPr>
              <a:xfrm>
                <a:off x="1436983" y="5301240"/>
                <a:ext cx="49291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Mürekkep 10">
                <a:extLst>
                  <a:ext uri="{FF2B5EF4-FFF2-40B4-BE49-F238E27FC236}">
                    <a16:creationId xmlns:a16="http://schemas.microsoft.com/office/drawing/2014/main" id="{DE9B01FB-3DFE-6C08-3D02-7FF6233FCC43}"/>
                  </a:ext>
                </a:extLst>
              </p14:cNvPr>
              <p14:cNvContentPartPr/>
              <p14:nvPr/>
            </p14:nvContentPartPr>
            <p14:xfrm>
              <a:off x="1426183" y="5649360"/>
              <a:ext cx="4233600" cy="77040"/>
            </p14:xfrm>
          </p:contentPart>
        </mc:Choice>
        <mc:Fallback>
          <p:pic>
            <p:nvPicPr>
              <p:cNvPr id="11" name="Mürekkep 10">
                <a:extLst>
                  <a:ext uri="{FF2B5EF4-FFF2-40B4-BE49-F238E27FC236}">
                    <a16:creationId xmlns:a16="http://schemas.microsoft.com/office/drawing/2014/main" id="{DE9B01FB-3DFE-6C08-3D02-7FF6233FCC43}"/>
                  </a:ext>
                </a:extLst>
              </p:cNvPr>
              <p:cNvPicPr/>
              <p:nvPr/>
            </p:nvPicPr>
            <p:blipFill>
              <a:blip r:embed="rId12"/>
              <a:stretch>
                <a:fillRect/>
              </a:stretch>
            </p:blipFill>
            <p:spPr>
              <a:xfrm>
                <a:off x="1372183" y="5541360"/>
                <a:ext cx="43412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Mürekkep 11">
                <a:extLst>
                  <a:ext uri="{FF2B5EF4-FFF2-40B4-BE49-F238E27FC236}">
                    <a16:creationId xmlns:a16="http://schemas.microsoft.com/office/drawing/2014/main" id="{48293DBA-55AF-0E84-CED8-2F24617BBDD6}"/>
                  </a:ext>
                </a:extLst>
              </p14:cNvPr>
              <p14:cNvContentPartPr/>
              <p14:nvPr/>
            </p14:nvContentPartPr>
            <p14:xfrm>
              <a:off x="-2307737" y="424320"/>
              <a:ext cx="360" cy="360"/>
            </p14:xfrm>
          </p:contentPart>
        </mc:Choice>
        <mc:Fallback>
          <p:pic>
            <p:nvPicPr>
              <p:cNvPr id="12" name="Mürekkep 11">
                <a:extLst>
                  <a:ext uri="{FF2B5EF4-FFF2-40B4-BE49-F238E27FC236}">
                    <a16:creationId xmlns:a16="http://schemas.microsoft.com/office/drawing/2014/main" id="{48293DBA-55AF-0E84-CED8-2F24617BBDD6}"/>
                  </a:ext>
                </a:extLst>
              </p:cNvPr>
              <p:cNvPicPr/>
              <p:nvPr/>
            </p:nvPicPr>
            <p:blipFill>
              <a:blip r:embed="rId4"/>
              <a:stretch>
                <a:fillRect/>
              </a:stretch>
            </p:blipFill>
            <p:spPr>
              <a:xfrm>
                <a:off x="-2361377" y="316680"/>
                <a:ext cx="108000" cy="216000"/>
              </a:xfrm>
              <a:prstGeom prst="rect">
                <a:avLst/>
              </a:prstGeom>
            </p:spPr>
          </p:pic>
        </mc:Fallback>
      </mc:AlternateContent>
      <p:sp>
        <p:nvSpPr>
          <p:cNvPr id="13" name="Metin kutusu 12">
            <a:extLst>
              <a:ext uri="{FF2B5EF4-FFF2-40B4-BE49-F238E27FC236}">
                <a16:creationId xmlns:a16="http://schemas.microsoft.com/office/drawing/2014/main" id="{7DDDC5D6-4C4E-A7FE-936B-6B955420FA01}"/>
              </a:ext>
            </a:extLst>
          </p:cNvPr>
          <p:cNvSpPr txBox="1"/>
          <p:nvPr/>
        </p:nvSpPr>
        <p:spPr>
          <a:xfrm>
            <a:off x="1611401" y="6302068"/>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4">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42626152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a:extLst>
              <a:ext uri="{FF2B5EF4-FFF2-40B4-BE49-F238E27FC236}">
                <a16:creationId xmlns:a16="http://schemas.microsoft.com/office/drawing/2014/main" id="{935F0922-D016-414A-B96B-579FA6587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091" y="128141"/>
            <a:ext cx="8808254" cy="6283666"/>
          </a:xfrm>
          <a:prstGeom prst="rect">
            <a:avLst/>
          </a:prstGeom>
        </p:spPr>
      </p:pic>
      <p:sp>
        <p:nvSpPr>
          <p:cNvPr id="2" name="Slayt Numarası Yer Tutucusu 1">
            <a:extLst>
              <a:ext uri="{FF2B5EF4-FFF2-40B4-BE49-F238E27FC236}">
                <a16:creationId xmlns:a16="http://schemas.microsoft.com/office/drawing/2014/main" id="{DC5F7DE0-9509-58CA-7E3E-9D8ACAA382B1}"/>
              </a:ext>
            </a:extLst>
          </p:cNvPr>
          <p:cNvSpPr>
            <a:spLocks noGrp="1"/>
          </p:cNvSpPr>
          <p:nvPr>
            <p:ph type="sldNum" sz="quarter" idx="12"/>
          </p:nvPr>
        </p:nvSpPr>
        <p:spPr/>
        <p:txBody>
          <a:bodyPr/>
          <a:lstStyle/>
          <a:p>
            <a:fld id="{BB7A8899-998F-4EED-95AC-72520FB84975}" type="slidenum">
              <a:rPr lang="tr-TR" smtClean="0"/>
              <a:t>96</a:t>
            </a:fld>
            <a:endParaRPr lang="tr-TR"/>
          </a:p>
        </p:txBody>
      </p:sp>
      <mc:AlternateContent xmlns:mc="http://schemas.openxmlformats.org/markup-compatibility/2006">
        <mc:Choice xmlns:p14="http://schemas.microsoft.com/office/powerpoint/2010/main" Requires="p14">
          <p:contentPart p14:bwMode="auto" r:id="rId3">
            <p14:nvContentPartPr>
              <p14:cNvPr id="7" name="Mürekkep 6">
                <a:extLst>
                  <a:ext uri="{FF2B5EF4-FFF2-40B4-BE49-F238E27FC236}">
                    <a16:creationId xmlns:a16="http://schemas.microsoft.com/office/drawing/2014/main" id="{CAC65EC3-5637-9EF1-F79B-7F50B3793FD6}"/>
                  </a:ext>
                </a:extLst>
              </p14:cNvPr>
              <p14:cNvContentPartPr/>
              <p14:nvPr/>
            </p14:nvContentPartPr>
            <p14:xfrm>
              <a:off x="3461623" y="771720"/>
              <a:ext cx="6008040" cy="154800"/>
            </p14:xfrm>
          </p:contentPart>
        </mc:Choice>
        <mc:Fallback>
          <p:pic>
            <p:nvPicPr>
              <p:cNvPr id="7" name="Mürekkep 6">
                <a:extLst>
                  <a:ext uri="{FF2B5EF4-FFF2-40B4-BE49-F238E27FC236}">
                    <a16:creationId xmlns:a16="http://schemas.microsoft.com/office/drawing/2014/main" id="{CAC65EC3-5637-9EF1-F79B-7F50B3793FD6}"/>
                  </a:ext>
                </a:extLst>
              </p:cNvPr>
              <p:cNvPicPr/>
              <p:nvPr/>
            </p:nvPicPr>
            <p:blipFill>
              <a:blip r:embed="rId4"/>
              <a:stretch>
                <a:fillRect/>
              </a:stretch>
            </p:blipFill>
            <p:spPr>
              <a:xfrm>
                <a:off x="3407623" y="664080"/>
                <a:ext cx="61156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Mürekkep 7">
                <a:extLst>
                  <a:ext uri="{FF2B5EF4-FFF2-40B4-BE49-F238E27FC236}">
                    <a16:creationId xmlns:a16="http://schemas.microsoft.com/office/drawing/2014/main" id="{76E32CFF-FEE9-9BDA-4BC3-70361B8182D5}"/>
                  </a:ext>
                </a:extLst>
              </p14:cNvPr>
              <p14:cNvContentPartPr/>
              <p14:nvPr/>
            </p14:nvContentPartPr>
            <p14:xfrm>
              <a:off x="1665583" y="1023000"/>
              <a:ext cx="1707120" cy="33840"/>
            </p14:xfrm>
          </p:contentPart>
        </mc:Choice>
        <mc:Fallback>
          <p:pic>
            <p:nvPicPr>
              <p:cNvPr id="8" name="Mürekkep 7">
                <a:extLst>
                  <a:ext uri="{FF2B5EF4-FFF2-40B4-BE49-F238E27FC236}">
                    <a16:creationId xmlns:a16="http://schemas.microsoft.com/office/drawing/2014/main" id="{76E32CFF-FEE9-9BDA-4BC3-70361B8182D5}"/>
                  </a:ext>
                </a:extLst>
              </p:cNvPr>
              <p:cNvPicPr/>
              <p:nvPr/>
            </p:nvPicPr>
            <p:blipFill>
              <a:blip r:embed="rId6"/>
              <a:stretch>
                <a:fillRect/>
              </a:stretch>
            </p:blipFill>
            <p:spPr>
              <a:xfrm>
                <a:off x="1611583" y="915360"/>
                <a:ext cx="1814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Mürekkep 8">
                <a:extLst>
                  <a:ext uri="{FF2B5EF4-FFF2-40B4-BE49-F238E27FC236}">
                    <a16:creationId xmlns:a16="http://schemas.microsoft.com/office/drawing/2014/main" id="{75F4C0A9-3D61-A7D4-DC83-D650B64B9B01}"/>
                  </a:ext>
                </a:extLst>
              </p14:cNvPr>
              <p14:cNvContentPartPr/>
              <p14:nvPr/>
            </p14:nvContentPartPr>
            <p14:xfrm>
              <a:off x="8828143" y="826800"/>
              <a:ext cx="573480" cy="45360"/>
            </p14:xfrm>
          </p:contentPart>
        </mc:Choice>
        <mc:Fallback>
          <p:pic>
            <p:nvPicPr>
              <p:cNvPr id="9" name="Mürekkep 8">
                <a:extLst>
                  <a:ext uri="{FF2B5EF4-FFF2-40B4-BE49-F238E27FC236}">
                    <a16:creationId xmlns:a16="http://schemas.microsoft.com/office/drawing/2014/main" id="{75F4C0A9-3D61-A7D4-DC83-D650B64B9B01}"/>
                  </a:ext>
                </a:extLst>
              </p:cNvPr>
              <p:cNvPicPr/>
              <p:nvPr/>
            </p:nvPicPr>
            <p:blipFill>
              <a:blip r:embed="rId8"/>
              <a:stretch>
                <a:fillRect/>
              </a:stretch>
            </p:blipFill>
            <p:spPr>
              <a:xfrm>
                <a:off x="8774503" y="719160"/>
                <a:ext cx="681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Mürekkep 11">
                <a:extLst>
                  <a:ext uri="{FF2B5EF4-FFF2-40B4-BE49-F238E27FC236}">
                    <a16:creationId xmlns:a16="http://schemas.microsoft.com/office/drawing/2014/main" id="{B724F5CD-40AD-BD03-FA9F-74C006169A05}"/>
                  </a:ext>
                </a:extLst>
              </p14:cNvPr>
              <p14:cNvContentPartPr/>
              <p14:nvPr/>
            </p14:nvContentPartPr>
            <p14:xfrm>
              <a:off x="2297023" y="3711120"/>
              <a:ext cx="2035080" cy="88560"/>
            </p14:xfrm>
          </p:contentPart>
        </mc:Choice>
        <mc:Fallback>
          <p:pic>
            <p:nvPicPr>
              <p:cNvPr id="12" name="Mürekkep 11">
                <a:extLst>
                  <a:ext uri="{FF2B5EF4-FFF2-40B4-BE49-F238E27FC236}">
                    <a16:creationId xmlns:a16="http://schemas.microsoft.com/office/drawing/2014/main" id="{B724F5CD-40AD-BD03-FA9F-74C006169A05}"/>
                  </a:ext>
                </a:extLst>
              </p:cNvPr>
              <p:cNvPicPr/>
              <p:nvPr/>
            </p:nvPicPr>
            <p:blipFill>
              <a:blip r:embed="rId10"/>
              <a:stretch>
                <a:fillRect/>
              </a:stretch>
            </p:blipFill>
            <p:spPr>
              <a:xfrm>
                <a:off x="2243023" y="3603480"/>
                <a:ext cx="21427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Mürekkep 12">
                <a:extLst>
                  <a:ext uri="{FF2B5EF4-FFF2-40B4-BE49-F238E27FC236}">
                    <a16:creationId xmlns:a16="http://schemas.microsoft.com/office/drawing/2014/main" id="{0A73B5C3-775E-86CD-FA14-75AF43224A08}"/>
                  </a:ext>
                </a:extLst>
              </p14:cNvPr>
              <p14:cNvContentPartPr/>
              <p14:nvPr/>
            </p14:nvContentPartPr>
            <p14:xfrm>
              <a:off x="4343263" y="3656760"/>
              <a:ext cx="2415600" cy="88920"/>
            </p14:xfrm>
          </p:contentPart>
        </mc:Choice>
        <mc:Fallback>
          <p:pic>
            <p:nvPicPr>
              <p:cNvPr id="13" name="Mürekkep 12">
                <a:extLst>
                  <a:ext uri="{FF2B5EF4-FFF2-40B4-BE49-F238E27FC236}">
                    <a16:creationId xmlns:a16="http://schemas.microsoft.com/office/drawing/2014/main" id="{0A73B5C3-775E-86CD-FA14-75AF43224A08}"/>
                  </a:ext>
                </a:extLst>
              </p:cNvPr>
              <p:cNvPicPr/>
              <p:nvPr/>
            </p:nvPicPr>
            <p:blipFill>
              <a:blip r:embed="rId12"/>
              <a:stretch>
                <a:fillRect/>
              </a:stretch>
            </p:blipFill>
            <p:spPr>
              <a:xfrm>
                <a:off x="4289623" y="3549120"/>
                <a:ext cx="2523240" cy="304560"/>
              </a:xfrm>
              <a:prstGeom prst="rect">
                <a:avLst/>
              </a:prstGeom>
            </p:spPr>
          </p:pic>
        </mc:Fallback>
      </mc:AlternateContent>
      <p:sp>
        <p:nvSpPr>
          <p:cNvPr id="15" name="Metin kutusu 14">
            <a:extLst>
              <a:ext uri="{FF2B5EF4-FFF2-40B4-BE49-F238E27FC236}">
                <a16:creationId xmlns:a16="http://schemas.microsoft.com/office/drawing/2014/main" id="{A89BDE6C-54D4-F43E-54D9-7AF53C3B5675}"/>
              </a:ext>
            </a:extLst>
          </p:cNvPr>
          <p:cNvSpPr txBox="1"/>
          <p:nvPr/>
        </p:nvSpPr>
        <p:spPr>
          <a:xfrm>
            <a:off x="1522289" y="6399730"/>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13">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1630745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A05E0A7-920F-4EE3-B47B-84C1A4D3F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557" y="211812"/>
            <a:ext cx="8771799" cy="3798099"/>
          </a:xfrm>
          <a:prstGeom prst="rect">
            <a:avLst/>
          </a:prstGeom>
        </p:spPr>
      </p:pic>
      <p:pic>
        <p:nvPicPr>
          <p:cNvPr id="5" name="Resim 4">
            <a:extLst>
              <a:ext uri="{FF2B5EF4-FFF2-40B4-BE49-F238E27FC236}">
                <a16:creationId xmlns:a16="http://schemas.microsoft.com/office/drawing/2014/main" id="{DEFD0933-CCD0-499C-91F9-2FB24FABC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57" y="4129179"/>
            <a:ext cx="8480252" cy="2159199"/>
          </a:xfrm>
          <a:prstGeom prst="rect">
            <a:avLst/>
          </a:prstGeom>
        </p:spPr>
      </p:pic>
      <p:sp>
        <p:nvSpPr>
          <p:cNvPr id="2" name="Slayt Numarası Yer Tutucusu 1">
            <a:extLst>
              <a:ext uri="{FF2B5EF4-FFF2-40B4-BE49-F238E27FC236}">
                <a16:creationId xmlns:a16="http://schemas.microsoft.com/office/drawing/2014/main" id="{58BBF01F-FB04-14AC-6F24-9F5BAA8D0399}"/>
              </a:ext>
            </a:extLst>
          </p:cNvPr>
          <p:cNvSpPr>
            <a:spLocks noGrp="1"/>
          </p:cNvSpPr>
          <p:nvPr>
            <p:ph type="sldNum" sz="quarter" idx="12"/>
          </p:nvPr>
        </p:nvSpPr>
        <p:spPr/>
        <p:txBody>
          <a:bodyPr/>
          <a:lstStyle/>
          <a:p>
            <a:fld id="{BB7A8899-998F-4EED-95AC-72520FB84975}" type="slidenum">
              <a:rPr lang="tr-TR" smtClean="0"/>
              <a:t>97</a:t>
            </a:fld>
            <a:endParaRPr lang="tr-TR"/>
          </a:p>
        </p:txBody>
      </p:sp>
      <p:sp>
        <p:nvSpPr>
          <p:cNvPr id="4" name="Metin kutusu 3">
            <a:extLst>
              <a:ext uri="{FF2B5EF4-FFF2-40B4-BE49-F238E27FC236}">
                <a16:creationId xmlns:a16="http://schemas.microsoft.com/office/drawing/2014/main" id="{9A49E2E5-D3D0-FB5C-C7C5-DB99F9E7A6E9}"/>
              </a:ext>
            </a:extLst>
          </p:cNvPr>
          <p:cNvSpPr txBox="1"/>
          <p:nvPr/>
        </p:nvSpPr>
        <p:spPr>
          <a:xfrm>
            <a:off x="1567858" y="63286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24090979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C9A278E-A865-42D1-AF20-3F625762A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31" y="1045745"/>
            <a:ext cx="10557470" cy="3128689"/>
          </a:xfrm>
          <a:prstGeom prst="rect">
            <a:avLst/>
          </a:prstGeom>
        </p:spPr>
      </p:pic>
      <p:sp>
        <p:nvSpPr>
          <p:cNvPr id="2" name="Slayt Numarası Yer Tutucusu 1">
            <a:extLst>
              <a:ext uri="{FF2B5EF4-FFF2-40B4-BE49-F238E27FC236}">
                <a16:creationId xmlns:a16="http://schemas.microsoft.com/office/drawing/2014/main" id="{0B30ECD3-2E04-9A37-E50D-8199E3097EF3}"/>
              </a:ext>
            </a:extLst>
          </p:cNvPr>
          <p:cNvSpPr>
            <a:spLocks noGrp="1"/>
          </p:cNvSpPr>
          <p:nvPr>
            <p:ph type="sldNum" sz="quarter" idx="12"/>
          </p:nvPr>
        </p:nvSpPr>
        <p:spPr/>
        <p:txBody>
          <a:bodyPr/>
          <a:lstStyle/>
          <a:p>
            <a:fld id="{BB7A8899-998F-4EED-95AC-72520FB84975}" type="slidenum">
              <a:rPr lang="tr-TR" smtClean="0"/>
              <a:t>98</a:t>
            </a:fld>
            <a:endParaRPr lang="tr-TR"/>
          </a:p>
        </p:txBody>
      </p:sp>
      <p:sp>
        <p:nvSpPr>
          <p:cNvPr id="5" name="Metin kutusu 4">
            <a:extLst>
              <a:ext uri="{FF2B5EF4-FFF2-40B4-BE49-F238E27FC236}">
                <a16:creationId xmlns:a16="http://schemas.microsoft.com/office/drawing/2014/main" id="{3934D5EF-47B7-26F6-F0D7-D267D0E23348}"/>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61914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B5B9311-CE3C-4588-AFCF-6E50FE419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665" y="689799"/>
            <a:ext cx="3801005" cy="5001323"/>
          </a:xfrm>
          <a:prstGeom prst="rect">
            <a:avLst/>
          </a:prstGeom>
        </p:spPr>
      </p:pic>
      <p:cxnSp>
        <p:nvCxnSpPr>
          <p:cNvPr id="5" name="Düz Bağlayıcı 4">
            <a:extLst>
              <a:ext uri="{FF2B5EF4-FFF2-40B4-BE49-F238E27FC236}">
                <a16:creationId xmlns:a16="http://schemas.microsoft.com/office/drawing/2014/main" id="{C7FA5001-0D84-4F2E-A407-4D9647565C34}"/>
              </a:ext>
            </a:extLst>
          </p:cNvPr>
          <p:cNvCxnSpPr/>
          <p:nvPr/>
        </p:nvCxnSpPr>
        <p:spPr>
          <a:xfrm>
            <a:off x="8123583" y="980661"/>
            <a:ext cx="0" cy="20540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Düz Ok Bağlayıcısı 6">
            <a:extLst>
              <a:ext uri="{FF2B5EF4-FFF2-40B4-BE49-F238E27FC236}">
                <a16:creationId xmlns:a16="http://schemas.microsoft.com/office/drawing/2014/main" id="{1DE31A79-5587-41E2-B9B6-8AFEE821CC10}"/>
              </a:ext>
            </a:extLst>
          </p:cNvPr>
          <p:cNvCxnSpPr/>
          <p:nvPr/>
        </p:nvCxnSpPr>
        <p:spPr>
          <a:xfrm flipH="1">
            <a:off x="7553739" y="1934817"/>
            <a:ext cx="5698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Resim 8">
            <a:extLst>
              <a:ext uri="{FF2B5EF4-FFF2-40B4-BE49-F238E27FC236}">
                <a16:creationId xmlns:a16="http://schemas.microsoft.com/office/drawing/2014/main" id="{7C4E2B9D-3D23-4269-BDD8-D96E18152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2" y="341920"/>
            <a:ext cx="7603088" cy="5674567"/>
          </a:xfrm>
          <a:prstGeom prst="rect">
            <a:avLst/>
          </a:prstGeom>
        </p:spPr>
      </p:pic>
      <p:sp>
        <p:nvSpPr>
          <p:cNvPr id="2" name="Slayt Numarası Yer Tutucusu 1">
            <a:extLst>
              <a:ext uri="{FF2B5EF4-FFF2-40B4-BE49-F238E27FC236}">
                <a16:creationId xmlns:a16="http://schemas.microsoft.com/office/drawing/2014/main" id="{401F4552-FF4B-D2A1-DB40-6DAF6B869BEF}"/>
              </a:ext>
            </a:extLst>
          </p:cNvPr>
          <p:cNvSpPr>
            <a:spLocks noGrp="1"/>
          </p:cNvSpPr>
          <p:nvPr>
            <p:ph type="sldNum" sz="quarter" idx="12"/>
          </p:nvPr>
        </p:nvSpPr>
        <p:spPr/>
        <p:txBody>
          <a:bodyPr/>
          <a:lstStyle/>
          <a:p>
            <a:fld id="{BB7A8899-998F-4EED-95AC-72520FB84975}" type="slidenum">
              <a:rPr lang="tr-TR" smtClean="0"/>
              <a:t>99</a:t>
            </a:fld>
            <a:endParaRPr lang="tr-TR"/>
          </a:p>
        </p:txBody>
      </p:sp>
      <p:sp>
        <p:nvSpPr>
          <p:cNvPr id="4" name="Metin kutusu 3">
            <a:extLst>
              <a:ext uri="{FF2B5EF4-FFF2-40B4-BE49-F238E27FC236}">
                <a16:creationId xmlns:a16="http://schemas.microsoft.com/office/drawing/2014/main" id="{83D73322-F036-CCB9-8916-E155A3C5649F}"/>
              </a:ext>
            </a:extLst>
          </p:cNvPr>
          <p:cNvSpPr txBox="1"/>
          <p:nvPr/>
        </p:nvSpPr>
        <p:spPr>
          <a:xfrm>
            <a:off x="1611401" y="6291182"/>
            <a:ext cx="9454164" cy="430887"/>
          </a:xfrm>
          <a:prstGeom prst="rect">
            <a:avLst/>
          </a:prstGeom>
          <a:noFill/>
        </p:spPr>
        <p:txBody>
          <a:bodyPr wrap="square">
            <a:spAutoFit/>
          </a:bodyPr>
          <a:lstStyle/>
          <a:p>
            <a:r>
              <a:rPr lang="tr-TR" sz="1050" dirty="0">
                <a:solidFill>
                  <a:schemeClr val="tx1">
                    <a:lumMod val="50000"/>
                    <a:lumOff val="50000"/>
                  </a:schemeClr>
                </a:solidFill>
              </a:rPr>
              <a:t>T.C. Sağlık Bakanlığı. Halk Sağlığı Genel Müdürlüğü. İzleme, Değerlendirme ve İstatistik Dairesi Başkanlığı. </a:t>
            </a:r>
            <a:r>
              <a:rPr lang="tr-TR" sz="1050"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https://hsgm.saglik.gov.tr/depo/birimler/aile-hekimligi-egitim-ve-izleme-db/Dokumanlar/Rehberler/MEVZUAT_KITABI_2022.pdf</a:t>
            </a:r>
            <a:r>
              <a:rPr lang="tr-TR" sz="1050" dirty="0">
                <a:solidFill>
                  <a:schemeClr val="tx1">
                    <a:lumMod val="50000"/>
                    <a:lumOff val="50000"/>
                  </a:schemeClr>
                </a:solidFill>
              </a:rPr>
              <a:t> (Erişim tarihi: 21.10.2023)</a:t>
            </a:r>
          </a:p>
        </p:txBody>
      </p:sp>
    </p:spTree>
    <p:extLst>
      <p:ext uri="{BB962C8B-B14F-4D97-AF65-F5344CB8AC3E}">
        <p14:creationId xmlns:p14="http://schemas.microsoft.com/office/powerpoint/2010/main" val="68603898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13682</Words>
  <Application>Microsoft Office PowerPoint</Application>
  <PresentationFormat>Geniş ekran</PresentationFormat>
  <Paragraphs>750</Paragraphs>
  <Slides>118</Slides>
  <Notes>0</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118</vt:i4>
      </vt:variant>
    </vt:vector>
  </HeadingPairs>
  <TitlesOfParts>
    <vt:vector size="132" baseType="lpstr">
      <vt:lpstr>-apple-system</vt:lpstr>
      <vt:lpstr>Arial</vt:lpstr>
      <vt:lpstr>Calibri</vt:lpstr>
      <vt:lpstr>Calibri Light</vt:lpstr>
      <vt:lpstr>inherit</vt:lpstr>
      <vt:lpstr>Times New Roman</vt:lpstr>
      <vt:lpstr>TimesNewRomanBold</vt:lpstr>
      <vt:lpstr>TimesNewRomanPS-BoldItalicMT</vt:lpstr>
      <vt:lpstr>TimesNewRomanPS-BoldMT</vt:lpstr>
      <vt:lpstr>TimesNewRomanPS-ItalicMT</vt:lpstr>
      <vt:lpstr>TimesNewRomanPSMT</vt:lpstr>
      <vt:lpstr>TimesNewRomanRegular</vt:lpstr>
      <vt:lpstr>Times-Roman</vt:lpstr>
      <vt:lpstr>Office Teması</vt:lpstr>
      <vt:lpstr>SAĞLIK MEVZUATI GENEL BAKIŞ 23 Ekim 2023</vt:lpstr>
      <vt:lpstr>PowerPoint Sunusu</vt:lpstr>
      <vt:lpstr>PowerPoint Sunusu</vt:lpstr>
      <vt:lpstr>PowerPoint Sunusu</vt:lpstr>
      <vt:lpstr>PowerPoint Sunusu</vt:lpstr>
      <vt:lpstr>2.TÜRKİYE CUMHURİYETİ ANAYASASI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Verem Savaşı Hakkında Kanun </vt:lpstr>
      <vt:lpstr>PowerPoint Sunusu</vt:lpstr>
      <vt:lpstr>TÜRK TABİPLERİ BİRLİĞİ KANUNU ***</vt:lpstr>
      <vt:lpstr>PowerPoint Sunusu</vt:lpstr>
      <vt:lpstr>NÜFUS PLANLAMASI HAKKINDA KANUN </vt:lpstr>
      <vt:lpstr> Sterilizasyon ve kastrasyon: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Aile sağlığı elemanının görev, yetki ve sorumlulukları</vt:lpstr>
      <vt:lpstr>Gezici ve yerinde sağlık hizmetlerinin yürütülmesi</vt:lpstr>
      <vt:lpstr>Bağışıklama hizmetleri</vt:lpstr>
      <vt:lpstr>Aile hekimliği birimine kişi kaydı ve aile hekimi seçimine ilişkin esaslar</vt:lpstr>
      <vt:lpstr>PowerPoint Sunusu</vt:lpstr>
      <vt:lpstr>ÜÇÜNCÜ BÖLÜM Performans ve Hizmet Kalite Standartları  </vt:lpstr>
      <vt:lpstr>PowerPoint Sunusu</vt:lpstr>
      <vt:lpstr>PowerPoint Sunusu</vt:lpstr>
      <vt:lpstr>PowerPoint Sunusu</vt:lpstr>
      <vt:lpstr>PowerPoint Sunusu</vt:lpstr>
      <vt:lpstr>PowerPoint Sunusu</vt:lpstr>
      <vt:lpstr>PowerPoint Sunusu</vt:lpstr>
      <vt:lpstr>PowerPoint Sunusu</vt:lpstr>
      <vt:lpstr>PowerPoint Sunusu</vt:lpstr>
      <vt:lpstr>ALTINCI BÖLÜM Kullanılacak Belgeler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YENİLİKLER</vt:lpstr>
      <vt:lpstr>PowerPoint Sunusu</vt:lpstr>
      <vt:lpstr>PowerPoint Sunusu</vt:lpstr>
      <vt:lpstr>PowerPoint Sunusu</vt:lpstr>
      <vt:lpstr>PowerPoint Sunusu</vt:lpstr>
      <vt:lpstr>PowerPoint Sunusu</vt:lpstr>
      <vt:lpstr>PowerPoint Sunusu</vt:lpstr>
      <vt:lpstr>   AMBULANSLAR VE ACİL SAĞLIK ARAÇLARI İLE AMBULANS HİZMETLERİ YÖNETMELİĞİ  </vt:lpstr>
      <vt:lpstr>PowerPoint Sunusu</vt:lpstr>
      <vt:lpstr>PowerPoint Sunusu</vt:lpstr>
      <vt:lpstr>PowerPoint Sunusu</vt:lpstr>
      <vt:lpstr>PowerPoint Sunusu</vt:lpstr>
      <vt:lpstr>PowerPoint Sunusu</vt:lpstr>
      <vt:lpstr>PowerPoint Sunusu</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Gökhan AKAR</dc:creator>
  <cp:lastModifiedBy>Büşra Hancan</cp:lastModifiedBy>
  <cp:revision>61</cp:revision>
  <dcterms:created xsi:type="dcterms:W3CDTF">2022-03-01T11:01:51Z</dcterms:created>
  <dcterms:modified xsi:type="dcterms:W3CDTF">2023-10-21T20:23:42Z</dcterms:modified>
</cp:coreProperties>
</file>